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84" r:id="rId2"/>
    <p:sldMasterId id="2147483720" r:id="rId3"/>
    <p:sldMasterId id="2147483792" r:id="rId4"/>
    <p:sldMasterId id="2147483804" r:id="rId5"/>
    <p:sldMasterId id="2147483828" r:id="rId6"/>
  </p:sldMasterIdLst>
  <p:notesMasterIdLst>
    <p:notesMasterId r:id="rId45"/>
  </p:notesMasterIdLst>
  <p:handoutMasterIdLst>
    <p:handoutMasterId r:id="rId46"/>
  </p:handoutMasterIdLst>
  <p:sldIdLst>
    <p:sldId id="282" r:id="rId7"/>
    <p:sldId id="286" r:id="rId8"/>
    <p:sldId id="285" r:id="rId9"/>
    <p:sldId id="283" r:id="rId10"/>
    <p:sldId id="284" r:id="rId11"/>
    <p:sldId id="287" r:id="rId12"/>
    <p:sldId id="288" r:id="rId13"/>
    <p:sldId id="289" r:id="rId14"/>
    <p:sldId id="290" r:id="rId15"/>
    <p:sldId id="279" r:id="rId16"/>
    <p:sldId id="278" r:id="rId17"/>
    <p:sldId id="263" r:id="rId18"/>
    <p:sldId id="272" r:id="rId19"/>
    <p:sldId id="271" r:id="rId20"/>
    <p:sldId id="264" r:id="rId21"/>
    <p:sldId id="265" r:id="rId22"/>
    <p:sldId id="266" r:id="rId23"/>
    <p:sldId id="267" r:id="rId24"/>
    <p:sldId id="268" r:id="rId25"/>
    <p:sldId id="269" r:id="rId26"/>
    <p:sldId id="270" r:id="rId27"/>
    <p:sldId id="256" r:id="rId28"/>
    <p:sldId id="260" r:id="rId29"/>
    <p:sldId id="274" r:id="rId30"/>
    <p:sldId id="291" r:id="rId31"/>
    <p:sldId id="261" r:id="rId32"/>
    <p:sldId id="292" r:id="rId33"/>
    <p:sldId id="293" r:id="rId34"/>
    <p:sldId id="294" r:id="rId35"/>
    <p:sldId id="295" r:id="rId36"/>
    <p:sldId id="296" r:id="rId37"/>
    <p:sldId id="297" r:id="rId38"/>
    <p:sldId id="298" r:id="rId39"/>
    <p:sldId id="280" r:id="rId40"/>
    <p:sldId id="281" r:id="rId41"/>
    <p:sldId id="299" r:id="rId42"/>
    <p:sldId id="300" r:id="rId43"/>
    <p:sldId id="262" r:id="rId4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0B29"/>
    <a:srgbClr val="FEC4D0"/>
    <a:srgbClr val="FFC5D1"/>
    <a:srgbClr val="4A001F"/>
    <a:srgbClr val="728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53FD06-CD43-2248-B1E2-A11B653EFDB8}" v="3" dt="2022-07-19T17:52:01.53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60"/>
  </p:normalViewPr>
  <p:slideViewPr>
    <p:cSldViewPr snapToGrid="0">
      <p:cViewPr varScale="1">
        <p:scale>
          <a:sx n="104" d="100"/>
          <a:sy n="104" d="100"/>
        </p:scale>
        <p:origin x="216" y="624"/>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viewProps" Target="viewProps.xml"/><Relationship Id="rId8" Type="http://schemas.openxmlformats.org/officeDocument/2006/relationships/slide" Target="slides/slide2.xml"/><Relationship Id="rId51" Type="http://schemas.microsoft.com/office/2016/11/relationships/changesInfo" Target="changesInfos/changesInfo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handoutMaster" Target="handoutMasters/handout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s Jaime Saucedo Moreno" userId="cb14181289eecf29" providerId="LiveId" clId="{6253FD06-CD43-2248-B1E2-A11B653EFDB8}"/>
    <pc:docChg chg="custSel addSld delSld modSld sldOrd">
      <pc:chgData name="Luis Jaime Saucedo Moreno" userId="cb14181289eecf29" providerId="LiveId" clId="{6253FD06-CD43-2248-B1E2-A11B653EFDB8}" dt="2022-07-19T17:52:01.529" v="10"/>
      <pc:docMkLst>
        <pc:docMk/>
      </pc:docMkLst>
      <pc:sldChg chg="modSp add mod">
        <pc:chgData name="Luis Jaime Saucedo Moreno" userId="cb14181289eecf29" providerId="LiveId" clId="{6253FD06-CD43-2248-B1E2-A11B653EFDB8}" dt="2022-07-19T17:51:19.369" v="9" actId="27636"/>
        <pc:sldMkLst>
          <pc:docMk/>
          <pc:sldMk cId="2905930783" sldId="256"/>
        </pc:sldMkLst>
        <pc:spChg chg="mod">
          <ac:chgData name="Luis Jaime Saucedo Moreno" userId="cb14181289eecf29" providerId="LiveId" clId="{6253FD06-CD43-2248-B1E2-A11B653EFDB8}" dt="2022-07-19T17:51:19.369" v="9" actId="27636"/>
          <ac:spMkLst>
            <pc:docMk/>
            <pc:sldMk cId="2905930783" sldId="256"/>
            <ac:spMk id="2" creationId="{E3E9AC75-AE96-EA44-942B-0E13D1184BF8}"/>
          </ac:spMkLst>
        </pc:spChg>
      </pc:sldChg>
      <pc:sldChg chg="add">
        <pc:chgData name="Luis Jaime Saucedo Moreno" userId="cb14181289eecf29" providerId="LiveId" clId="{6253FD06-CD43-2248-B1E2-A11B653EFDB8}" dt="2022-07-19T17:51:19.314" v="8"/>
        <pc:sldMkLst>
          <pc:docMk/>
          <pc:sldMk cId="3887789502" sldId="260"/>
        </pc:sldMkLst>
      </pc:sldChg>
      <pc:sldChg chg="add">
        <pc:chgData name="Luis Jaime Saucedo Moreno" userId="cb14181289eecf29" providerId="LiveId" clId="{6253FD06-CD43-2248-B1E2-A11B653EFDB8}" dt="2022-07-19T17:51:19.314" v="8"/>
        <pc:sldMkLst>
          <pc:docMk/>
          <pc:sldMk cId="2939719445" sldId="261"/>
        </pc:sldMkLst>
      </pc:sldChg>
      <pc:sldChg chg="new del ord">
        <pc:chgData name="Luis Jaime Saucedo Moreno" userId="cb14181289eecf29" providerId="LiveId" clId="{6253FD06-CD43-2248-B1E2-A11B653EFDB8}" dt="2022-07-19T17:51:00.632" v="7" actId="2696"/>
        <pc:sldMkLst>
          <pc:docMk/>
          <pc:sldMk cId="305864450" sldId="273"/>
        </pc:sldMkLst>
      </pc:sldChg>
      <pc:sldChg chg="new del">
        <pc:chgData name="Luis Jaime Saucedo Moreno" userId="cb14181289eecf29" providerId="LiveId" clId="{6253FD06-CD43-2248-B1E2-A11B653EFDB8}" dt="2022-07-19T17:50:57.718" v="6" actId="2696"/>
        <pc:sldMkLst>
          <pc:docMk/>
          <pc:sldMk cId="927406652" sldId="274"/>
        </pc:sldMkLst>
      </pc:sldChg>
      <pc:sldChg chg="add">
        <pc:chgData name="Luis Jaime Saucedo Moreno" userId="cb14181289eecf29" providerId="LiveId" clId="{6253FD06-CD43-2248-B1E2-A11B653EFDB8}" dt="2022-07-19T17:51:19.314" v="8"/>
        <pc:sldMkLst>
          <pc:docMk/>
          <pc:sldMk cId="3975828854" sldId="274"/>
        </pc:sldMkLst>
      </pc:sldChg>
      <pc:sldChg chg="new del">
        <pc:chgData name="Luis Jaime Saucedo Moreno" userId="cb14181289eecf29" providerId="LiveId" clId="{6253FD06-CD43-2248-B1E2-A11B653EFDB8}" dt="2022-07-19T17:50:57.718" v="6" actId="2696"/>
        <pc:sldMkLst>
          <pc:docMk/>
          <pc:sldMk cId="1087806502" sldId="275"/>
        </pc:sldMkLst>
      </pc:sldChg>
      <pc:sldChg chg="new del">
        <pc:chgData name="Luis Jaime Saucedo Moreno" userId="cb14181289eecf29" providerId="LiveId" clId="{6253FD06-CD43-2248-B1E2-A11B653EFDB8}" dt="2022-07-19T17:50:57.718" v="6" actId="2696"/>
        <pc:sldMkLst>
          <pc:docMk/>
          <pc:sldMk cId="4220657980" sldId="276"/>
        </pc:sldMkLst>
      </pc:sldChg>
      <pc:sldChg chg="add">
        <pc:chgData name="Luis Jaime Saucedo Moreno" userId="cb14181289eecf29" providerId="LiveId" clId="{6253FD06-CD43-2248-B1E2-A11B653EFDB8}" dt="2022-07-19T17:50:50.633" v="5"/>
        <pc:sldMkLst>
          <pc:docMk/>
          <pc:sldMk cId="2593558370" sldId="278"/>
        </pc:sldMkLst>
      </pc:sldChg>
      <pc:sldChg chg="add">
        <pc:chgData name="Luis Jaime Saucedo Moreno" userId="cb14181289eecf29" providerId="LiveId" clId="{6253FD06-CD43-2248-B1E2-A11B653EFDB8}" dt="2022-07-19T17:50:50.633" v="5"/>
        <pc:sldMkLst>
          <pc:docMk/>
          <pc:sldMk cId="2196886029" sldId="279"/>
        </pc:sldMkLst>
      </pc:sldChg>
      <pc:sldChg chg="add setBg">
        <pc:chgData name="Luis Jaime Saucedo Moreno" userId="cb14181289eecf29" providerId="LiveId" clId="{6253FD06-CD43-2248-B1E2-A11B653EFDB8}" dt="2022-07-19T17:52:01.529" v="10"/>
        <pc:sldMkLst>
          <pc:docMk/>
          <pc:sldMk cId="1082797079" sldId="280"/>
        </pc:sldMkLst>
      </pc:sldChg>
      <pc:sldChg chg="add">
        <pc:chgData name="Luis Jaime Saucedo Moreno" userId="cb14181289eecf29" providerId="LiveId" clId="{6253FD06-CD43-2248-B1E2-A11B653EFDB8}" dt="2022-07-19T17:52:01.529" v="10"/>
        <pc:sldMkLst>
          <pc:docMk/>
          <pc:sldMk cId="1214899067" sldId="281"/>
        </pc:sldMkLst>
      </pc:sldChg>
      <pc:sldChg chg="add">
        <pc:chgData name="Luis Jaime Saucedo Moreno" userId="cb14181289eecf29" providerId="LiveId" clId="{6253FD06-CD43-2248-B1E2-A11B653EFDB8}" dt="2022-07-19T17:50:50.633" v="5"/>
        <pc:sldMkLst>
          <pc:docMk/>
          <pc:sldMk cId="2254816741" sldId="282"/>
        </pc:sldMkLst>
      </pc:sldChg>
      <pc:sldChg chg="add">
        <pc:chgData name="Luis Jaime Saucedo Moreno" userId="cb14181289eecf29" providerId="LiveId" clId="{6253FD06-CD43-2248-B1E2-A11B653EFDB8}" dt="2022-07-19T17:50:50.633" v="5"/>
        <pc:sldMkLst>
          <pc:docMk/>
          <pc:sldMk cId="2189153059" sldId="283"/>
        </pc:sldMkLst>
      </pc:sldChg>
      <pc:sldChg chg="add">
        <pc:chgData name="Luis Jaime Saucedo Moreno" userId="cb14181289eecf29" providerId="LiveId" clId="{6253FD06-CD43-2248-B1E2-A11B653EFDB8}" dt="2022-07-19T17:50:50.633" v="5"/>
        <pc:sldMkLst>
          <pc:docMk/>
          <pc:sldMk cId="1360286501" sldId="284"/>
        </pc:sldMkLst>
      </pc:sldChg>
      <pc:sldChg chg="add">
        <pc:chgData name="Luis Jaime Saucedo Moreno" userId="cb14181289eecf29" providerId="LiveId" clId="{6253FD06-CD43-2248-B1E2-A11B653EFDB8}" dt="2022-07-19T17:50:50.633" v="5"/>
        <pc:sldMkLst>
          <pc:docMk/>
          <pc:sldMk cId="1505483571" sldId="285"/>
        </pc:sldMkLst>
      </pc:sldChg>
      <pc:sldChg chg="add">
        <pc:chgData name="Luis Jaime Saucedo Moreno" userId="cb14181289eecf29" providerId="LiveId" clId="{6253FD06-CD43-2248-B1E2-A11B653EFDB8}" dt="2022-07-19T17:50:50.633" v="5"/>
        <pc:sldMkLst>
          <pc:docMk/>
          <pc:sldMk cId="2549452487" sldId="286"/>
        </pc:sldMkLst>
      </pc:sldChg>
      <pc:sldChg chg="add">
        <pc:chgData name="Luis Jaime Saucedo Moreno" userId="cb14181289eecf29" providerId="LiveId" clId="{6253FD06-CD43-2248-B1E2-A11B653EFDB8}" dt="2022-07-19T17:50:50.633" v="5"/>
        <pc:sldMkLst>
          <pc:docMk/>
          <pc:sldMk cId="1309692567" sldId="287"/>
        </pc:sldMkLst>
      </pc:sldChg>
      <pc:sldChg chg="add">
        <pc:chgData name="Luis Jaime Saucedo Moreno" userId="cb14181289eecf29" providerId="LiveId" clId="{6253FD06-CD43-2248-B1E2-A11B653EFDB8}" dt="2022-07-19T17:50:50.633" v="5"/>
        <pc:sldMkLst>
          <pc:docMk/>
          <pc:sldMk cId="3397203145" sldId="288"/>
        </pc:sldMkLst>
      </pc:sldChg>
      <pc:sldChg chg="add">
        <pc:chgData name="Luis Jaime Saucedo Moreno" userId="cb14181289eecf29" providerId="LiveId" clId="{6253FD06-CD43-2248-B1E2-A11B653EFDB8}" dt="2022-07-19T17:50:50.633" v="5"/>
        <pc:sldMkLst>
          <pc:docMk/>
          <pc:sldMk cId="3723163032" sldId="289"/>
        </pc:sldMkLst>
      </pc:sldChg>
      <pc:sldChg chg="add">
        <pc:chgData name="Luis Jaime Saucedo Moreno" userId="cb14181289eecf29" providerId="LiveId" clId="{6253FD06-CD43-2248-B1E2-A11B653EFDB8}" dt="2022-07-19T17:50:50.633" v="5"/>
        <pc:sldMkLst>
          <pc:docMk/>
          <pc:sldMk cId="4153220222" sldId="290"/>
        </pc:sldMkLst>
      </pc:sldChg>
      <pc:sldChg chg="add">
        <pc:chgData name="Luis Jaime Saucedo Moreno" userId="cb14181289eecf29" providerId="LiveId" clId="{6253FD06-CD43-2248-B1E2-A11B653EFDB8}" dt="2022-07-19T17:51:19.314" v="8"/>
        <pc:sldMkLst>
          <pc:docMk/>
          <pc:sldMk cId="2077792580" sldId="291"/>
        </pc:sldMkLst>
      </pc:sldChg>
      <pc:sldChg chg="add">
        <pc:chgData name="Luis Jaime Saucedo Moreno" userId="cb14181289eecf29" providerId="LiveId" clId="{6253FD06-CD43-2248-B1E2-A11B653EFDB8}" dt="2022-07-19T17:51:19.314" v="8"/>
        <pc:sldMkLst>
          <pc:docMk/>
          <pc:sldMk cId="2517462207" sldId="292"/>
        </pc:sldMkLst>
      </pc:sldChg>
      <pc:sldChg chg="add">
        <pc:chgData name="Luis Jaime Saucedo Moreno" userId="cb14181289eecf29" providerId="LiveId" clId="{6253FD06-CD43-2248-B1E2-A11B653EFDB8}" dt="2022-07-19T17:51:19.314" v="8"/>
        <pc:sldMkLst>
          <pc:docMk/>
          <pc:sldMk cId="3023169855" sldId="293"/>
        </pc:sldMkLst>
      </pc:sldChg>
      <pc:sldChg chg="add">
        <pc:chgData name="Luis Jaime Saucedo Moreno" userId="cb14181289eecf29" providerId="LiveId" clId="{6253FD06-CD43-2248-B1E2-A11B653EFDB8}" dt="2022-07-19T17:51:19.314" v="8"/>
        <pc:sldMkLst>
          <pc:docMk/>
          <pc:sldMk cId="3055635761" sldId="294"/>
        </pc:sldMkLst>
      </pc:sldChg>
      <pc:sldChg chg="add">
        <pc:chgData name="Luis Jaime Saucedo Moreno" userId="cb14181289eecf29" providerId="LiveId" clId="{6253FD06-CD43-2248-B1E2-A11B653EFDB8}" dt="2022-07-19T17:51:19.314" v="8"/>
        <pc:sldMkLst>
          <pc:docMk/>
          <pc:sldMk cId="1471119607" sldId="295"/>
        </pc:sldMkLst>
      </pc:sldChg>
      <pc:sldChg chg="add">
        <pc:chgData name="Luis Jaime Saucedo Moreno" userId="cb14181289eecf29" providerId="LiveId" clId="{6253FD06-CD43-2248-B1E2-A11B653EFDB8}" dt="2022-07-19T17:52:01.529" v="10"/>
        <pc:sldMkLst>
          <pc:docMk/>
          <pc:sldMk cId="2838473361" sldId="296"/>
        </pc:sldMkLst>
      </pc:sldChg>
      <pc:sldChg chg="add">
        <pc:chgData name="Luis Jaime Saucedo Moreno" userId="cb14181289eecf29" providerId="LiveId" clId="{6253FD06-CD43-2248-B1E2-A11B653EFDB8}" dt="2022-07-19T17:52:01.529" v="10"/>
        <pc:sldMkLst>
          <pc:docMk/>
          <pc:sldMk cId="1281018952" sldId="297"/>
        </pc:sldMkLst>
      </pc:sldChg>
      <pc:sldChg chg="add">
        <pc:chgData name="Luis Jaime Saucedo Moreno" userId="cb14181289eecf29" providerId="LiveId" clId="{6253FD06-CD43-2248-B1E2-A11B653EFDB8}" dt="2022-07-19T17:52:01.529" v="10"/>
        <pc:sldMkLst>
          <pc:docMk/>
          <pc:sldMk cId="472476575" sldId="298"/>
        </pc:sldMkLst>
      </pc:sldChg>
      <pc:sldChg chg="add">
        <pc:chgData name="Luis Jaime Saucedo Moreno" userId="cb14181289eecf29" providerId="LiveId" clId="{6253FD06-CD43-2248-B1E2-A11B653EFDB8}" dt="2022-07-19T17:52:01.529" v="10"/>
        <pc:sldMkLst>
          <pc:docMk/>
          <pc:sldMk cId="2030560746" sldId="299"/>
        </pc:sldMkLst>
      </pc:sldChg>
      <pc:sldChg chg="add">
        <pc:chgData name="Luis Jaime Saucedo Moreno" userId="cb14181289eecf29" providerId="LiveId" clId="{6253FD06-CD43-2248-B1E2-A11B653EFDB8}" dt="2022-07-19T17:52:01.529" v="10"/>
        <pc:sldMkLst>
          <pc:docMk/>
          <pc:sldMk cId="2416870273" sldId="300"/>
        </pc:sldMkLst>
      </pc:sldChg>
    </pc:docChg>
  </pc:docChgLst>
  <pc:docChgLst>
    <pc:chgData name="Paola De Jesus" userId="d9331fce0c9cfdb0" providerId="Windows Live" clId="Web-{B0269144-C052-408C-8413-44E29696FCFB}"/>
    <pc:docChg chg="modSld">
      <pc:chgData name="Paola De Jesus" userId="d9331fce0c9cfdb0" providerId="Windows Live" clId="Web-{B0269144-C052-408C-8413-44E29696FCFB}" dt="2022-01-24T21:33:03.767" v="0"/>
      <pc:docMkLst>
        <pc:docMk/>
      </pc:docMkLst>
      <pc:sldChg chg="addSp">
        <pc:chgData name="Paola De Jesus" userId="d9331fce0c9cfdb0" providerId="Windows Live" clId="Web-{B0269144-C052-408C-8413-44E29696FCFB}" dt="2022-01-24T21:33:03.767" v="0"/>
        <pc:sldMkLst>
          <pc:docMk/>
          <pc:sldMk cId="2198401716" sldId="263"/>
        </pc:sldMkLst>
        <pc:spChg chg="add">
          <ac:chgData name="Paola De Jesus" userId="d9331fce0c9cfdb0" providerId="Windows Live" clId="Web-{B0269144-C052-408C-8413-44E29696FCFB}" dt="2022-01-24T21:33:03.767" v="0"/>
          <ac:spMkLst>
            <pc:docMk/>
            <pc:sldMk cId="2198401716" sldId="263"/>
            <ac:spMk id="3" creationId="{6B0FF22A-7474-4C2A-B4E2-4362CFD7C6E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err="1">
                <a:solidFill>
                  <a:srgbClr val="540B29"/>
                </a:solidFill>
              </a:rPr>
              <a:t>Mapa</a:t>
            </a:r>
            <a:r>
              <a:rPr lang="en-US" b="1">
                <a:solidFill>
                  <a:srgbClr val="540B29"/>
                </a:solidFill>
              </a:rPr>
              <a:t> de </a:t>
            </a:r>
            <a:r>
              <a:rPr lang="en-US" b="1" err="1">
                <a:solidFill>
                  <a:srgbClr val="540B29"/>
                </a:solidFill>
              </a:rPr>
              <a:t>Riesgos</a:t>
            </a:r>
            <a:endParaRPr lang="en-US" b="1">
              <a:solidFill>
                <a:srgbClr val="540B29"/>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6.6569335083114606E-2"/>
          <c:y val="0.16243073782443862"/>
          <c:w val="0.89020844269466315"/>
          <c:h val="0.73020815106445036"/>
        </c:manualLayout>
      </c:layout>
      <c:scatterChart>
        <c:scatterStyle val="lineMarker"/>
        <c:varyColors val="0"/>
        <c:ser>
          <c:idx val="0"/>
          <c:order val="0"/>
          <c:tx>
            <c:strRef>
              <c:f>Hoja1!$C$1</c:f>
              <c:strCache>
                <c:ptCount val="1"/>
                <c:pt idx="0">
                  <c:v>Probabilidad</c:v>
                </c:pt>
              </c:strCache>
            </c:strRef>
          </c:tx>
          <c:spPr>
            <a:ln w="19050" cap="rnd">
              <a:noFill/>
              <a:round/>
            </a:ln>
            <a:effectLst>
              <a:glow rad="72289">
                <a:schemeClr val="bg1">
                  <a:alpha val="50000"/>
                </a:schemeClr>
              </a:glow>
              <a:outerShdw dir="6000000" algn="ctr" rotWithShape="0">
                <a:schemeClr val="tx1"/>
              </a:outerShdw>
            </a:effectLst>
          </c:spPr>
          <c:marker>
            <c:symbol val="circle"/>
            <c:size val="5"/>
            <c:spPr>
              <a:solidFill>
                <a:srgbClr val="540B29"/>
              </a:solidFill>
              <a:ln w="9525">
                <a:solidFill>
                  <a:schemeClr val="accent1"/>
                </a:solidFill>
              </a:ln>
              <a:effectLst>
                <a:glow rad="72289">
                  <a:schemeClr val="bg1">
                    <a:alpha val="50000"/>
                  </a:schemeClr>
                </a:glow>
                <a:outerShdw dir="6000000" algn="ctr" rotWithShape="0">
                  <a:schemeClr val="tx1"/>
                </a:outerShdw>
              </a:effectLst>
            </c:spPr>
          </c:marker>
          <c:xVal>
            <c:numRef>
              <c:f>Hoja1!$B$2:$B$11</c:f>
              <c:numCache>
                <c:formatCode>General</c:formatCode>
                <c:ptCount val="10"/>
                <c:pt idx="0">
                  <c:v>7</c:v>
                </c:pt>
                <c:pt idx="1">
                  <c:v>4</c:v>
                </c:pt>
                <c:pt idx="2">
                  <c:v>5</c:v>
                </c:pt>
                <c:pt idx="3">
                  <c:v>6</c:v>
                </c:pt>
                <c:pt idx="4">
                  <c:v>8</c:v>
                </c:pt>
                <c:pt idx="5">
                  <c:v>9</c:v>
                </c:pt>
                <c:pt idx="6">
                  <c:v>7</c:v>
                </c:pt>
                <c:pt idx="7">
                  <c:v>7</c:v>
                </c:pt>
                <c:pt idx="8">
                  <c:v>4</c:v>
                </c:pt>
                <c:pt idx="9">
                  <c:v>6</c:v>
                </c:pt>
              </c:numCache>
            </c:numRef>
          </c:xVal>
          <c:yVal>
            <c:numRef>
              <c:f>Hoja1!$C$2:$C$11</c:f>
              <c:numCache>
                <c:formatCode>General</c:formatCode>
                <c:ptCount val="10"/>
                <c:pt idx="0">
                  <c:v>7</c:v>
                </c:pt>
                <c:pt idx="1">
                  <c:v>4</c:v>
                </c:pt>
                <c:pt idx="2">
                  <c:v>8</c:v>
                </c:pt>
                <c:pt idx="3">
                  <c:v>9</c:v>
                </c:pt>
                <c:pt idx="4">
                  <c:v>7</c:v>
                </c:pt>
                <c:pt idx="5">
                  <c:v>4</c:v>
                </c:pt>
                <c:pt idx="6">
                  <c:v>8</c:v>
                </c:pt>
                <c:pt idx="7">
                  <c:v>6</c:v>
                </c:pt>
                <c:pt idx="8">
                  <c:v>7</c:v>
                </c:pt>
                <c:pt idx="9">
                  <c:v>7</c:v>
                </c:pt>
              </c:numCache>
            </c:numRef>
          </c:yVal>
          <c:smooth val="0"/>
          <c:extLst>
            <c:ext xmlns:c16="http://schemas.microsoft.com/office/drawing/2014/chart" uri="{C3380CC4-5D6E-409C-BE32-E72D297353CC}">
              <c16:uniqueId val="{00000000-5CB0-EE4C-AEF8-1020EFA46803}"/>
            </c:ext>
          </c:extLst>
        </c:ser>
        <c:dLbls>
          <c:showLegendKey val="0"/>
          <c:showVal val="0"/>
          <c:showCatName val="0"/>
          <c:showSerName val="0"/>
          <c:showPercent val="0"/>
          <c:showBubbleSize val="0"/>
        </c:dLbls>
        <c:axId val="346582335"/>
        <c:axId val="316235279"/>
      </c:scatterChart>
      <c:valAx>
        <c:axId val="34658233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316235279"/>
        <c:crosses val="autoZero"/>
        <c:crossBetween val="midCat"/>
      </c:valAx>
      <c:valAx>
        <c:axId val="3162352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346582335"/>
        <c:crosses val="autoZero"/>
        <c:crossBetween val="midCat"/>
      </c:valAx>
      <c:spPr>
        <a:noFill/>
        <a:ln cap="rnd">
          <a:solidFill>
            <a:schemeClr val="accent1"/>
          </a:solidFill>
          <a:bevel/>
        </a:ln>
        <a:effectLst>
          <a:outerShdw blurRad="50800" dist="38100" dir="2700000" algn="tl" rotWithShape="0">
            <a:prstClr val="black">
              <a:alpha val="40000"/>
            </a:prstClr>
          </a:outerShdw>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8575" cap="rnd" cmpd="sng" algn="ctr">
      <a:solidFill>
        <a:srgbClr val="540B29"/>
      </a:solidFill>
      <a:round/>
    </a:ln>
    <a:effectLst>
      <a:outerShdw blurRad="50800" dist="243827" dir="2700000" algn="tl" rotWithShape="0">
        <a:prstClr val="black">
          <a:alpha val="40000"/>
        </a:prstClr>
      </a:outerShdw>
    </a:effectLst>
  </c:spPr>
  <c:txPr>
    <a:bodyPr/>
    <a:lstStyle/>
    <a:p>
      <a:pPr>
        <a:defRPr/>
      </a:pPr>
      <a:endParaRPr lang="es-MX"/>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47C3EE-9748-43C6-9033-6632B3F2F6C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MX"/>
        </a:p>
      </dgm:t>
    </dgm:pt>
    <dgm:pt modelId="{9AA670EB-3AAB-4FA7-A6F9-FA0E75776CFD}">
      <dgm:prSet phldrT="[Texto]" custT="1"/>
      <dgm:spPr>
        <a:ln>
          <a:solidFill>
            <a:srgbClr val="540B29"/>
          </a:solidFill>
        </a:ln>
      </dgm:spPr>
      <dgm:t>
        <a:bodyPr/>
        <a:lstStyle/>
        <a:p>
          <a:r>
            <a:rPr lang="es-MX" sz="2800" b="1"/>
            <a:t>Comité de Control Interno</a:t>
          </a:r>
        </a:p>
      </dgm:t>
    </dgm:pt>
    <dgm:pt modelId="{8867B925-0A1D-4AEF-B2C2-C67133B13339}" type="parTrans" cxnId="{7828D2C6-1920-41BB-A19A-84283AE07D26}">
      <dgm:prSet/>
      <dgm:spPr/>
      <dgm:t>
        <a:bodyPr/>
        <a:lstStyle/>
        <a:p>
          <a:endParaRPr lang="es-MX"/>
        </a:p>
      </dgm:t>
    </dgm:pt>
    <dgm:pt modelId="{414C8FDB-9CFF-41CB-BD7C-74EF673DA5B7}" type="sibTrans" cxnId="{7828D2C6-1920-41BB-A19A-84283AE07D26}">
      <dgm:prSet/>
      <dgm:spPr/>
      <dgm:t>
        <a:bodyPr/>
        <a:lstStyle/>
        <a:p>
          <a:endParaRPr lang="es-MX"/>
        </a:p>
      </dgm:t>
    </dgm:pt>
    <dgm:pt modelId="{758EE039-3279-4088-8224-2B1C712DF12C}">
      <dgm:prSet phldrT="[Texto]" custT="1"/>
      <dgm:spPr>
        <a:ln>
          <a:solidFill>
            <a:srgbClr val="540B29"/>
          </a:solidFill>
        </a:ln>
      </dgm:spPr>
      <dgm:t>
        <a:bodyPr/>
        <a:lstStyle/>
        <a:p>
          <a:r>
            <a:rPr lang="es-MX" sz="1800" b="1"/>
            <a:t>Presidente</a:t>
          </a:r>
          <a:r>
            <a:rPr lang="es-MX" sz="1800"/>
            <a:t> (Titular)</a:t>
          </a:r>
        </a:p>
        <a:p>
          <a:r>
            <a:rPr lang="es-MX" sz="1800" i="1"/>
            <a:t>Voz y voto</a:t>
          </a:r>
        </a:p>
      </dgm:t>
    </dgm:pt>
    <dgm:pt modelId="{EA436D6F-D5A2-41BE-B3FE-0AF1ABAC73AF}" type="parTrans" cxnId="{1FF2E4C9-417A-4507-B73E-8F5F6941D9B3}">
      <dgm:prSet/>
      <dgm:spPr>
        <a:ln>
          <a:solidFill>
            <a:srgbClr val="540B29"/>
          </a:solidFill>
        </a:ln>
      </dgm:spPr>
      <dgm:t>
        <a:bodyPr/>
        <a:lstStyle/>
        <a:p>
          <a:endParaRPr lang="es-MX"/>
        </a:p>
      </dgm:t>
    </dgm:pt>
    <dgm:pt modelId="{E89F5208-9D84-4304-91B1-60670DBC9A50}" type="sibTrans" cxnId="{1FF2E4C9-417A-4507-B73E-8F5F6941D9B3}">
      <dgm:prSet/>
      <dgm:spPr/>
      <dgm:t>
        <a:bodyPr/>
        <a:lstStyle/>
        <a:p>
          <a:endParaRPr lang="es-MX"/>
        </a:p>
      </dgm:t>
    </dgm:pt>
    <dgm:pt modelId="{3C6F06D7-CC11-4C92-A4BA-6F1F258CF255}">
      <dgm:prSet phldrT="[Texto]" custT="1"/>
      <dgm:spPr>
        <a:ln>
          <a:solidFill>
            <a:srgbClr val="540B29"/>
          </a:solidFill>
        </a:ln>
      </dgm:spPr>
      <dgm:t>
        <a:bodyPr/>
        <a:lstStyle/>
        <a:p>
          <a:r>
            <a:rPr lang="es-MX" sz="1400" b="1"/>
            <a:t>Vocal Ejecutivo </a:t>
          </a:r>
          <a:r>
            <a:rPr lang="es-MX" sz="1400"/>
            <a:t>(Sec. Téc.; Delegado ó análogo)</a:t>
          </a:r>
          <a:r>
            <a:rPr lang="es-MX" sz="1400" i="1"/>
            <a:t> Voz y voto</a:t>
          </a:r>
          <a:endParaRPr lang="es-MX" sz="1400"/>
        </a:p>
      </dgm:t>
    </dgm:pt>
    <dgm:pt modelId="{07197FA0-4352-4541-8181-F7B3CEB55ED0}" type="parTrans" cxnId="{FB403442-1808-4A8C-AACF-9679E1EADE01}">
      <dgm:prSet/>
      <dgm:spPr>
        <a:ln>
          <a:solidFill>
            <a:srgbClr val="540B29"/>
          </a:solidFill>
        </a:ln>
      </dgm:spPr>
      <dgm:t>
        <a:bodyPr/>
        <a:lstStyle/>
        <a:p>
          <a:endParaRPr lang="es-MX"/>
        </a:p>
      </dgm:t>
    </dgm:pt>
    <dgm:pt modelId="{9B3A13BB-9F11-466E-8E34-8AAD0DC07C2B}" type="sibTrans" cxnId="{FB403442-1808-4A8C-AACF-9679E1EADE01}">
      <dgm:prSet/>
      <dgm:spPr/>
      <dgm:t>
        <a:bodyPr/>
        <a:lstStyle/>
        <a:p>
          <a:endParaRPr lang="es-MX"/>
        </a:p>
      </dgm:t>
    </dgm:pt>
    <dgm:pt modelId="{3B797E86-A34C-49FF-9CB4-B20C13DECA70}">
      <dgm:prSet phldrT="[Texto]"/>
      <dgm:spPr>
        <a:ln>
          <a:solidFill>
            <a:srgbClr val="540B29"/>
          </a:solidFill>
        </a:ln>
      </dgm:spPr>
      <dgm:t>
        <a:bodyPr/>
        <a:lstStyle/>
        <a:p>
          <a:r>
            <a:rPr lang="es-MX" b="1"/>
            <a:t>Coordinador</a:t>
          </a:r>
          <a:r>
            <a:rPr lang="es-MX"/>
            <a:t> del Sistema de Control Interno (Inmediato Inferior a titular)</a:t>
          </a:r>
        </a:p>
        <a:p>
          <a:r>
            <a:rPr lang="es-MX" i="1"/>
            <a:t>Voz</a:t>
          </a:r>
          <a:endParaRPr lang="es-MX"/>
        </a:p>
      </dgm:t>
    </dgm:pt>
    <dgm:pt modelId="{6168C2BE-2D89-481D-ADDD-A44FC17ADC6A}" type="parTrans" cxnId="{C03F686A-200A-4DF4-B386-5CA48E4DEE22}">
      <dgm:prSet/>
      <dgm:spPr>
        <a:ln>
          <a:solidFill>
            <a:srgbClr val="540B29"/>
          </a:solidFill>
        </a:ln>
      </dgm:spPr>
      <dgm:t>
        <a:bodyPr/>
        <a:lstStyle/>
        <a:p>
          <a:endParaRPr lang="es-MX"/>
        </a:p>
      </dgm:t>
    </dgm:pt>
    <dgm:pt modelId="{079B6EAD-1D7E-401A-A873-2EA17268EC69}" type="sibTrans" cxnId="{C03F686A-200A-4DF4-B386-5CA48E4DEE22}">
      <dgm:prSet/>
      <dgm:spPr/>
      <dgm:t>
        <a:bodyPr/>
        <a:lstStyle/>
        <a:p>
          <a:endParaRPr lang="es-MX"/>
        </a:p>
      </dgm:t>
    </dgm:pt>
    <dgm:pt modelId="{59D0B52F-A458-4018-8403-0C8EE588C6B9}">
      <dgm:prSet phldrT="[Texto]" custT="1"/>
      <dgm:spPr>
        <a:ln>
          <a:solidFill>
            <a:srgbClr val="540B29"/>
          </a:solidFill>
        </a:ln>
      </dgm:spPr>
      <dgm:t>
        <a:bodyPr/>
        <a:lstStyle/>
        <a:p>
          <a:r>
            <a:rPr lang="es-MX" sz="2400" b="1"/>
            <a:t>Vocal</a:t>
          </a:r>
          <a:r>
            <a:rPr lang="es-MX" sz="2400"/>
            <a:t> </a:t>
          </a:r>
          <a:r>
            <a:rPr lang="es-MX" sz="2400" baseline="30000"/>
            <a:t>...X</a:t>
          </a:r>
        </a:p>
        <a:p>
          <a:r>
            <a:rPr lang="es-MX" sz="2400" i="1"/>
            <a:t>Voz y voto</a:t>
          </a:r>
          <a:endParaRPr lang="es-MX" sz="2400" baseline="30000"/>
        </a:p>
      </dgm:t>
    </dgm:pt>
    <dgm:pt modelId="{D14F0E7E-AB67-4617-A2F7-EE2A0294B54B}" type="parTrans" cxnId="{F3C39D1E-85BD-49DF-B4AA-D2BA74D5A626}">
      <dgm:prSet/>
      <dgm:spPr>
        <a:ln>
          <a:solidFill>
            <a:srgbClr val="540B29"/>
          </a:solidFill>
        </a:ln>
      </dgm:spPr>
      <dgm:t>
        <a:bodyPr/>
        <a:lstStyle/>
        <a:p>
          <a:endParaRPr lang="es-MX"/>
        </a:p>
      </dgm:t>
    </dgm:pt>
    <dgm:pt modelId="{5852DB9E-0F38-4CDF-AD6E-44F4BC3D06A4}" type="sibTrans" cxnId="{F3C39D1E-85BD-49DF-B4AA-D2BA74D5A626}">
      <dgm:prSet/>
      <dgm:spPr/>
      <dgm:t>
        <a:bodyPr/>
        <a:lstStyle/>
        <a:p>
          <a:endParaRPr lang="es-MX"/>
        </a:p>
      </dgm:t>
    </dgm:pt>
    <dgm:pt modelId="{E2C01396-E571-459A-881F-180866D2ED1E}">
      <dgm:prSet phldrT="[Texto]" custT="1"/>
      <dgm:spPr>
        <a:ln>
          <a:solidFill>
            <a:srgbClr val="540B29"/>
          </a:solidFill>
        </a:ln>
      </dgm:spPr>
      <dgm:t>
        <a:bodyPr/>
        <a:lstStyle/>
        <a:p>
          <a:r>
            <a:rPr lang="es-MX" sz="2400" b="1"/>
            <a:t>Vocal</a:t>
          </a:r>
          <a:r>
            <a:rPr lang="es-MX" sz="2400"/>
            <a:t> </a:t>
          </a:r>
          <a:r>
            <a:rPr lang="es-MX" sz="2400" baseline="30000"/>
            <a:t>1</a:t>
          </a:r>
        </a:p>
        <a:p>
          <a:r>
            <a:rPr lang="es-MX" sz="2400" i="1"/>
            <a:t>Voz y voto</a:t>
          </a:r>
          <a:endParaRPr lang="es-MX" sz="2400" baseline="30000"/>
        </a:p>
      </dgm:t>
    </dgm:pt>
    <dgm:pt modelId="{3B7D4D95-3C48-4EF7-9ABD-8A1CE254656C}" type="parTrans" cxnId="{0A4C4F35-C52F-4EAD-BB59-5D21B9B11D6D}">
      <dgm:prSet/>
      <dgm:spPr>
        <a:ln>
          <a:solidFill>
            <a:srgbClr val="540B29"/>
          </a:solidFill>
        </a:ln>
      </dgm:spPr>
      <dgm:t>
        <a:bodyPr/>
        <a:lstStyle/>
        <a:p>
          <a:endParaRPr lang="es-MX"/>
        </a:p>
      </dgm:t>
    </dgm:pt>
    <dgm:pt modelId="{C1E30459-6143-4167-B8EE-E73FBBB82772}" type="sibTrans" cxnId="{0A4C4F35-C52F-4EAD-BB59-5D21B9B11D6D}">
      <dgm:prSet/>
      <dgm:spPr/>
      <dgm:t>
        <a:bodyPr/>
        <a:lstStyle/>
        <a:p>
          <a:endParaRPr lang="es-MX"/>
        </a:p>
      </dgm:t>
    </dgm:pt>
    <dgm:pt modelId="{D071CC8B-E39E-4199-9A95-D17CC0988219}">
      <dgm:prSet phldrT="[Texto]" custT="1"/>
      <dgm:spPr>
        <a:ln>
          <a:solidFill>
            <a:srgbClr val="540B29"/>
          </a:solidFill>
        </a:ln>
      </dgm:spPr>
      <dgm:t>
        <a:bodyPr/>
        <a:lstStyle/>
        <a:p>
          <a:r>
            <a:rPr lang="es-MX" sz="2400" b="1"/>
            <a:t>Vocal</a:t>
          </a:r>
          <a:r>
            <a:rPr lang="es-MX" sz="2400"/>
            <a:t> </a:t>
          </a:r>
          <a:r>
            <a:rPr lang="es-MX" sz="2400" baseline="30000"/>
            <a:t>2</a:t>
          </a:r>
        </a:p>
        <a:p>
          <a:r>
            <a:rPr lang="es-MX" sz="2400" i="1"/>
            <a:t>Voz y voto</a:t>
          </a:r>
          <a:endParaRPr lang="es-MX" sz="2400" baseline="30000"/>
        </a:p>
      </dgm:t>
    </dgm:pt>
    <dgm:pt modelId="{7902025A-3C8E-4C1D-8C47-D4BC92E6C73C}" type="parTrans" cxnId="{8AF736E4-B08B-4C5E-93DB-C8836E35C0D9}">
      <dgm:prSet/>
      <dgm:spPr>
        <a:ln>
          <a:solidFill>
            <a:srgbClr val="540B29"/>
          </a:solidFill>
        </a:ln>
      </dgm:spPr>
      <dgm:t>
        <a:bodyPr/>
        <a:lstStyle/>
        <a:p>
          <a:endParaRPr lang="es-MX"/>
        </a:p>
      </dgm:t>
    </dgm:pt>
    <dgm:pt modelId="{089C28AE-C7D8-4BE9-B20F-BA3C14D68569}" type="sibTrans" cxnId="{8AF736E4-B08B-4C5E-93DB-C8836E35C0D9}">
      <dgm:prSet/>
      <dgm:spPr/>
      <dgm:t>
        <a:bodyPr/>
        <a:lstStyle/>
        <a:p>
          <a:endParaRPr lang="es-MX"/>
        </a:p>
      </dgm:t>
    </dgm:pt>
    <dgm:pt modelId="{E64D0FFC-8BC0-4F5A-8A7C-7DD9CFE65C2D}">
      <dgm:prSet phldrT="[Texto]"/>
      <dgm:spPr>
        <a:ln>
          <a:solidFill>
            <a:srgbClr val="540B29"/>
          </a:solidFill>
        </a:ln>
      </dgm:spPr>
      <dgm:t>
        <a:bodyPr/>
        <a:lstStyle/>
        <a:p>
          <a:r>
            <a:rPr lang="es-MX" i="1" u="sng"/>
            <a:t>Sugerencia</a:t>
          </a:r>
          <a:r>
            <a:rPr lang="es-MX" i="1"/>
            <a:t>: Los vocales podrán ser Servidores clave de las funciones sustantivas de la Institución</a:t>
          </a:r>
        </a:p>
      </dgm:t>
    </dgm:pt>
    <dgm:pt modelId="{4E099057-FB69-478D-A93F-3D59F6DFEF76}" type="parTrans" cxnId="{2F198335-D726-4EA9-AA58-340BB6D90C96}">
      <dgm:prSet/>
      <dgm:spPr>
        <a:ln>
          <a:solidFill>
            <a:srgbClr val="540B29"/>
          </a:solidFill>
        </a:ln>
      </dgm:spPr>
      <dgm:t>
        <a:bodyPr/>
        <a:lstStyle/>
        <a:p>
          <a:endParaRPr lang="es-MX"/>
        </a:p>
      </dgm:t>
    </dgm:pt>
    <dgm:pt modelId="{3D07C9AF-A59F-4419-9B91-7E8F4C04710D}" type="sibTrans" cxnId="{2F198335-D726-4EA9-AA58-340BB6D90C96}">
      <dgm:prSet/>
      <dgm:spPr/>
      <dgm:t>
        <a:bodyPr/>
        <a:lstStyle/>
        <a:p>
          <a:endParaRPr lang="es-MX"/>
        </a:p>
      </dgm:t>
    </dgm:pt>
    <dgm:pt modelId="{3F7E111E-B788-4FE9-B625-24F47256E9F2}" type="pres">
      <dgm:prSet presAssocID="{7047C3EE-9748-43C6-9033-6632B3F2F6CE}" presName="hierChild1" presStyleCnt="0">
        <dgm:presLayoutVars>
          <dgm:chPref val="1"/>
          <dgm:dir val="rev"/>
          <dgm:animOne val="branch"/>
          <dgm:animLvl val="lvl"/>
          <dgm:resizeHandles/>
        </dgm:presLayoutVars>
      </dgm:prSet>
      <dgm:spPr/>
    </dgm:pt>
    <dgm:pt modelId="{A28E39AD-44FE-4263-B977-24B34DF149E6}" type="pres">
      <dgm:prSet presAssocID="{9AA670EB-3AAB-4FA7-A6F9-FA0E75776CFD}" presName="hierRoot1" presStyleCnt="0"/>
      <dgm:spPr/>
    </dgm:pt>
    <dgm:pt modelId="{63EB5535-C9D1-478C-82D3-C6227CB2C27F}" type="pres">
      <dgm:prSet presAssocID="{9AA670EB-3AAB-4FA7-A6F9-FA0E75776CFD}" presName="composite" presStyleCnt="0"/>
      <dgm:spPr/>
    </dgm:pt>
    <dgm:pt modelId="{1D2E514B-97C5-45A4-8A55-0BFFCCEE1F40}" type="pres">
      <dgm:prSet presAssocID="{9AA670EB-3AAB-4FA7-A6F9-FA0E75776CFD}" presName="background" presStyleLbl="node0" presStyleIdx="0" presStyleCnt="1"/>
      <dgm:spPr>
        <a:solidFill>
          <a:srgbClr val="540B29"/>
        </a:solidFill>
        <a:ln>
          <a:solidFill>
            <a:srgbClr val="540B29"/>
          </a:solidFill>
        </a:ln>
        <a:effectLst>
          <a:outerShdw blurRad="50800" dist="38100" dir="16200000" rotWithShape="0">
            <a:prstClr val="black">
              <a:alpha val="40000"/>
            </a:prstClr>
          </a:outerShdw>
        </a:effectLst>
      </dgm:spPr>
    </dgm:pt>
    <dgm:pt modelId="{06027462-A9D3-4E71-ACB3-D5818AE40D5C}" type="pres">
      <dgm:prSet presAssocID="{9AA670EB-3AAB-4FA7-A6F9-FA0E75776CFD}" presName="text" presStyleLbl="fgAcc0" presStyleIdx="0" presStyleCnt="1">
        <dgm:presLayoutVars>
          <dgm:chPref val="3"/>
        </dgm:presLayoutVars>
      </dgm:prSet>
      <dgm:spPr/>
    </dgm:pt>
    <dgm:pt modelId="{C37648E3-EDDA-40B4-9E28-83A934D091B8}" type="pres">
      <dgm:prSet presAssocID="{9AA670EB-3AAB-4FA7-A6F9-FA0E75776CFD}" presName="hierChild2" presStyleCnt="0"/>
      <dgm:spPr/>
    </dgm:pt>
    <dgm:pt modelId="{40C028DB-618A-4443-B13B-5AD094DB4EAA}" type="pres">
      <dgm:prSet presAssocID="{EA436D6F-D5A2-41BE-B3FE-0AF1ABAC73AF}" presName="Name10" presStyleLbl="parChTrans1D2" presStyleIdx="0" presStyleCnt="1"/>
      <dgm:spPr/>
    </dgm:pt>
    <dgm:pt modelId="{82CF6B73-EC8E-4519-AB55-DB6A67DE5FDD}" type="pres">
      <dgm:prSet presAssocID="{758EE039-3279-4088-8224-2B1C712DF12C}" presName="hierRoot2" presStyleCnt="0"/>
      <dgm:spPr/>
    </dgm:pt>
    <dgm:pt modelId="{CE959E81-207A-439A-BEE9-BACF582269B1}" type="pres">
      <dgm:prSet presAssocID="{758EE039-3279-4088-8224-2B1C712DF12C}" presName="composite2" presStyleCnt="0"/>
      <dgm:spPr/>
    </dgm:pt>
    <dgm:pt modelId="{D782D980-9F7B-4A77-BA88-96E20EB6F694}" type="pres">
      <dgm:prSet presAssocID="{758EE039-3279-4088-8224-2B1C712DF12C}" presName="background2" presStyleLbl="node2" presStyleIdx="0" presStyleCnt="1"/>
      <dgm:spPr>
        <a:solidFill>
          <a:srgbClr val="540B29"/>
        </a:solidFill>
        <a:effectLst>
          <a:outerShdw blurRad="50800" dist="38100" dir="16200000" rotWithShape="0">
            <a:prstClr val="black">
              <a:alpha val="40000"/>
            </a:prstClr>
          </a:outerShdw>
        </a:effectLst>
      </dgm:spPr>
    </dgm:pt>
    <dgm:pt modelId="{641D304E-FCFB-4543-9357-318550456A6D}" type="pres">
      <dgm:prSet presAssocID="{758EE039-3279-4088-8224-2B1C712DF12C}" presName="text2" presStyleLbl="fgAcc2" presStyleIdx="0" presStyleCnt="1">
        <dgm:presLayoutVars>
          <dgm:chPref val="3"/>
        </dgm:presLayoutVars>
      </dgm:prSet>
      <dgm:spPr/>
    </dgm:pt>
    <dgm:pt modelId="{445CBA72-6AA8-4A19-B1EA-EFBE70AB2F48}" type="pres">
      <dgm:prSet presAssocID="{758EE039-3279-4088-8224-2B1C712DF12C}" presName="hierChild3" presStyleCnt="0"/>
      <dgm:spPr/>
    </dgm:pt>
    <dgm:pt modelId="{3A17C1BE-0985-44D0-8325-ACE302B2343C}" type="pres">
      <dgm:prSet presAssocID="{07197FA0-4352-4541-8181-F7B3CEB55ED0}" presName="Name17" presStyleLbl="parChTrans1D3" presStyleIdx="0" presStyleCnt="2"/>
      <dgm:spPr/>
    </dgm:pt>
    <dgm:pt modelId="{BD40E0BF-3E49-453B-A27B-FB27D7286D3D}" type="pres">
      <dgm:prSet presAssocID="{3C6F06D7-CC11-4C92-A4BA-6F1F258CF255}" presName="hierRoot3" presStyleCnt="0"/>
      <dgm:spPr/>
    </dgm:pt>
    <dgm:pt modelId="{454A91BD-F71B-4C29-9A2D-EAADC2D5A45A}" type="pres">
      <dgm:prSet presAssocID="{3C6F06D7-CC11-4C92-A4BA-6F1F258CF255}" presName="composite3" presStyleCnt="0"/>
      <dgm:spPr/>
    </dgm:pt>
    <dgm:pt modelId="{91A4BFC6-BBA4-4FB7-96D3-513FEF426DD1}" type="pres">
      <dgm:prSet presAssocID="{3C6F06D7-CC11-4C92-A4BA-6F1F258CF255}" presName="background3" presStyleLbl="node3" presStyleIdx="0" presStyleCnt="2"/>
      <dgm:spPr>
        <a:solidFill>
          <a:srgbClr val="540B29"/>
        </a:solidFill>
        <a:effectLst>
          <a:outerShdw blurRad="50800" dist="38100" dir="16200000" rotWithShape="0">
            <a:prstClr val="black">
              <a:alpha val="40000"/>
            </a:prstClr>
          </a:outerShdw>
        </a:effectLst>
      </dgm:spPr>
    </dgm:pt>
    <dgm:pt modelId="{402B85C7-D57D-4B5D-B628-BB48756156F5}" type="pres">
      <dgm:prSet presAssocID="{3C6F06D7-CC11-4C92-A4BA-6F1F258CF255}" presName="text3" presStyleLbl="fgAcc3" presStyleIdx="0" presStyleCnt="2">
        <dgm:presLayoutVars>
          <dgm:chPref val="3"/>
        </dgm:presLayoutVars>
      </dgm:prSet>
      <dgm:spPr/>
    </dgm:pt>
    <dgm:pt modelId="{C73E80DF-ADC2-4E16-9366-163599C86B27}" type="pres">
      <dgm:prSet presAssocID="{3C6F06D7-CC11-4C92-A4BA-6F1F258CF255}" presName="hierChild4" presStyleCnt="0"/>
      <dgm:spPr/>
    </dgm:pt>
    <dgm:pt modelId="{05CA084F-CCA4-4244-A2D1-E23BDAB754B9}" type="pres">
      <dgm:prSet presAssocID="{4E099057-FB69-478D-A93F-3D59F6DFEF76}" presName="Name23" presStyleLbl="parChTrans1D4" presStyleIdx="0" presStyleCnt="4"/>
      <dgm:spPr/>
    </dgm:pt>
    <dgm:pt modelId="{4EBEEE74-21EC-41A6-BC9A-B150B70286F0}" type="pres">
      <dgm:prSet presAssocID="{E64D0FFC-8BC0-4F5A-8A7C-7DD9CFE65C2D}" presName="hierRoot4" presStyleCnt="0"/>
      <dgm:spPr/>
    </dgm:pt>
    <dgm:pt modelId="{52BBA734-1A71-4DC2-8FBB-232588994CF7}" type="pres">
      <dgm:prSet presAssocID="{E64D0FFC-8BC0-4F5A-8A7C-7DD9CFE65C2D}" presName="composite4" presStyleCnt="0"/>
      <dgm:spPr/>
    </dgm:pt>
    <dgm:pt modelId="{6BE07E12-4773-4C55-99D4-DC0ECFFA821D}" type="pres">
      <dgm:prSet presAssocID="{E64D0FFC-8BC0-4F5A-8A7C-7DD9CFE65C2D}" presName="background4" presStyleLbl="node4" presStyleIdx="0" presStyleCnt="4"/>
      <dgm:spPr>
        <a:solidFill>
          <a:srgbClr val="540B29"/>
        </a:solidFill>
        <a:effectLst>
          <a:outerShdw blurRad="50800" dist="38100" dir="16200000" rotWithShape="0">
            <a:prstClr val="black">
              <a:alpha val="40000"/>
            </a:prstClr>
          </a:outerShdw>
        </a:effectLst>
      </dgm:spPr>
    </dgm:pt>
    <dgm:pt modelId="{93DCBA74-8E52-43A3-9496-28A0D5683315}" type="pres">
      <dgm:prSet presAssocID="{E64D0FFC-8BC0-4F5A-8A7C-7DD9CFE65C2D}" presName="text4" presStyleLbl="fgAcc4" presStyleIdx="0" presStyleCnt="4">
        <dgm:presLayoutVars>
          <dgm:chPref val="3"/>
        </dgm:presLayoutVars>
      </dgm:prSet>
      <dgm:spPr/>
    </dgm:pt>
    <dgm:pt modelId="{D888F315-7254-498D-9F49-836802D37EE1}" type="pres">
      <dgm:prSet presAssocID="{E64D0FFC-8BC0-4F5A-8A7C-7DD9CFE65C2D}" presName="hierChild5" presStyleCnt="0"/>
      <dgm:spPr/>
    </dgm:pt>
    <dgm:pt modelId="{57B111E7-1F2E-4E73-A17D-AD1422B27AAD}" type="pres">
      <dgm:prSet presAssocID="{D14F0E7E-AB67-4617-A2F7-EE2A0294B54B}" presName="Name23" presStyleLbl="parChTrans1D4" presStyleIdx="1" presStyleCnt="4"/>
      <dgm:spPr/>
    </dgm:pt>
    <dgm:pt modelId="{DBA8B18E-4CEE-44F1-9945-B5DF71DA8305}" type="pres">
      <dgm:prSet presAssocID="{59D0B52F-A458-4018-8403-0C8EE588C6B9}" presName="hierRoot4" presStyleCnt="0"/>
      <dgm:spPr/>
    </dgm:pt>
    <dgm:pt modelId="{74EFF731-21FF-404F-B6C8-05E1A6C695AC}" type="pres">
      <dgm:prSet presAssocID="{59D0B52F-A458-4018-8403-0C8EE588C6B9}" presName="composite4" presStyleCnt="0"/>
      <dgm:spPr/>
    </dgm:pt>
    <dgm:pt modelId="{898D3AC7-1368-4CEB-A0BA-E43500E23E67}" type="pres">
      <dgm:prSet presAssocID="{59D0B52F-A458-4018-8403-0C8EE588C6B9}" presName="background4" presStyleLbl="node4" presStyleIdx="1" presStyleCnt="4"/>
      <dgm:spPr>
        <a:solidFill>
          <a:srgbClr val="540B29"/>
        </a:solidFill>
        <a:effectLst>
          <a:outerShdw blurRad="50800" dist="38100" dir="16200000" rotWithShape="0">
            <a:prstClr val="black">
              <a:alpha val="40000"/>
            </a:prstClr>
          </a:outerShdw>
        </a:effectLst>
      </dgm:spPr>
    </dgm:pt>
    <dgm:pt modelId="{F625911A-4622-46F9-BE89-E0CE4E98264D}" type="pres">
      <dgm:prSet presAssocID="{59D0B52F-A458-4018-8403-0C8EE588C6B9}" presName="text4" presStyleLbl="fgAcc4" presStyleIdx="1" presStyleCnt="4">
        <dgm:presLayoutVars>
          <dgm:chPref val="3"/>
        </dgm:presLayoutVars>
      </dgm:prSet>
      <dgm:spPr/>
    </dgm:pt>
    <dgm:pt modelId="{F3A6DEBA-32FD-4529-A567-28D13C235A12}" type="pres">
      <dgm:prSet presAssocID="{59D0B52F-A458-4018-8403-0C8EE588C6B9}" presName="hierChild5" presStyleCnt="0"/>
      <dgm:spPr/>
    </dgm:pt>
    <dgm:pt modelId="{21CF22B4-038A-441B-9289-9E8FC2A744E0}" type="pres">
      <dgm:prSet presAssocID="{7902025A-3C8E-4C1D-8C47-D4BC92E6C73C}" presName="Name23" presStyleLbl="parChTrans1D4" presStyleIdx="2" presStyleCnt="4"/>
      <dgm:spPr/>
    </dgm:pt>
    <dgm:pt modelId="{45C9EDD3-515C-4FBA-A01A-F9C79C1A9D98}" type="pres">
      <dgm:prSet presAssocID="{D071CC8B-E39E-4199-9A95-D17CC0988219}" presName="hierRoot4" presStyleCnt="0"/>
      <dgm:spPr/>
    </dgm:pt>
    <dgm:pt modelId="{82707B61-9E17-4BD8-8EC4-D08369FEEEEF}" type="pres">
      <dgm:prSet presAssocID="{D071CC8B-E39E-4199-9A95-D17CC0988219}" presName="composite4" presStyleCnt="0"/>
      <dgm:spPr/>
    </dgm:pt>
    <dgm:pt modelId="{A37D68AB-58D1-4842-9287-05E5A4DF7DC4}" type="pres">
      <dgm:prSet presAssocID="{D071CC8B-E39E-4199-9A95-D17CC0988219}" presName="background4" presStyleLbl="node4" presStyleIdx="2" presStyleCnt="4"/>
      <dgm:spPr>
        <a:solidFill>
          <a:srgbClr val="540B29"/>
        </a:solidFill>
        <a:effectLst>
          <a:outerShdw blurRad="50800" dist="38100" dir="16200000" rotWithShape="0">
            <a:prstClr val="black">
              <a:alpha val="40000"/>
            </a:prstClr>
          </a:outerShdw>
        </a:effectLst>
      </dgm:spPr>
    </dgm:pt>
    <dgm:pt modelId="{656700C9-CE16-44E3-868D-D5DDBA3F961A}" type="pres">
      <dgm:prSet presAssocID="{D071CC8B-E39E-4199-9A95-D17CC0988219}" presName="text4" presStyleLbl="fgAcc4" presStyleIdx="2" presStyleCnt="4">
        <dgm:presLayoutVars>
          <dgm:chPref val="3"/>
        </dgm:presLayoutVars>
      </dgm:prSet>
      <dgm:spPr/>
    </dgm:pt>
    <dgm:pt modelId="{6387398C-D0B1-4D35-8E49-B3BCDEB05BCE}" type="pres">
      <dgm:prSet presAssocID="{D071CC8B-E39E-4199-9A95-D17CC0988219}" presName="hierChild5" presStyleCnt="0"/>
      <dgm:spPr/>
    </dgm:pt>
    <dgm:pt modelId="{9AA6BFCB-CA43-4461-84E3-BCF463C10BCA}" type="pres">
      <dgm:prSet presAssocID="{3B7D4D95-3C48-4EF7-9ABD-8A1CE254656C}" presName="Name23" presStyleLbl="parChTrans1D4" presStyleIdx="3" presStyleCnt="4"/>
      <dgm:spPr/>
    </dgm:pt>
    <dgm:pt modelId="{2FA01574-1037-478B-BDD5-C6A65F8042BC}" type="pres">
      <dgm:prSet presAssocID="{E2C01396-E571-459A-881F-180866D2ED1E}" presName="hierRoot4" presStyleCnt="0"/>
      <dgm:spPr/>
    </dgm:pt>
    <dgm:pt modelId="{EB62B290-D5D7-4050-8A72-FA7D6EF4F716}" type="pres">
      <dgm:prSet presAssocID="{E2C01396-E571-459A-881F-180866D2ED1E}" presName="composite4" presStyleCnt="0"/>
      <dgm:spPr/>
    </dgm:pt>
    <dgm:pt modelId="{893B3933-8744-4565-9446-7FA0A659C72C}" type="pres">
      <dgm:prSet presAssocID="{E2C01396-E571-459A-881F-180866D2ED1E}" presName="background4" presStyleLbl="node4" presStyleIdx="3" presStyleCnt="4"/>
      <dgm:spPr>
        <a:solidFill>
          <a:srgbClr val="540B29"/>
        </a:solidFill>
        <a:effectLst>
          <a:outerShdw blurRad="50800" dist="38100" dir="16200000" rotWithShape="0">
            <a:prstClr val="black">
              <a:alpha val="40000"/>
            </a:prstClr>
          </a:outerShdw>
        </a:effectLst>
      </dgm:spPr>
    </dgm:pt>
    <dgm:pt modelId="{651A6E40-32EB-46E8-A446-964ED570C0EF}" type="pres">
      <dgm:prSet presAssocID="{E2C01396-E571-459A-881F-180866D2ED1E}" presName="text4" presStyleLbl="fgAcc4" presStyleIdx="3" presStyleCnt="4">
        <dgm:presLayoutVars>
          <dgm:chPref val="3"/>
        </dgm:presLayoutVars>
      </dgm:prSet>
      <dgm:spPr/>
    </dgm:pt>
    <dgm:pt modelId="{F9C3E9A8-3659-4385-984F-580276AA32EE}" type="pres">
      <dgm:prSet presAssocID="{E2C01396-E571-459A-881F-180866D2ED1E}" presName="hierChild5" presStyleCnt="0"/>
      <dgm:spPr/>
    </dgm:pt>
    <dgm:pt modelId="{066C4BD7-60E7-4746-A07F-6716C74B10A7}" type="pres">
      <dgm:prSet presAssocID="{6168C2BE-2D89-481D-ADDD-A44FC17ADC6A}" presName="Name17" presStyleLbl="parChTrans1D3" presStyleIdx="1" presStyleCnt="2"/>
      <dgm:spPr/>
    </dgm:pt>
    <dgm:pt modelId="{55C4312B-5AE5-49DB-866C-26412F7340AD}" type="pres">
      <dgm:prSet presAssocID="{3B797E86-A34C-49FF-9CB4-B20C13DECA70}" presName="hierRoot3" presStyleCnt="0"/>
      <dgm:spPr/>
    </dgm:pt>
    <dgm:pt modelId="{68C9DDFC-1B72-4B0F-ACAA-D6902E4AD49D}" type="pres">
      <dgm:prSet presAssocID="{3B797E86-A34C-49FF-9CB4-B20C13DECA70}" presName="composite3" presStyleCnt="0"/>
      <dgm:spPr/>
    </dgm:pt>
    <dgm:pt modelId="{DF70CCDF-2AD2-4F7E-83EB-E9D0B5996010}" type="pres">
      <dgm:prSet presAssocID="{3B797E86-A34C-49FF-9CB4-B20C13DECA70}" presName="background3" presStyleLbl="node3" presStyleIdx="1" presStyleCnt="2"/>
      <dgm:spPr>
        <a:solidFill>
          <a:srgbClr val="540B29"/>
        </a:solidFill>
        <a:effectLst>
          <a:outerShdw blurRad="50800" dist="38100" dir="16200000" rotWithShape="0">
            <a:prstClr val="black">
              <a:alpha val="40000"/>
            </a:prstClr>
          </a:outerShdw>
        </a:effectLst>
      </dgm:spPr>
    </dgm:pt>
    <dgm:pt modelId="{A377D1AA-27F9-4EA4-9001-257545BA8DCE}" type="pres">
      <dgm:prSet presAssocID="{3B797E86-A34C-49FF-9CB4-B20C13DECA70}" presName="text3" presStyleLbl="fgAcc3" presStyleIdx="1" presStyleCnt="2">
        <dgm:presLayoutVars>
          <dgm:chPref val="3"/>
        </dgm:presLayoutVars>
      </dgm:prSet>
      <dgm:spPr/>
    </dgm:pt>
    <dgm:pt modelId="{FFA304A8-14C8-4F11-921E-6CB72B623667}" type="pres">
      <dgm:prSet presAssocID="{3B797E86-A34C-49FF-9CB4-B20C13DECA70}" presName="hierChild4" presStyleCnt="0"/>
      <dgm:spPr/>
    </dgm:pt>
  </dgm:ptLst>
  <dgm:cxnLst>
    <dgm:cxn modelId="{FA2EC613-65D6-462E-A1E3-8173AF79813E}" type="presOf" srcId="{7047C3EE-9748-43C6-9033-6632B3F2F6CE}" destId="{3F7E111E-B788-4FE9-B625-24F47256E9F2}" srcOrd="0" destOrd="0" presId="urn:microsoft.com/office/officeart/2005/8/layout/hierarchy1"/>
    <dgm:cxn modelId="{CD21C813-DB6B-4793-9757-C5B1B80FCBFE}" type="presOf" srcId="{6168C2BE-2D89-481D-ADDD-A44FC17ADC6A}" destId="{066C4BD7-60E7-4746-A07F-6716C74B10A7}" srcOrd="0" destOrd="0" presId="urn:microsoft.com/office/officeart/2005/8/layout/hierarchy1"/>
    <dgm:cxn modelId="{F3C39D1E-85BD-49DF-B4AA-D2BA74D5A626}" srcId="{3C6F06D7-CC11-4C92-A4BA-6F1F258CF255}" destId="{59D0B52F-A458-4018-8403-0C8EE588C6B9}" srcOrd="1" destOrd="0" parTransId="{D14F0E7E-AB67-4617-A2F7-EE2A0294B54B}" sibTransId="{5852DB9E-0F38-4CDF-AD6E-44F4BC3D06A4}"/>
    <dgm:cxn modelId="{56BFC42B-9AA9-4CE0-8826-8644C31E43EE}" type="presOf" srcId="{3B7D4D95-3C48-4EF7-9ABD-8A1CE254656C}" destId="{9AA6BFCB-CA43-4461-84E3-BCF463C10BCA}" srcOrd="0" destOrd="0" presId="urn:microsoft.com/office/officeart/2005/8/layout/hierarchy1"/>
    <dgm:cxn modelId="{0A4C4F35-C52F-4EAD-BB59-5D21B9B11D6D}" srcId="{3C6F06D7-CC11-4C92-A4BA-6F1F258CF255}" destId="{E2C01396-E571-459A-881F-180866D2ED1E}" srcOrd="3" destOrd="0" parTransId="{3B7D4D95-3C48-4EF7-9ABD-8A1CE254656C}" sibTransId="{C1E30459-6143-4167-B8EE-E73FBBB82772}"/>
    <dgm:cxn modelId="{2F198335-D726-4EA9-AA58-340BB6D90C96}" srcId="{3C6F06D7-CC11-4C92-A4BA-6F1F258CF255}" destId="{E64D0FFC-8BC0-4F5A-8A7C-7DD9CFE65C2D}" srcOrd="0" destOrd="0" parTransId="{4E099057-FB69-478D-A93F-3D59F6DFEF76}" sibTransId="{3D07C9AF-A59F-4419-9B91-7E8F4C04710D}"/>
    <dgm:cxn modelId="{3C88A637-E783-439E-80CA-D81659BA18E4}" type="presOf" srcId="{4E099057-FB69-478D-A93F-3D59F6DFEF76}" destId="{05CA084F-CCA4-4244-A2D1-E23BDAB754B9}" srcOrd="0" destOrd="0" presId="urn:microsoft.com/office/officeart/2005/8/layout/hierarchy1"/>
    <dgm:cxn modelId="{FB403442-1808-4A8C-AACF-9679E1EADE01}" srcId="{758EE039-3279-4088-8224-2B1C712DF12C}" destId="{3C6F06D7-CC11-4C92-A4BA-6F1F258CF255}" srcOrd="0" destOrd="0" parTransId="{07197FA0-4352-4541-8181-F7B3CEB55ED0}" sibTransId="{9B3A13BB-9F11-466E-8E34-8AAD0DC07C2B}"/>
    <dgm:cxn modelId="{E7F23453-7AB5-45E3-97F1-6ACA155EFC8C}" type="presOf" srcId="{D071CC8B-E39E-4199-9A95-D17CC0988219}" destId="{656700C9-CE16-44E3-868D-D5DDBA3F961A}" srcOrd="0" destOrd="0" presId="urn:microsoft.com/office/officeart/2005/8/layout/hierarchy1"/>
    <dgm:cxn modelId="{C03F686A-200A-4DF4-B386-5CA48E4DEE22}" srcId="{758EE039-3279-4088-8224-2B1C712DF12C}" destId="{3B797E86-A34C-49FF-9CB4-B20C13DECA70}" srcOrd="1" destOrd="0" parTransId="{6168C2BE-2D89-481D-ADDD-A44FC17ADC6A}" sibTransId="{079B6EAD-1D7E-401A-A873-2EA17268EC69}"/>
    <dgm:cxn modelId="{C419107F-48E1-450A-ACF1-701567B21A33}" type="presOf" srcId="{3B797E86-A34C-49FF-9CB4-B20C13DECA70}" destId="{A377D1AA-27F9-4EA4-9001-257545BA8DCE}" srcOrd="0" destOrd="0" presId="urn:microsoft.com/office/officeart/2005/8/layout/hierarchy1"/>
    <dgm:cxn modelId="{CA648288-5CC4-47C2-87E1-E32BA942516D}" type="presOf" srcId="{9AA670EB-3AAB-4FA7-A6F9-FA0E75776CFD}" destId="{06027462-A9D3-4E71-ACB3-D5818AE40D5C}" srcOrd="0" destOrd="0" presId="urn:microsoft.com/office/officeart/2005/8/layout/hierarchy1"/>
    <dgm:cxn modelId="{AFAE36A8-6A4B-4F4C-895D-5CABFD3828A7}" type="presOf" srcId="{07197FA0-4352-4541-8181-F7B3CEB55ED0}" destId="{3A17C1BE-0985-44D0-8325-ACE302B2343C}" srcOrd="0" destOrd="0" presId="urn:microsoft.com/office/officeart/2005/8/layout/hierarchy1"/>
    <dgm:cxn modelId="{3C0EB1AC-64DB-482B-A53C-0EE47688A444}" type="presOf" srcId="{7902025A-3C8E-4C1D-8C47-D4BC92E6C73C}" destId="{21CF22B4-038A-441B-9289-9E8FC2A744E0}" srcOrd="0" destOrd="0" presId="urn:microsoft.com/office/officeart/2005/8/layout/hierarchy1"/>
    <dgm:cxn modelId="{E27B6CB1-5B7D-45F9-8514-8A93BAE4CD66}" type="presOf" srcId="{E64D0FFC-8BC0-4F5A-8A7C-7DD9CFE65C2D}" destId="{93DCBA74-8E52-43A3-9496-28A0D5683315}" srcOrd="0" destOrd="0" presId="urn:microsoft.com/office/officeart/2005/8/layout/hierarchy1"/>
    <dgm:cxn modelId="{664425B4-6AA9-440C-B575-FF1EB47D2BD7}" type="presOf" srcId="{D14F0E7E-AB67-4617-A2F7-EE2A0294B54B}" destId="{57B111E7-1F2E-4E73-A17D-AD1422B27AAD}" srcOrd="0" destOrd="0" presId="urn:microsoft.com/office/officeart/2005/8/layout/hierarchy1"/>
    <dgm:cxn modelId="{AEF9EABE-F70E-4BD8-92D4-806F32B32B41}" type="presOf" srcId="{EA436D6F-D5A2-41BE-B3FE-0AF1ABAC73AF}" destId="{40C028DB-618A-4443-B13B-5AD094DB4EAA}" srcOrd="0" destOrd="0" presId="urn:microsoft.com/office/officeart/2005/8/layout/hierarchy1"/>
    <dgm:cxn modelId="{897519C3-66AF-4C52-8504-651DB2051F43}" type="presOf" srcId="{758EE039-3279-4088-8224-2B1C712DF12C}" destId="{641D304E-FCFB-4543-9357-318550456A6D}" srcOrd="0" destOrd="0" presId="urn:microsoft.com/office/officeart/2005/8/layout/hierarchy1"/>
    <dgm:cxn modelId="{FACFB4C5-BA95-42D3-8A70-F3C6E4ED665E}" type="presOf" srcId="{3C6F06D7-CC11-4C92-A4BA-6F1F258CF255}" destId="{402B85C7-D57D-4B5D-B628-BB48756156F5}" srcOrd="0" destOrd="0" presId="urn:microsoft.com/office/officeart/2005/8/layout/hierarchy1"/>
    <dgm:cxn modelId="{7828D2C6-1920-41BB-A19A-84283AE07D26}" srcId="{7047C3EE-9748-43C6-9033-6632B3F2F6CE}" destId="{9AA670EB-3AAB-4FA7-A6F9-FA0E75776CFD}" srcOrd="0" destOrd="0" parTransId="{8867B925-0A1D-4AEF-B2C2-C67133B13339}" sibTransId="{414C8FDB-9CFF-41CB-BD7C-74EF673DA5B7}"/>
    <dgm:cxn modelId="{1FF2E4C9-417A-4507-B73E-8F5F6941D9B3}" srcId="{9AA670EB-3AAB-4FA7-A6F9-FA0E75776CFD}" destId="{758EE039-3279-4088-8224-2B1C712DF12C}" srcOrd="0" destOrd="0" parTransId="{EA436D6F-D5A2-41BE-B3FE-0AF1ABAC73AF}" sibTransId="{E89F5208-9D84-4304-91B1-60670DBC9A50}"/>
    <dgm:cxn modelId="{D183FDE3-CD74-4AE0-842E-542838B577C1}" type="presOf" srcId="{59D0B52F-A458-4018-8403-0C8EE588C6B9}" destId="{F625911A-4622-46F9-BE89-E0CE4E98264D}" srcOrd="0" destOrd="0" presId="urn:microsoft.com/office/officeart/2005/8/layout/hierarchy1"/>
    <dgm:cxn modelId="{8AF736E4-B08B-4C5E-93DB-C8836E35C0D9}" srcId="{3C6F06D7-CC11-4C92-A4BA-6F1F258CF255}" destId="{D071CC8B-E39E-4199-9A95-D17CC0988219}" srcOrd="2" destOrd="0" parTransId="{7902025A-3C8E-4C1D-8C47-D4BC92E6C73C}" sibTransId="{089C28AE-C7D8-4BE9-B20F-BA3C14D68569}"/>
    <dgm:cxn modelId="{9FDADDFD-E0E9-48B0-A720-095CE28A2056}" type="presOf" srcId="{E2C01396-E571-459A-881F-180866D2ED1E}" destId="{651A6E40-32EB-46E8-A446-964ED570C0EF}" srcOrd="0" destOrd="0" presId="urn:microsoft.com/office/officeart/2005/8/layout/hierarchy1"/>
    <dgm:cxn modelId="{3C2BC1BD-C0B1-456F-82ED-49D857A83236}" type="presParOf" srcId="{3F7E111E-B788-4FE9-B625-24F47256E9F2}" destId="{A28E39AD-44FE-4263-B977-24B34DF149E6}" srcOrd="0" destOrd="0" presId="urn:microsoft.com/office/officeart/2005/8/layout/hierarchy1"/>
    <dgm:cxn modelId="{94A50D29-29FB-404B-B029-4969D3D08266}" type="presParOf" srcId="{A28E39AD-44FE-4263-B977-24B34DF149E6}" destId="{63EB5535-C9D1-478C-82D3-C6227CB2C27F}" srcOrd="0" destOrd="0" presId="urn:microsoft.com/office/officeart/2005/8/layout/hierarchy1"/>
    <dgm:cxn modelId="{BC437993-C811-4B06-ABF2-AC13B3679958}" type="presParOf" srcId="{63EB5535-C9D1-478C-82D3-C6227CB2C27F}" destId="{1D2E514B-97C5-45A4-8A55-0BFFCCEE1F40}" srcOrd="0" destOrd="0" presId="urn:microsoft.com/office/officeart/2005/8/layout/hierarchy1"/>
    <dgm:cxn modelId="{CB79825C-1F75-4F75-A194-D16DB9A7C5A6}" type="presParOf" srcId="{63EB5535-C9D1-478C-82D3-C6227CB2C27F}" destId="{06027462-A9D3-4E71-ACB3-D5818AE40D5C}" srcOrd="1" destOrd="0" presId="urn:microsoft.com/office/officeart/2005/8/layout/hierarchy1"/>
    <dgm:cxn modelId="{C022363F-476F-4EAF-9569-2B39361A1145}" type="presParOf" srcId="{A28E39AD-44FE-4263-B977-24B34DF149E6}" destId="{C37648E3-EDDA-40B4-9E28-83A934D091B8}" srcOrd="1" destOrd="0" presId="urn:microsoft.com/office/officeart/2005/8/layout/hierarchy1"/>
    <dgm:cxn modelId="{1A947354-8226-496E-A98B-64B8464CC356}" type="presParOf" srcId="{C37648E3-EDDA-40B4-9E28-83A934D091B8}" destId="{40C028DB-618A-4443-B13B-5AD094DB4EAA}" srcOrd="0" destOrd="0" presId="urn:microsoft.com/office/officeart/2005/8/layout/hierarchy1"/>
    <dgm:cxn modelId="{C0D5256D-7FC8-49FB-AA4B-AD35B9DE5FA4}" type="presParOf" srcId="{C37648E3-EDDA-40B4-9E28-83A934D091B8}" destId="{82CF6B73-EC8E-4519-AB55-DB6A67DE5FDD}" srcOrd="1" destOrd="0" presId="urn:microsoft.com/office/officeart/2005/8/layout/hierarchy1"/>
    <dgm:cxn modelId="{AB00F0CE-C660-467A-950D-7744ACD26C30}" type="presParOf" srcId="{82CF6B73-EC8E-4519-AB55-DB6A67DE5FDD}" destId="{CE959E81-207A-439A-BEE9-BACF582269B1}" srcOrd="0" destOrd="0" presId="urn:microsoft.com/office/officeart/2005/8/layout/hierarchy1"/>
    <dgm:cxn modelId="{83F76331-EB7B-4A1C-8B15-28CD2A80BC4E}" type="presParOf" srcId="{CE959E81-207A-439A-BEE9-BACF582269B1}" destId="{D782D980-9F7B-4A77-BA88-96E20EB6F694}" srcOrd="0" destOrd="0" presId="urn:microsoft.com/office/officeart/2005/8/layout/hierarchy1"/>
    <dgm:cxn modelId="{41874C70-B851-49E8-8A1A-6210FEB0AC76}" type="presParOf" srcId="{CE959E81-207A-439A-BEE9-BACF582269B1}" destId="{641D304E-FCFB-4543-9357-318550456A6D}" srcOrd="1" destOrd="0" presId="urn:microsoft.com/office/officeart/2005/8/layout/hierarchy1"/>
    <dgm:cxn modelId="{A99D3027-85B2-46ED-83AF-3616ACD76F4E}" type="presParOf" srcId="{82CF6B73-EC8E-4519-AB55-DB6A67DE5FDD}" destId="{445CBA72-6AA8-4A19-B1EA-EFBE70AB2F48}" srcOrd="1" destOrd="0" presId="urn:microsoft.com/office/officeart/2005/8/layout/hierarchy1"/>
    <dgm:cxn modelId="{7B0BF154-2C3F-47E7-833E-5602522E82F1}" type="presParOf" srcId="{445CBA72-6AA8-4A19-B1EA-EFBE70AB2F48}" destId="{3A17C1BE-0985-44D0-8325-ACE302B2343C}" srcOrd="0" destOrd="0" presId="urn:microsoft.com/office/officeart/2005/8/layout/hierarchy1"/>
    <dgm:cxn modelId="{65DECAF3-CFCD-4CBC-8635-8925A6FF2486}" type="presParOf" srcId="{445CBA72-6AA8-4A19-B1EA-EFBE70AB2F48}" destId="{BD40E0BF-3E49-453B-A27B-FB27D7286D3D}" srcOrd="1" destOrd="0" presId="urn:microsoft.com/office/officeart/2005/8/layout/hierarchy1"/>
    <dgm:cxn modelId="{9DE2B136-BC85-4240-83D3-67E055299EEA}" type="presParOf" srcId="{BD40E0BF-3E49-453B-A27B-FB27D7286D3D}" destId="{454A91BD-F71B-4C29-9A2D-EAADC2D5A45A}" srcOrd="0" destOrd="0" presId="urn:microsoft.com/office/officeart/2005/8/layout/hierarchy1"/>
    <dgm:cxn modelId="{805A2134-F6A2-4382-8A10-8DF6FA966434}" type="presParOf" srcId="{454A91BD-F71B-4C29-9A2D-EAADC2D5A45A}" destId="{91A4BFC6-BBA4-4FB7-96D3-513FEF426DD1}" srcOrd="0" destOrd="0" presId="urn:microsoft.com/office/officeart/2005/8/layout/hierarchy1"/>
    <dgm:cxn modelId="{4DF0F366-1B6A-4970-882F-80D7CE126A9A}" type="presParOf" srcId="{454A91BD-F71B-4C29-9A2D-EAADC2D5A45A}" destId="{402B85C7-D57D-4B5D-B628-BB48756156F5}" srcOrd="1" destOrd="0" presId="urn:microsoft.com/office/officeart/2005/8/layout/hierarchy1"/>
    <dgm:cxn modelId="{3BC321CC-AB76-4183-ADF7-3E3E1C161107}" type="presParOf" srcId="{BD40E0BF-3E49-453B-A27B-FB27D7286D3D}" destId="{C73E80DF-ADC2-4E16-9366-163599C86B27}" srcOrd="1" destOrd="0" presId="urn:microsoft.com/office/officeart/2005/8/layout/hierarchy1"/>
    <dgm:cxn modelId="{E1E91665-2D09-4E16-97F0-E36E60C5703F}" type="presParOf" srcId="{C73E80DF-ADC2-4E16-9366-163599C86B27}" destId="{05CA084F-CCA4-4244-A2D1-E23BDAB754B9}" srcOrd="0" destOrd="0" presId="urn:microsoft.com/office/officeart/2005/8/layout/hierarchy1"/>
    <dgm:cxn modelId="{78574A50-A52F-427A-B32F-EBCF16511239}" type="presParOf" srcId="{C73E80DF-ADC2-4E16-9366-163599C86B27}" destId="{4EBEEE74-21EC-41A6-BC9A-B150B70286F0}" srcOrd="1" destOrd="0" presId="urn:microsoft.com/office/officeart/2005/8/layout/hierarchy1"/>
    <dgm:cxn modelId="{415017F9-E4F8-4DBA-99C6-3DA8F8B9A9F8}" type="presParOf" srcId="{4EBEEE74-21EC-41A6-BC9A-B150B70286F0}" destId="{52BBA734-1A71-4DC2-8FBB-232588994CF7}" srcOrd="0" destOrd="0" presId="urn:microsoft.com/office/officeart/2005/8/layout/hierarchy1"/>
    <dgm:cxn modelId="{05402537-65A1-4AC8-870E-A709F5BC6AF8}" type="presParOf" srcId="{52BBA734-1A71-4DC2-8FBB-232588994CF7}" destId="{6BE07E12-4773-4C55-99D4-DC0ECFFA821D}" srcOrd="0" destOrd="0" presId="urn:microsoft.com/office/officeart/2005/8/layout/hierarchy1"/>
    <dgm:cxn modelId="{EEF4D7A7-0A38-4167-A9BF-E0C6B355DB02}" type="presParOf" srcId="{52BBA734-1A71-4DC2-8FBB-232588994CF7}" destId="{93DCBA74-8E52-43A3-9496-28A0D5683315}" srcOrd="1" destOrd="0" presId="urn:microsoft.com/office/officeart/2005/8/layout/hierarchy1"/>
    <dgm:cxn modelId="{A5E0FE06-EB8F-4D47-9C75-98CD4DC2E349}" type="presParOf" srcId="{4EBEEE74-21EC-41A6-BC9A-B150B70286F0}" destId="{D888F315-7254-498D-9F49-836802D37EE1}" srcOrd="1" destOrd="0" presId="urn:microsoft.com/office/officeart/2005/8/layout/hierarchy1"/>
    <dgm:cxn modelId="{2D8E8613-D177-4E4B-A446-847B4F640D72}" type="presParOf" srcId="{C73E80DF-ADC2-4E16-9366-163599C86B27}" destId="{57B111E7-1F2E-4E73-A17D-AD1422B27AAD}" srcOrd="2" destOrd="0" presId="urn:microsoft.com/office/officeart/2005/8/layout/hierarchy1"/>
    <dgm:cxn modelId="{185A7179-6774-4142-9BB8-0DA54105A587}" type="presParOf" srcId="{C73E80DF-ADC2-4E16-9366-163599C86B27}" destId="{DBA8B18E-4CEE-44F1-9945-B5DF71DA8305}" srcOrd="3" destOrd="0" presId="urn:microsoft.com/office/officeart/2005/8/layout/hierarchy1"/>
    <dgm:cxn modelId="{712E9A23-066F-45FF-BE2C-92566876F7DB}" type="presParOf" srcId="{DBA8B18E-4CEE-44F1-9945-B5DF71DA8305}" destId="{74EFF731-21FF-404F-B6C8-05E1A6C695AC}" srcOrd="0" destOrd="0" presId="urn:microsoft.com/office/officeart/2005/8/layout/hierarchy1"/>
    <dgm:cxn modelId="{DB0BCF7A-22B9-4619-A627-F06C88F8FCA0}" type="presParOf" srcId="{74EFF731-21FF-404F-B6C8-05E1A6C695AC}" destId="{898D3AC7-1368-4CEB-A0BA-E43500E23E67}" srcOrd="0" destOrd="0" presId="urn:microsoft.com/office/officeart/2005/8/layout/hierarchy1"/>
    <dgm:cxn modelId="{A4D79687-0530-40CB-899D-A9230DBD9D88}" type="presParOf" srcId="{74EFF731-21FF-404F-B6C8-05E1A6C695AC}" destId="{F625911A-4622-46F9-BE89-E0CE4E98264D}" srcOrd="1" destOrd="0" presId="urn:microsoft.com/office/officeart/2005/8/layout/hierarchy1"/>
    <dgm:cxn modelId="{C5DDB309-671F-4833-9C45-3A025920CAF4}" type="presParOf" srcId="{DBA8B18E-4CEE-44F1-9945-B5DF71DA8305}" destId="{F3A6DEBA-32FD-4529-A567-28D13C235A12}" srcOrd="1" destOrd="0" presId="urn:microsoft.com/office/officeart/2005/8/layout/hierarchy1"/>
    <dgm:cxn modelId="{43B3B243-23B4-47CB-BD4E-38B60EB37603}" type="presParOf" srcId="{C73E80DF-ADC2-4E16-9366-163599C86B27}" destId="{21CF22B4-038A-441B-9289-9E8FC2A744E0}" srcOrd="4" destOrd="0" presId="urn:microsoft.com/office/officeart/2005/8/layout/hierarchy1"/>
    <dgm:cxn modelId="{F674CE8F-421C-4D67-AEC2-502D3C28FF88}" type="presParOf" srcId="{C73E80DF-ADC2-4E16-9366-163599C86B27}" destId="{45C9EDD3-515C-4FBA-A01A-F9C79C1A9D98}" srcOrd="5" destOrd="0" presId="urn:microsoft.com/office/officeart/2005/8/layout/hierarchy1"/>
    <dgm:cxn modelId="{39C6968D-76F7-45BE-AF8F-833D42368F15}" type="presParOf" srcId="{45C9EDD3-515C-4FBA-A01A-F9C79C1A9D98}" destId="{82707B61-9E17-4BD8-8EC4-D08369FEEEEF}" srcOrd="0" destOrd="0" presId="urn:microsoft.com/office/officeart/2005/8/layout/hierarchy1"/>
    <dgm:cxn modelId="{A4C2C4AF-6542-445E-884D-2EA9D0E4F4D2}" type="presParOf" srcId="{82707B61-9E17-4BD8-8EC4-D08369FEEEEF}" destId="{A37D68AB-58D1-4842-9287-05E5A4DF7DC4}" srcOrd="0" destOrd="0" presId="urn:microsoft.com/office/officeart/2005/8/layout/hierarchy1"/>
    <dgm:cxn modelId="{B67B1522-5326-4AC1-BE96-B73AE256AF06}" type="presParOf" srcId="{82707B61-9E17-4BD8-8EC4-D08369FEEEEF}" destId="{656700C9-CE16-44E3-868D-D5DDBA3F961A}" srcOrd="1" destOrd="0" presId="urn:microsoft.com/office/officeart/2005/8/layout/hierarchy1"/>
    <dgm:cxn modelId="{EBEC30AB-9ABA-4E19-AC1B-761756AECEAD}" type="presParOf" srcId="{45C9EDD3-515C-4FBA-A01A-F9C79C1A9D98}" destId="{6387398C-D0B1-4D35-8E49-B3BCDEB05BCE}" srcOrd="1" destOrd="0" presId="urn:microsoft.com/office/officeart/2005/8/layout/hierarchy1"/>
    <dgm:cxn modelId="{6D8753F5-F48C-457B-B34D-351F4CD8F93C}" type="presParOf" srcId="{C73E80DF-ADC2-4E16-9366-163599C86B27}" destId="{9AA6BFCB-CA43-4461-84E3-BCF463C10BCA}" srcOrd="6" destOrd="0" presId="urn:microsoft.com/office/officeart/2005/8/layout/hierarchy1"/>
    <dgm:cxn modelId="{A0CC2DCE-E7E0-4ABF-BAF1-0641C12791B5}" type="presParOf" srcId="{C73E80DF-ADC2-4E16-9366-163599C86B27}" destId="{2FA01574-1037-478B-BDD5-C6A65F8042BC}" srcOrd="7" destOrd="0" presId="urn:microsoft.com/office/officeart/2005/8/layout/hierarchy1"/>
    <dgm:cxn modelId="{AAB41471-CE1F-490A-8D3B-8D1FBF175459}" type="presParOf" srcId="{2FA01574-1037-478B-BDD5-C6A65F8042BC}" destId="{EB62B290-D5D7-4050-8A72-FA7D6EF4F716}" srcOrd="0" destOrd="0" presId="urn:microsoft.com/office/officeart/2005/8/layout/hierarchy1"/>
    <dgm:cxn modelId="{A63BB7B8-9B93-4AD5-BBC5-E6C5F71C2880}" type="presParOf" srcId="{EB62B290-D5D7-4050-8A72-FA7D6EF4F716}" destId="{893B3933-8744-4565-9446-7FA0A659C72C}" srcOrd="0" destOrd="0" presId="urn:microsoft.com/office/officeart/2005/8/layout/hierarchy1"/>
    <dgm:cxn modelId="{82DE6F6D-F260-45AD-AA89-A16F45F931A1}" type="presParOf" srcId="{EB62B290-D5D7-4050-8A72-FA7D6EF4F716}" destId="{651A6E40-32EB-46E8-A446-964ED570C0EF}" srcOrd="1" destOrd="0" presId="urn:microsoft.com/office/officeart/2005/8/layout/hierarchy1"/>
    <dgm:cxn modelId="{DDD43528-8781-4941-B658-606C466CBDB1}" type="presParOf" srcId="{2FA01574-1037-478B-BDD5-C6A65F8042BC}" destId="{F9C3E9A8-3659-4385-984F-580276AA32EE}" srcOrd="1" destOrd="0" presId="urn:microsoft.com/office/officeart/2005/8/layout/hierarchy1"/>
    <dgm:cxn modelId="{7E2D6B55-F87A-4CF6-A3E0-9E3962728D2F}" type="presParOf" srcId="{445CBA72-6AA8-4A19-B1EA-EFBE70AB2F48}" destId="{066C4BD7-60E7-4746-A07F-6716C74B10A7}" srcOrd="2" destOrd="0" presId="urn:microsoft.com/office/officeart/2005/8/layout/hierarchy1"/>
    <dgm:cxn modelId="{8741E89E-AC14-4A63-B3D9-CD2E0940A800}" type="presParOf" srcId="{445CBA72-6AA8-4A19-B1EA-EFBE70AB2F48}" destId="{55C4312B-5AE5-49DB-866C-26412F7340AD}" srcOrd="3" destOrd="0" presId="urn:microsoft.com/office/officeart/2005/8/layout/hierarchy1"/>
    <dgm:cxn modelId="{A09CE0DF-A07C-4295-9ACB-1CE1DEB7500F}" type="presParOf" srcId="{55C4312B-5AE5-49DB-866C-26412F7340AD}" destId="{68C9DDFC-1B72-4B0F-ACAA-D6902E4AD49D}" srcOrd="0" destOrd="0" presId="urn:microsoft.com/office/officeart/2005/8/layout/hierarchy1"/>
    <dgm:cxn modelId="{BF67036E-40DC-4922-B23B-5DAC43ADB6ED}" type="presParOf" srcId="{68C9DDFC-1B72-4B0F-ACAA-D6902E4AD49D}" destId="{DF70CCDF-2AD2-4F7E-83EB-E9D0B5996010}" srcOrd="0" destOrd="0" presId="urn:microsoft.com/office/officeart/2005/8/layout/hierarchy1"/>
    <dgm:cxn modelId="{ABE3FBF8-CC17-410A-834C-864F641AA456}" type="presParOf" srcId="{68C9DDFC-1B72-4B0F-ACAA-D6902E4AD49D}" destId="{A377D1AA-27F9-4EA4-9001-257545BA8DCE}" srcOrd="1" destOrd="0" presId="urn:microsoft.com/office/officeart/2005/8/layout/hierarchy1"/>
    <dgm:cxn modelId="{7E604A01-0AD3-4C11-87F9-00FA718D2B15}" type="presParOf" srcId="{55C4312B-5AE5-49DB-866C-26412F7340AD}" destId="{FFA304A8-14C8-4F11-921E-6CB72B62366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8A8D23F-5A39-7A49-A238-246929D9EA39}" type="doc">
      <dgm:prSet loTypeId="urn:microsoft.com/office/officeart/2005/8/layout/process1" loCatId="" qsTypeId="urn:microsoft.com/office/officeart/2005/8/quickstyle/simple1" qsCatId="simple" csTypeId="urn:microsoft.com/office/officeart/2005/8/colors/accent1_2" csCatId="accent1" phldr="1"/>
      <dgm:spPr/>
    </dgm:pt>
    <dgm:pt modelId="{43831D84-9621-EA4B-9210-2A33281556AE}">
      <dgm:prSet phldrT="[Texto]" custT="1"/>
      <dgm:spPr>
        <a:solidFill>
          <a:srgbClr val="540B29"/>
        </a:solidFill>
        <a:effectLst>
          <a:outerShdw blurRad="50800" dist="92569" dir="2700000" algn="tl" rotWithShape="0">
            <a:prstClr val="black">
              <a:alpha val="40000"/>
            </a:prstClr>
          </a:outerShdw>
        </a:effectLst>
        <a:scene3d>
          <a:camera prst="orthographicFront"/>
          <a:lightRig rig="threePt" dir="t"/>
        </a:scene3d>
        <a:sp3d>
          <a:bevelT/>
        </a:sp3d>
      </dgm:spPr>
      <dgm:t>
        <a:bodyPr/>
        <a:lstStyle/>
        <a:p>
          <a:r>
            <a:rPr lang="es-MX" sz="1600" dirty="0"/>
            <a:t>Objetivo, Meta, Estrategia o Proceso Institucional expuesto al riesgo de que no se logre</a:t>
          </a:r>
        </a:p>
      </dgm:t>
    </dgm:pt>
    <dgm:pt modelId="{ABD6674E-C315-F94B-841D-E42EEA2FDE89}" type="parTrans" cxnId="{8D720A8F-C714-5B4F-87CF-D7C435B4B165}">
      <dgm:prSet/>
      <dgm:spPr/>
      <dgm:t>
        <a:bodyPr/>
        <a:lstStyle/>
        <a:p>
          <a:endParaRPr lang="es-MX"/>
        </a:p>
      </dgm:t>
    </dgm:pt>
    <dgm:pt modelId="{7531437A-1E78-3640-BEA0-3843AC924A35}" type="sibTrans" cxnId="{8D720A8F-C714-5B4F-87CF-D7C435B4B165}">
      <dgm:prSet/>
      <dgm:spPr>
        <a:solidFill>
          <a:srgbClr val="FEC4D0"/>
        </a:solidFill>
        <a:effectLst>
          <a:outerShdw blurRad="50800" dist="92569" dir="2700000" algn="tl" rotWithShape="0">
            <a:prstClr val="black">
              <a:alpha val="40000"/>
            </a:prstClr>
          </a:outerShdw>
        </a:effectLst>
      </dgm:spPr>
      <dgm:t>
        <a:bodyPr/>
        <a:lstStyle/>
        <a:p>
          <a:endParaRPr lang="es-MX"/>
        </a:p>
      </dgm:t>
    </dgm:pt>
    <dgm:pt modelId="{60F258C7-1F9A-2749-B831-83571A6457A7}">
      <dgm:prSet phldrT="[Texto]" custT="1"/>
      <dgm:spPr>
        <a:solidFill>
          <a:srgbClr val="540B29"/>
        </a:solidFill>
        <a:effectLst>
          <a:outerShdw blurRad="50800" dist="92569" dir="2700000" algn="tl" rotWithShape="0">
            <a:prstClr val="black">
              <a:alpha val="40000"/>
            </a:prstClr>
          </a:outerShdw>
        </a:effectLst>
        <a:scene3d>
          <a:camera prst="orthographicFront"/>
          <a:lightRig rig="threePt" dir="t"/>
        </a:scene3d>
        <a:sp3d>
          <a:bevelT/>
        </a:sp3d>
      </dgm:spPr>
      <dgm:t>
        <a:bodyPr/>
        <a:lstStyle/>
        <a:p>
          <a:r>
            <a:rPr lang="es-MX" sz="1600" dirty="0"/>
            <a:t>Problemáticas identificadas en la Institución Pública</a:t>
          </a:r>
        </a:p>
      </dgm:t>
    </dgm:pt>
    <dgm:pt modelId="{DCC79C1B-929F-C949-A510-A97112DAA41B}" type="parTrans" cxnId="{56B55629-E4A4-5049-B720-D5EAF799930F}">
      <dgm:prSet/>
      <dgm:spPr/>
      <dgm:t>
        <a:bodyPr/>
        <a:lstStyle/>
        <a:p>
          <a:endParaRPr lang="es-MX"/>
        </a:p>
      </dgm:t>
    </dgm:pt>
    <dgm:pt modelId="{221C4F06-004B-A54C-8B7D-6C6329A4AD60}" type="sibTrans" cxnId="{56B55629-E4A4-5049-B720-D5EAF799930F}">
      <dgm:prSet/>
      <dgm:spPr>
        <a:solidFill>
          <a:srgbClr val="FEC4D0"/>
        </a:solidFill>
        <a:effectLst>
          <a:outerShdw blurRad="50800" dist="92569" dir="2700000" algn="tl" rotWithShape="0">
            <a:prstClr val="black">
              <a:alpha val="40000"/>
            </a:prstClr>
          </a:outerShdw>
        </a:effectLst>
      </dgm:spPr>
      <dgm:t>
        <a:bodyPr/>
        <a:lstStyle/>
        <a:p>
          <a:endParaRPr lang="es-MX"/>
        </a:p>
      </dgm:t>
    </dgm:pt>
    <dgm:pt modelId="{4B0375B8-6A83-1748-AB24-83DB0FAA6B07}">
      <dgm:prSet phldrT="[Texto]" custT="1"/>
      <dgm:spPr>
        <a:solidFill>
          <a:srgbClr val="540B29"/>
        </a:solidFill>
        <a:effectLst>
          <a:outerShdw blurRad="50800" dist="92569" dir="2700000" algn="tl" rotWithShape="0">
            <a:prstClr val="black">
              <a:alpha val="40000"/>
            </a:prstClr>
          </a:outerShdw>
        </a:effectLst>
        <a:scene3d>
          <a:camera prst="orthographicFront"/>
          <a:lightRig rig="threePt" dir="t"/>
        </a:scene3d>
        <a:sp3d>
          <a:bevelT/>
        </a:sp3d>
      </dgm:spPr>
      <dgm:t>
        <a:bodyPr/>
        <a:lstStyle/>
        <a:p>
          <a:r>
            <a:rPr lang="es-MX" sz="1600" dirty="0"/>
            <a:t>Actividades dentro del marco normativo de la Institución Pública</a:t>
          </a:r>
        </a:p>
      </dgm:t>
    </dgm:pt>
    <dgm:pt modelId="{2313AB68-55A9-6C42-B92A-261C174F1D46}" type="parTrans" cxnId="{B5D20392-AF85-334B-BB29-C2467677690E}">
      <dgm:prSet/>
      <dgm:spPr/>
      <dgm:t>
        <a:bodyPr/>
        <a:lstStyle/>
        <a:p>
          <a:endParaRPr lang="es-MX"/>
        </a:p>
      </dgm:t>
    </dgm:pt>
    <dgm:pt modelId="{7726A11A-29B1-DE4C-B9CD-C998D570E9AD}" type="sibTrans" cxnId="{B5D20392-AF85-334B-BB29-C2467677690E}">
      <dgm:prSet/>
      <dgm:spPr/>
      <dgm:t>
        <a:bodyPr/>
        <a:lstStyle/>
        <a:p>
          <a:endParaRPr lang="es-MX"/>
        </a:p>
      </dgm:t>
    </dgm:pt>
    <dgm:pt modelId="{41D48C2B-2412-9B47-A84E-45518E4662B3}" type="pres">
      <dgm:prSet presAssocID="{D8A8D23F-5A39-7A49-A238-246929D9EA39}" presName="Name0" presStyleCnt="0">
        <dgm:presLayoutVars>
          <dgm:dir/>
          <dgm:resizeHandles val="exact"/>
        </dgm:presLayoutVars>
      </dgm:prSet>
      <dgm:spPr/>
    </dgm:pt>
    <dgm:pt modelId="{B1E1816B-4509-0342-BB92-9B742A8577DC}" type="pres">
      <dgm:prSet presAssocID="{43831D84-9621-EA4B-9210-2A33281556AE}" presName="node" presStyleLbl="node1" presStyleIdx="0" presStyleCnt="3" custScaleX="111550" custScaleY="87242">
        <dgm:presLayoutVars>
          <dgm:bulletEnabled val="1"/>
        </dgm:presLayoutVars>
      </dgm:prSet>
      <dgm:spPr/>
    </dgm:pt>
    <dgm:pt modelId="{83AD275B-BDBE-6444-9491-8000412C17AA}" type="pres">
      <dgm:prSet presAssocID="{7531437A-1E78-3640-BEA0-3843AC924A35}" presName="sibTrans" presStyleLbl="sibTrans2D1" presStyleIdx="0" presStyleCnt="2"/>
      <dgm:spPr/>
    </dgm:pt>
    <dgm:pt modelId="{6B04E724-38B0-7C44-BCED-6F4E4C61173D}" type="pres">
      <dgm:prSet presAssocID="{7531437A-1E78-3640-BEA0-3843AC924A35}" presName="connectorText" presStyleLbl="sibTrans2D1" presStyleIdx="0" presStyleCnt="2"/>
      <dgm:spPr/>
    </dgm:pt>
    <dgm:pt modelId="{86DCDC48-6B25-8949-90B7-DA05C1F777FC}" type="pres">
      <dgm:prSet presAssocID="{60F258C7-1F9A-2749-B831-83571A6457A7}" presName="node" presStyleLbl="node1" presStyleIdx="1" presStyleCnt="3" custScaleX="110053" custScaleY="87242">
        <dgm:presLayoutVars>
          <dgm:bulletEnabled val="1"/>
        </dgm:presLayoutVars>
      </dgm:prSet>
      <dgm:spPr/>
    </dgm:pt>
    <dgm:pt modelId="{6E71ADF7-F6E3-6449-BDBA-67469874FEAD}" type="pres">
      <dgm:prSet presAssocID="{221C4F06-004B-A54C-8B7D-6C6329A4AD60}" presName="sibTrans" presStyleLbl="sibTrans2D1" presStyleIdx="1" presStyleCnt="2"/>
      <dgm:spPr/>
    </dgm:pt>
    <dgm:pt modelId="{AF95279C-9A0E-E94E-8C46-A9E9990FB7D2}" type="pres">
      <dgm:prSet presAssocID="{221C4F06-004B-A54C-8B7D-6C6329A4AD60}" presName="connectorText" presStyleLbl="sibTrans2D1" presStyleIdx="1" presStyleCnt="2"/>
      <dgm:spPr/>
    </dgm:pt>
    <dgm:pt modelId="{257C6235-E4C8-A54F-BF54-054CCFF91E92}" type="pres">
      <dgm:prSet presAssocID="{4B0375B8-6A83-1748-AB24-83DB0FAA6B07}" presName="node" presStyleLbl="node1" presStyleIdx="2" presStyleCnt="3" custScaleX="110306" custScaleY="87242" custLinFactNeighborX="-3472" custLinFactNeighborY="94">
        <dgm:presLayoutVars>
          <dgm:bulletEnabled val="1"/>
        </dgm:presLayoutVars>
      </dgm:prSet>
      <dgm:spPr/>
    </dgm:pt>
  </dgm:ptLst>
  <dgm:cxnLst>
    <dgm:cxn modelId="{56B55629-E4A4-5049-B720-D5EAF799930F}" srcId="{D8A8D23F-5A39-7A49-A238-246929D9EA39}" destId="{60F258C7-1F9A-2749-B831-83571A6457A7}" srcOrd="1" destOrd="0" parTransId="{DCC79C1B-929F-C949-A510-A97112DAA41B}" sibTransId="{221C4F06-004B-A54C-8B7D-6C6329A4AD60}"/>
    <dgm:cxn modelId="{FB06EB3F-09D4-D949-9CB9-F0ADF93E4C44}" type="presOf" srcId="{221C4F06-004B-A54C-8B7D-6C6329A4AD60}" destId="{6E71ADF7-F6E3-6449-BDBA-67469874FEAD}" srcOrd="0" destOrd="0" presId="urn:microsoft.com/office/officeart/2005/8/layout/process1"/>
    <dgm:cxn modelId="{6E4E5E4A-4C78-CF4B-9D64-260D5FDF3602}" type="presOf" srcId="{221C4F06-004B-A54C-8B7D-6C6329A4AD60}" destId="{AF95279C-9A0E-E94E-8C46-A9E9990FB7D2}" srcOrd="1" destOrd="0" presId="urn:microsoft.com/office/officeart/2005/8/layout/process1"/>
    <dgm:cxn modelId="{0F51607C-3BA4-D24A-8ECF-D85C35CD0483}" type="presOf" srcId="{7531437A-1E78-3640-BEA0-3843AC924A35}" destId="{83AD275B-BDBE-6444-9491-8000412C17AA}" srcOrd="0" destOrd="0" presId="urn:microsoft.com/office/officeart/2005/8/layout/process1"/>
    <dgm:cxn modelId="{FFBA2688-B9A4-2A4B-9D6E-A0BBC4AA76C9}" type="presOf" srcId="{43831D84-9621-EA4B-9210-2A33281556AE}" destId="{B1E1816B-4509-0342-BB92-9B742A8577DC}" srcOrd="0" destOrd="0" presId="urn:microsoft.com/office/officeart/2005/8/layout/process1"/>
    <dgm:cxn modelId="{8D720A8F-C714-5B4F-87CF-D7C435B4B165}" srcId="{D8A8D23F-5A39-7A49-A238-246929D9EA39}" destId="{43831D84-9621-EA4B-9210-2A33281556AE}" srcOrd="0" destOrd="0" parTransId="{ABD6674E-C315-F94B-841D-E42EEA2FDE89}" sibTransId="{7531437A-1E78-3640-BEA0-3843AC924A35}"/>
    <dgm:cxn modelId="{069F5F91-02C4-2143-AC74-185F7B827FDA}" type="presOf" srcId="{4B0375B8-6A83-1748-AB24-83DB0FAA6B07}" destId="{257C6235-E4C8-A54F-BF54-054CCFF91E92}" srcOrd="0" destOrd="0" presId="urn:microsoft.com/office/officeart/2005/8/layout/process1"/>
    <dgm:cxn modelId="{C4D0DD91-C3C5-2345-8FD5-70304786B4CC}" type="presOf" srcId="{7531437A-1E78-3640-BEA0-3843AC924A35}" destId="{6B04E724-38B0-7C44-BCED-6F4E4C61173D}" srcOrd="1" destOrd="0" presId="urn:microsoft.com/office/officeart/2005/8/layout/process1"/>
    <dgm:cxn modelId="{B5D20392-AF85-334B-BB29-C2467677690E}" srcId="{D8A8D23F-5A39-7A49-A238-246929D9EA39}" destId="{4B0375B8-6A83-1748-AB24-83DB0FAA6B07}" srcOrd="2" destOrd="0" parTransId="{2313AB68-55A9-6C42-B92A-261C174F1D46}" sibTransId="{7726A11A-29B1-DE4C-B9CD-C998D570E9AD}"/>
    <dgm:cxn modelId="{038B4FC8-542D-3344-92E5-56A09CBBDE7C}" type="presOf" srcId="{60F258C7-1F9A-2749-B831-83571A6457A7}" destId="{86DCDC48-6B25-8949-90B7-DA05C1F777FC}" srcOrd="0" destOrd="0" presId="urn:microsoft.com/office/officeart/2005/8/layout/process1"/>
    <dgm:cxn modelId="{389970F4-63A4-AF4B-A188-BA8AD022D40A}" type="presOf" srcId="{D8A8D23F-5A39-7A49-A238-246929D9EA39}" destId="{41D48C2B-2412-9B47-A84E-45518E4662B3}" srcOrd="0" destOrd="0" presId="urn:microsoft.com/office/officeart/2005/8/layout/process1"/>
    <dgm:cxn modelId="{B1682AD2-BFED-9741-A88D-DFC2B994932E}" type="presParOf" srcId="{41D48C2B-2412-9B47-A84E-45518E4662B3}" destId="{B1E1816B-4509-0342-BB92-9B742A8577DC}" srcOrd="0" destOrd="0" presId="urn:microsoft.com/office/officeart/2005/8/layout/process1"/>
    <dgm:cxn modelId="{D100D25D-C481-5E48-A16F-496A3B06D7C5}" type="presParOf" srcId="{41D48C2B-2412-9B47-A84E-45518E4662B3}" destId="{83AD275B-BDBE-6444-9491-8000412C17AA}" srcOrd="1" destOrd="0" presId="urn:microsoft.com/office/officeart/2005/8/layout/process1"/>
    <dgm:cxn modelId="{E01F8855-BE3A-F345-8517-8E52A64AC2D7}" type="presParOf" srcId="{83AD275B-BDBE-6444-9491-8000412C17AA}" destId="{6B04E724-38B0-7C44-BCED-6F4E4C61173D}" srcOrd="0" destOrd="0" presId="urn:microsoft.com/office/officeart/2005/8/layout/process1"/>
    <dgm:cxn modelId="{270FDF8C-1F65-ED40-9608-23BED3ECF96C}" type="presParOf" srcId="{41D48C2B-2412-9B47-A84E-45518E4662B3}" destId="{86DCDC48-6B25-8949-90B7-DA05C1F777FC}" srcOrd="2" destOrd="0" presId="urn:microsoft.com/office/officeart/2005/8/layout/process1"/>
    <dgm:cxn modelId="{92A8927B-2ABD-2148-9ADA-D8430BC41C1A}" type="presParOf" srcId="{41D48C2B-2412-9B47-A84E-45518E4662B3}" destId="{6E71ADF7-F6E3-6449-BDBA-67469874FEAD}" srcOrd="3" destOrd="0" presId="urn:microsoft.com/office/officeart/2005/8/layout/process1"/>
    <dgm:cxn modelId="{B073DAC8-7850-7141-8651-F07491718A41}" type="presParOf" srcId="{6E71ADF7-F6E3-6449-BDBA-67469874FEAD}" destId="{AF95279C-9A0E-E94E-8C46-A9E9990FB7D2}" srcOrd="0" destOrd="0" presId="urn:microsoft.com/office/officeart/2005/8/layout/process1"/>
    <dgm:cxn modelId="{B3E19633-5089-384F-9141-11CADDD8A0EB}" type="presParOf" srcId="{41D48C2B-2412-9B47-A84E-45518E4662B3}" destId="{257C6235-E4C8-A54F-BF54-054CCFF91E92}" srcOrd="4" destOrd="0" presId="urn:microsoft.com/office/officeart/2005/8/layout/process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C008AF2-3F41-514F-AB58-5877D253E5FC}" type="doc">
      <dgm:prSet loTypeId="urn:microsoft.com/office/officeart/2005/8/layout/chevron1" loCatId="" qsTypeId="urn:microsoft.com/office/officeart/2005/8/quickstyle/simple5" qsCatId="simple" csTypeId="urn:microsoft.com/office/officeart/2005/8/colors/accent1_2" csCatId="accent1" phldr="1"/>
      <dgm:spPr/>
    </dgm:pt>
    <dgm:pt modelId="{75313893-0770-D442-8227-B0193D55FBB8}">
      <dgm:prSet phldrT="[Texto]"/>
      <dgm:spPr>
        <a:gradFill flip="none" rotWithShape="1">
          <a:gsLst>
            <a:gs pos="0">
              <a:srgbClr val="540B29"/>
            </a:gs>
            <a:gs pos="78000">
              <a:srgbClr val="B11756"/>
            </a:gs>
            <a:gs pos="100000">
              <a:srgbClr val="FFC5D1"/>
            </a:gs>
          </a:gsLst>
          <a:path path="rect">
            <a:fillToRect l="100000" t="100000"/>
          </a:path>
          <a:tileRect r="-100000" b="-100000"/>
        </a:gradFill>
        <a:effectLst>
          <a:outerShdw blurRad="57150" dist="295675" dir="5400000" algn="ctr" rotWithShape="0">
            <a:srgbClr val="000000">
              <a:alpha val="63000"/>
            </a:srgbClr>
          </a:outerShdw>
        </a:effectLst>
      </dgm:spPr>
      <dgm:t>
        <a:bodyPr/>
        <a:lstStyle/>
        <a:p>
          <a:r>
            <a:rPr lang="es-MX" dirty="0"/>
            <a:t>.Objetivo .Meta .Estrategia .Proceso</a:t>
          </a:r>
        </a:p>
        <a:p>
          <a:r>
            <a:rPr lang="es-MX" dirty="0"/>
            <a:t>Institucional</a:t>
          </a:r>
        </a:p>
      </dgm:t>
    </dgm:pt>
    <dgm:pt modelId="{2EEEDB8B-DA2B-E543-B951-462EA1383F66}" type="parTrans" cxnId="{6BF5E033-A96F-3A4D-82E3-32CD140BECDF}">
      <dgm:prSet/>
      <dgm:spPr/>
      <dgm:t>
        <a:bodyPr/>
        <a:lstStyle/>
        <a:p>
          <a:endParaRPr lang="es-MX"/>
        </a:p>
      </dgm:t>
    </dgm:pt>
    <dgm:pt modelId="{D49F4822-7B36-7444-B6AA-D4E763025C60}" type="sibTrans" cxnId="{6BF5E033-A96F-3A4D-82E3-32CD140BECDF}">
      <dgm:prSet/>
      <dgm:spPr/>
      <dgm:t>
        <a:bodyPr/>
        <a:lstStyle/>
        <a:p>
          <a:endParaRPr lang="es-MX"/>
        </a:p>
      </dgm:t>
    </dgm:pt>
    <dgm:pt modelId="{3953E87E-F26F-C84F-86B4-A94873A1648F}">
      <dgm:prSet phldrT="[Texto]" custT="1"/>
      <dgm:spPr>
        <a:gradFill flip="none" rotWithShape="1">
          <a:gsLst>
            <a:gs pos="0">
              <a:srgbClr val="540B29"/>
            </a:gs>
            <a:gs pos="78000">
              <a:srgbClr val="B11756"/>
            </a:gs>
            <a:gs pos="100000">
              <a:srgbClr val="FFC5D1"/>
            </a:gs>
          </a:gsLst>
          <a:path path="rect">
            <a:fillToRect l="100000" t="100000"/>
          </a:path>
          <a:tileRect r="-100000" b="-100000"/>
        </a:gradFill>
        <a:effectLst>
          <a:outerShdw blurRad="57150" dist="295675" dir="5400000" algn="ctr" rotWithShape="0">
            <a:srgbClr val="000000">
              <a:alpha val="63000"/>
            </a:srgbClr>
          </a:outerShdw>
        </a:effectLst>
      </dgm:spPr>
      <dgm:t>
        <a:bodyPr/>
        <a:lstStyle/>
        <a:p>
          <a:r>
            <a:rPr lang="es-MX" sz="2400" dirty="0"/>
            <a:t>Riesgo</a:t>
          </a:r>
        </a:p>
        <a:p>
          <a:r>
            <a:rPr lang="es-MX" sz="1800" dirty="0"/>
            <a:t>10 palabras máximo</a:t>
          </a:r>
        </a:p>
      </dgm:t>
    </dgm:pt>
    <dgm:pt modelId="{D9B84311-1C01-AC4E-81CE-357A202A192D}" type="parTrans" cxnId="{8D3A4FEF-E04B-5940-A80A-55921BE0779A}">
      <dgm:prSet/>
      <dgm:spPr/>
      <dgm:t>
        <a:bodyPr/>
        <a:lstStyle/>
        <a:p>
          <a:endParaRPr lang="es-MX"/>
        </a:p>
      </dgm:t>
    </dgm:pt>
    <dgm:pt modelId="{D4D56250-59C2-934A-B3EE-02B8AB72F03B}" type="sibTrans" cxnId="{8D3A4FEF-E04B-5940-A80A-55921BE0779A}">
      <dgm:prSet/>
      <dgm:spPr/>
      <dgm:t>
        <a:bodyPr/>
        <a:lstStyle/>
        <a:p>
          <a:endParaRPr lang="es-MX"/>
        </a:p>
      </dgm:t>
    </dgm:pt>
    <dgm:pt modelId="{930E9D2B-E345-3B48-8EF8-7C174D913770}">
      <dgm:prSet phldrT="[Texto]" custT="1"/>
      <dgm:spPr>
        <a:gradFill flip="none" rotWithShape="1">
          <a:gsLst>
            <a:gs pos="0">
              <a:srgbClr val="540B29"/>
            </a:gs>
            <a:gs pos="78000">
              <a:srgbClr val="B11756"/>
            </a:gs>
            <a:gs pos="100000">
              <a:srgbClr val="FFC5D1"/>
            </a:gs>
          </a:gsLst>
          <a:path path="rect">
            <a:fillToRect l="100000" t="100000"/>
          </a:path>
          <a:tileRect r="-100000" b="-100000"/>
        </a:gradFill>
        <a:effectLst>
          <a:outerShdw blurRad="57150" dist="295675" dir="5400000" algn="ctr" rotWithShape="0">
            <a:srgbClr val="000000">
              <a:alpha val="63000"/>
            </a:srgbClr>
          </a:outerShdw>
        </a:effectLst>
      </dgm:spPr>
      <dgm:t>
        <a:bodyPr/>
        <a:lstStyle/>
        <a:p>
          <a:r>
            <a:rPr lang="es-MX" sz="2400"/>
            <a:t>Factor</a:t>
          </a:r>
        </a:p>
        <a:p>
          <a:r>
            <a:rPr lang="es-MX" sz="1800"/>
            <a:t>25 palabras máximo</a:t>
          </a:r>
        </a:p>
      </dgm:t>
    </dgm:pt>
    <dgm:pt modelId="{C00C8E2B-830E-FF42-96B4-4373D36ECC34}" type="parTrans" cxnId="{6D138852-0A6E-1247-9DF4-39F34BC44EF4}">
      <dgm:prSet/>
      <dgm:spPr/>
      <dgm:t>
        <a:bodyPr/>
        <a:lstStyle/>
        <a:p>
          <a:endParaRPr lang="es-MX"/>
        </a:p>
      </dgm:t>
    </dgm:pt>
    <dgm:pt modelId="{806013B7-83F2-DA42-8BE9-6E43EB42ACE7}" type="sibTrans" cxnId="{6D138852-0A6E-1247-9DF4-39F34BC44EF4}">
      <dgm:prSet/>
      <dgm:spPr/>
      <dgm:t>
        <a:bodyPr/>
        <a:lstStyle/>
        <a:p>
          <a:endParaRPr lang="es-MX"/>
        </a:p>
      </dgm:t>
    </dgm:pt>
    <dgm:pt modelId="{EAA972A5-CA61-CF41-BB7E-6D8A9432F3D5}">
      <dgm:prSet/>
      <dgm:spPr>
        <a:gradFill flip="none" rotWithShape="1">
          <a:gsLst>
            <a:gs pos="0">
              <a:srgbClr val="540B29"/>
            </a:gs>
            <a:gs pos="78000">
              <a:srgbClr val="B11756"/>
            </a:gs>
            <a:gs pos="100000">
              <a:srgbClr val="FFC5D1"/>
            </a:gs>
          </a:gsLst>
          <a:path path="rect">
            <a:fillToRect l="100000" t="100000"/>
          </a:path>
          <a:tileRect r="-100000" b="-100000"/>
        </a:gradFill>
        <a:effectLst>
          <a:outerShdw blurRad="57150" dist="295675" dir="5400000" algn="ctr" rotWithShape="0">
            <a:srgbClr val="000000">
              <a:alpha val="63000"/>
            </a:srgbClr>
          </a:outerShdw>
        </a:effectLst>
      </dgm:spPr>
      <dgm:t>
        <a:bodyPr/>
        <a:lstStyle/>
        <a:p>
          <a:r>
            <a:rPr lang="es-MX" dirty="0"/>
            <a:t>Actividad</a:t>
          </a:r>
        </a:p>
      </dgm:t>
    </dgm:pt>
    <dgm:pt modelId="{836D1BB9-8522-5449-887E-B2537CE9EF8E}" type="parTrans" cxnId="{8599A329-20F0-364C-8F25-3CF03BBB6725}">
      <dgm:prSet/>
      <dgm:spPr/>
      <dgm:t>
        <a:bodyPr/>
        <a:lstStyle/>
        <a:p>
          <a:endParaRPr lang="es-MX"/>
        </a:p>
      </dgm:t>
    </dgm:pt>
    <dgm:pt modelId="{967A1471-86DD-BC49-9C5E-DBAC104D5E67}" type="sibTrans" cxnId="{8599A329-20F0-364C-8F25-3CF03BBB6725}">
      <dgm:prSet/>
      <dgm:spPr/>
      <dgm:t>
        <a:bodyPr/>
        <a:lstStyle/>
        <a:p>
          <a:endParaRPr lang="es-MX"/>
        </a:p>
      </dgm:t>
    </dgm:pt>
    <dgm:pt modelId="{802122D3-C27C-404A-9C41-2AB72058D7C3}" type="pres">
      <dgm:prSet presAssocID="{5C008AF2-3F41-514F-AB58-5877D253E5FC}" presName="Name0" presStyleCnt="0">
        <dgm:presLayoutVars>
          <dgm:dir/>
          <dgm:animLvl val="lvl"/>
          <dgm:resizeHandles val="exact"/>
        </dgm:presLayoutVars>
      </dgm:prSet>
      <dgm:spPr/>
    </dgm:pt>
    <dgm:pt modelId="{DEAD882D-71A3-A441-8BEE-D3E246758712}" type="pres">
      <dgm:prSet presAssocID="{75313893-0770-D442-8227-B0193D55FBB8}" presName="parTxOnly" presStyleLbl="node1" presStyleIdx="0" presStyleCnt="4" custLinFactNeighborX="7859" custLinFactNeighborY="47152">
        <dgm:presLayoutVars>
          <dgm:chMax val="0"/>
          <dgm:chPref val="0"/>
          <dgm:bulletEnabled val="1"/>
        </dgm:presLayoutVars>
      </dgm:prSet>
      <dgm:spPr/>
    </dgm:pt>
    <dgm:pt modelId="{5365D8FC-7F5B-E14D-B533-EC5C4392CE2D}" type="pres">
      <dgm:prSet presAssocID="{D49F4822-7B36-7444-B6AA-D4E763025C60}" presName="parTxOnlySpace" presStyleCnt="0"/>
      <dgm:spPr/>
    </dgm:pt>
    <dgm:pt modelId="{3FF08DB9-1D71-7D4D-A45E-2974F6A85D40}" type="pres">
      <dgm:prSet presAssocID="{3953E87E-F26F-C84F-86B4-A94873A1648F}" presName="parTxOnly" presStyleLbl="node1" presStyleIdx="1" presStyleCnt="4" custLinFactNeighborX="-2848" custLinFactNeighborY="52064">
        <dgm:presLayoutVars>
          <dgm:chMax val="0"/>
          <dgm:chPref val="0"/>
          <dgm:bulletEnabled val="1"/>
        </dgm:presLayoutVars>
      </dgm:prSet>
      <dgm:spPr/>
    </dgm:pt>
    <dgm:pt modelId="{0B57B59F-F1F2-5147-A792-758C5AA94A7C}" type="pres">
      <dgm:prSet presAssocID="{D4D56250-59C2-934A-B3EE-02B8AB72F03B}" presName="parTxOnlySpace" presStyleCnt="0"/>
      <dgm:spPr/>
    </dgm:pt>
    <dgm:pt modelId="{8DF19D6B-5E67-EA4E-8729-4DBA66EDC8EC}" type="pres">
      <dgm:prSet presAssocID="{930E9D2B-E345-3B48-8EF8-7C174D913770}" presName="parTxOnly" presStyleLbl="node1" presStyleIdx="2" presStyleCnt="4" custLinFactNeighborX="7858" custLinFactNeighborY="49117">
        <dgm:presLayoutVars>
          <dgm:chMax val="0"/>
          <dgm:chPref val="0"/>
          <dgm:bulletEnabled val="1"/>
        </dgm:presLayoutVars>
      </dgm:prSet>
      <dgm:spPr/>
    </dgm:pt>
    <dgm:pt modelId="{FCC6D5E0-C445-7549-855D-EFA3C664BAAD}" type="pres">
      <dgm:prSet presAssocID="{806013B7-83F2-DA42-8BE9-6E43EB42ACE7}" presName="parTxOnlySpace" presStyleCnt="0"/>
      <dgm:spPr/>
    </dgm:pt>
    <dgm:pt modelId="{24849A9C-2449-E344-8655-3F81820A87FF}" type="pres">
      <dgm:prSet presAssocID="{EAA972A5-CA61-CF41-BB7E-6D8A9432F3D5}" presName="parTxOnly" presStyleLbl="node1" presStyleIdx="3" presStyleCnt="4" custLinFactNeighborX="15717" custLinFactNeighborY="46169">
        <dgm:presLayoutVars>
          <dgm:chMax val="0"/>
          <dgm:chPref val="0"/>
          <dgm:bulletEnabled val="1"/>
        </dgm:presLayoutVars>
      </dgm:prSet>
      <dgm:spPr/>
    </dgm:pt>
  </dgm:ptLst>
  <dgm:cxnLst>
    <dgm:cxn modelId="{10997C25-9317-CD4C-816B-0FA9A372769A}" type="presOf" srcId="{EAA972A5-CA61-CF41-BB7E-6D8A9432F3D5}" destId="{24849A9C-2449-E344-8655-3F81820A87FF}" srcOrd="0" destOrd="0" presId="urn:microsoft.com/office/officeart/2005/8/layout/chevron1"/>
    <dgm:cxn modelId="{8599A329-20F0-364C-8F25-3CF03BBB6725}" srcId="{5C008AF2-3F41-514F-AB58-5877D253E5FC}" destId="{EAA972A5-CA61-CF41-BB7E-6D8A9432F3D5}" srcOrd="3" destOrd="0" parTransId="{836D1BB9-8522-5449-887E-B2537CE9EF8E}" sibTransId="{967A1471-86DD-BC49-9C5E-DBAC104D5E67}"/>
    <dgm:cxn modelId="{6BF5E033-A96F-3A4D-82E3-32CD140BECDF}" srcId="{5C008AF2-3F41-514F-AB58-5877D253E5FC}" destId="{75313893-0770-D442-8227-B0193D55FBB8}" srcOrd="0" destOrd="0" parTransId="{2EEEDB8B-DA2B-E543-B951-462EA1383F66}" sibTransId="{D49F4822-7B36-7444-B6AA-D4E763025C60}"/>
    <dgm:cxn modelId="{A006AB3A-8880-1D40-AF96-DF5D7FCC0752}" type="presOf" srcId="{930E9D2B-E345-3B48-8EF8-7C174D913770}" destId="{8DF19D6B-5E67-EA4E-8729-4DBA66EDC8EC}" srcOrd="0" destOrd="0" presId="urn:microsoft.com/office/officeart/2005/8/layout/chevron1"/>
    <dgm:cxn modelId="{0657CE4F-2980-8C42-8A93-CF9594642D17}" type="presOf" srcId="{3953E87E-F26F-C84F-86B4-A94873A1648F}" destId="{3FF08DB9-1D71-7D4D-A45E-2974F6A85D40}" srcOrd="0" destOrd="0" presId="urn:microsoft.com/office/officeart/2005/8/layout/chevron1"/>
    <dgm:cxn modelId="{6D138852-0A6E-1247-9DF4-39F34BC44EF4}" srcId="{5C008AF2-3F41-514F-AB58-5877D253E5FC}" destId="{930E9D2B-E345-3B48-8EF8-7C174D913770}" srcOrd="2" destOrd="0" parTransId="{C00C8E2B-830E-FF42-96B4-4373D36ECC34}" sibTransId="{806013B7-83F2-DA42-8BE9-6E43EB42ACE7}"/>
    <dgm:cxn modelId="{15A2B7DB-2ADD-284E-9889-361546E15523}" type="presOf" srcId="{75313893-0770-D442-8227-B0193D55FBB8}" destId="{DEAD882D-71A3-A441-8BEE-D3E246758712}" srcOrd="0" destOrd="0" presId="urn:microsoft.com/office/officeart/2005/8/layout/chevron1"/>
    <dgm:cxn modelId="{AEB60EEA-EE27-864E-B0C6-38C1D0D23242}" type="presOf" srcId="{5C008AF2-3F41-514F-AB58-5877D253E5FC}" destId="{802122D3-C27C-404A-9C41-2AB72058D7C3}" srcOrd="0" destOrd="0" presId="urn:microsoft.com/office/officeart/2005/8/layout/chevron1"/>
    <dgm:cxn modelId="{8D3A4FEF-E04B-5940-A80A-55921BE0779A}" srcId="{5C008AF2-3F41-514F-AB58-5877D253E5FC}" destId="{3953E87E-F26F-C84F-86B4-A94873A1648F}" srcOrd="1" destOrd="0" parTransId="{D9B84311-1C01-AC4E-81CE-357A202A192D}" sibTransId="{D4D56250-59C2-934A-B3EE-02B8AB72F03B}"/>
    <dgm:cxn modelId="{80AA5FB6-CA1F-6F4F-AA39-92397F657F75}" type="presParOf" srcId="{802122D3-C27C-404A-9C41-2AB72058D7C3}" destId="{DEAD882D-71A3-A441-8BEE-D3E246758712}" srcOrd="0" destOrd="0" presId="urn:microsoft.com/office/officeart/2005/8/layout/chevron1"/>
    <dgm:cxn modelId="{AFD2226D-AF5A-3C4D-8008-60466698AE9A}" type="presParOf" srcId="{802122D3-C27C-404A-9C41-2AB72058D7C3}" destId="{5365D8FC-7F5B-E14D-B533-EC5C4392CE2D}" srcOrd="1" destOrd="0" presId="urn:microsoft.com/office/officeart/2005/8/layout/chevron1"/>
    <dgm:cxn modelId="{1561A822-7C58-FE43-9698-94592E76C955}" type="presParOf" srcId="{802122D3-C27C-404A-9C41-2AB72058D7C3}" destId="{3FF08DB9-1D71-7D4D-A45E-2974F6A85D40}" srcOrd="2" destOrd="0" presId="urn:microsoft.com/office/officeart/2005/8/layout/chevron1"/>
    <dgm:cxn modelId="{DD0B6739-95C4-B84B-BECF-645143C4BA3A}" type="presParOf" srcId="{802122D3-C27C-404A-9C41-2AB72058D7C3}" destId="{0B57B59F-F1F2-5147-A792-758C5AA94A7C}" srcOrd="3" destOrd="0" presId="urn:microsoft.com/office/officeart/2005/8/layout/chevron1"/>
    <dgm:cxn modelId="{6A1B7C42-4013-284F-B162-D91E38BC250D}" type="presParOf" srcId="{802122D3-C27C-404A-9C41-2AB72058D7C3}" destId="{8DF19D6B-5E67-EA4E-8729-4DBA66EDC8EC}" srcOrd="4" destOrd="0" presId="urn:microsoft.com/office/officeart/2005/8/layout/chevron1"/>
    <dgm:cxn modelId="{0C6FF6F0-9CE3-5D45-AF35-55427F46D87D}" type="presParOf" srcId="{802122D3-C27C-404A-9C41-2AB72058D7C3}" destId="{FCC6D5E0-C445-7549-855D-EFA3C664BAAD}" srcOrd="5" destOrd="0" presId="urn:microsoft.com/office/officeart/2005/8/layout/chevron1"/>
    <dgm:cxn modelId="{199465D0-700C-D64C-B50E-2B31D46A9A04}" type="presParOf" srcId="{802122D3-C27C-404A-9C41-2AB72058D7C3}" destId="{24849A9C-2449-E344-8655-3F81820A87FF}" srcOrd="6" destOrd="0" presId="urn:microsoft.com/office/officeart/2005/8/layout/chevro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51213DC-03BE-F541-B0E6-B6DC02918280}" type="doc">
      <dgm:prSet loTypeId="urn:microsoft.com/office/officeart/2005/8/layout/list1" loCatId="" qsTypeId="urn:microsoft.com/office/officeart/2005/8/quickstyle/3d2" qsCatId="3D" csTypeId="urn:microsoft.com/office/officeart/2005/8/colors/accent1_2" csCatId="accent1" phldr="1"/>
      <dgm:spPr/>
      <dgm:t>
        <a:bodyPr/>
        <a:lstStyle/>
        <a:p>
          <a:endParaRPr lang="es-MX"/>
        </a:p>
      </dgm:t>
    </dgm:pt>
    <dgm:pt modelId="{D0877509-6A32-1F4B-A47D-0AFFAF99C403}">
      <dgm:prSet/>
      <dgm:spPr>
        <a:ln>
          <a:solidFill>
            <a:srgbClr val="540B29"/>
          </a:solidFill>
        </a:ln>
        <a:effectLst>
          <a:outerShdw blurRad="50800" dist="38100" dir="2700000" algn="tl" rotWithShape="0">
            <a:prstClr val="black">
              <a:alpha val="40000"/>
            </a:prstClr>
          </a:outerShdw>
        </a:effectLst>
      </dgm:spPr>
      <dgm:t>
        <a:bodyPr/>
        <a:lstStyle/>
        <a:p>
          <a:pPr>
            <a:buFont typeface="+mj-lt"/>
            <a:buAutoNum type="arabicPeriod"/>
          </a:pPr>
          <a:r>
            <a:rPr lang="es-MX" b="1" dirty="0"/>
            <a:t>Reducir el riesgo</a:t>
          </a:r>
          <a:r>
            <a:rPr lang="es-MX" dirty="0"/>
            <a:t>. Implica establecer acciones dirigidas a disminuir la probabilidad de ocurrencia (acciones de prevención) y el impacto (acciones de contingencia), tales como la optimización de los procedimientos y la implementación o mejora de controles. </a:t>
          </a:r>
        </a:p>
      </dgm:t>
    </dgm:pt>
    <dgm:pt modelId="{EC689D3E-73A7-114D-8DA3-A912156755C3}" type="parTrans" cxnId="{1D6B3D11-5778-9E48-9A96-E9C52B2E9DFC}">
      <dgm:prSet/>
      <dgm:spPr/>
      <dgm:t>
        <a:bodyPr/>
        <a:lstStyle/>
        <a:p>
          <a:endParaRPr lang="es-MX"/>
        </a:p>
      </dgm:t>
    </dgm:pt>
    <dgm:pt modelId="{A943A706-3ED0-B44B-AB9B-1A87F1D9D314}" type="sibTrans" cxnId="{1D6B3D11-5778-9E48-9A96-E9C52B2E9DFC}">
      <dgm:prSet/>
      <dgm:spPr/>
      <dgm:t>
        <a:bodyPr/>
        <a:lstStyle/>
        <a:p>
          <a:endParaRPr lang="es-MX"/>
        </a:p>
      </dgm:t>
    </dgm:pt>
    <dgm:pt modelId="{77EEA39B-2C7D-5448-A002-87CFB5B745B3}">
      <dgm:prSet/>
      <dgm:spPr>
        <a:ln>
          <a:solidFill>
            <a:srgbClr val="540B29"/>
          </a:solidFill>
        </a:ln>
        <a:effectLst>
          <a:outerShdw blurRad="50800" dist="38100" dir="2700000" algn="tl" rotWithShape="0">
            <a:prstClr val="black">
              <a:alpha val="40000"/>
            </a:prstClr>
          </a:outerShdw>
        </a:effectLst>
      </dgm:spPr>
      <dgm:t>
        <a:bodyPr/>
        <a:lstStyle/>
        <a:p>
          <a:pPr>
            <a:buFont typeface="+mj-lt"/>
            <a:buAutoNum type="arabicPeriod"/>
          </a:pPr>
          <a:r>
            <a:rPr lang="es-MX" b="1" dirty="0"/>
            <a:t>Asumir el riesgo</a:t>
          </a:r>
          <a:r>
            <a:rPr lang="es-MX" dirty="0"/>
            <a:t>. Se aplica cuando el riesgo se encuentra en el Cuadrante III, Riesgos Controlados de baja probabilidad de ocurrencia y grado de impacto y puede aceptarse sin necesidad de tomar otras medidas de control diferentes a las que se poseen, o cuando no se tiene opción para abatirlo y sólo pueden establecerse acciones de contingencia. </a:t>
          </a:r>
        </a:p>
      </dgm:t>
    </dgm:pt>
    <dgm:pt modelId="{2C051AAA-1351-CA47-B9A6-BF764DA98922}" type="parTrans" cxnId="{58E124A6-8375-554C-87FF-3036F1094DD3}">
      <dgm:prSet/>
      <dgm:spPr/>
      <dgm:t>
        <a:bodyPr/>
        <a:lstStyle/>
        <a:p>
          <a:endParaRPr lang="es-MX"/>
        </a:p>
      </dgm:t>
    </dgm:pt>
    <dgm:pt modelId="{A4DE4A3E-9763-1D4D-A216-4B73E9BFE778}" type="sibTrans" cxnId="{58E124A6-8375-554C-87FF-3036F1094DD3}">
      <dgm:prSet/>
      <dgm:spPr/>
      <dgm:t>
        <a:bodyPr/>
        <a:lstStyle/>
        <a:p>
          <a:endParaRPr lang="es-MX"/>
        </a:p>
      </dgm:t>
    </dgm:pt>
    <dgm:pt modelId="{1B4F05B3-FFAF-BD4C-9B40-8CA30F6D92FF}">
      <dgm:prSet/>
      <dgm:spPr>
        <a:ln>
          <a:solidFill>
            <a:srgbClr val="540B29"/>
          </a:solidFill>
        </a:ln>
        <a:effectLst>
          <a:outerShdw blurRad="50800" dist="38100" dir="2700000" algn="tl" rotWithShape="0">
            <a:prstClr val="black">
              <a:alpha val="40000"/>
            </a:prstClr>
          </a:outerShdw>
        </a:effectLst>
      </dgm:spPr>
      <dgm:t>
        <a:bodyPr/>
        <a:lstStyle/>
        <a:p>
          <a:pPr>
            <a:buFont typeface="+mj-lt"/>
            <a:buAutoNum type="arabicPeriod"/>
          </a:pPr>
          <a:r>
            <a:rPr lang="es-MX" b="1" dirty="0"/>
            <a:t>Transferir el riesgo</a:t>
          </a:r>
          <a:r>
            <a:rPr lang="es-MX" dirty="0"/>
            <a:t>. Consiste en trasladar el riesgo a un externo a través de la contratación de servicios tercerizados, el cual deberá tener la experiencia y especialización necesaria para asumir el riesgo, así como sus impactos o pérdidas derivadas de su materialización </a:t>
          </a:r>
        </a:p>
      </dgm:t>
    </dgm:pt>
    <dgm:pt modelId="{6DF86225-4248-9A4D-932A-825D9A8CEB29}" type="parTrans" cxnId="{20F39B55-C8E5-504F-9BAF-5B47EB30D627}">
      <dgm:prSet/>
      <dgm:spPr/>
      <dgm:t>
        <a:bodyPr/>
        <a:lstStyle/>
        <a:p>
          <a:endParaRPr lang="es-MX"/>
        </a:p>
      </dgm:t>
    </dgm:pt>
    <dgm:pt modelId="{C12536DF-B7E4-5640-A25B-AFA017C0477D}" type="sibTrans" cxnId="{20F39B55-C8E5-504F-9BAF-5B47EB30D627}">
      <dgm:prSet/>
      <dgm:spPr/>
      <dgm:t>
        <a:bodyPr/>
        <a:lstStyle/>
        <a:p>
          <a:endParaRPr lang="es-MX"/>
        </a:p>
      </dgm:t>
    </dgm:pt>
    <dgm:pt modelId="{70BCE0CB-A7A3-5F44-8E47-B4ABC34A4A20}">
      <dgm:prSet/>
      <dgm:spPr>
        <a:ln>
          <a:solidFill>
            <a:srgbClr val="540B29"/>
          </a:solidFill>
        </a:ln>
        <a:effectLst>
          <a:outerShdw blurRad="50800" dist="38100" dir="2700000" algn="tl" rotWithShape="0">
            <a:prstClr val="black">
              <a:alpha val="40000"/>
            </a:prstClr>
          </a:outerShdw>
        </a:effectLst>
      </dgm:spPr>
      <dgm:t>
        <a:bodyPr/>
        <a:lstStyle/>
        <a:p>
          <a:pPr>
            <a:buFont typeface="+mj-lt"/>
            <a:buAutoNum type="arabicPeriod"/>
          </a:pPr>
          <a:r>
            <a:rPr lang="es-MX" b="1" dirty="0"/>
            <a:t>Compartir el riesgo</a:t>
          </a:r>
          <a:r>
            <a:rPr lang="es-MX" dirty="0"/>
            <a:t>.- Se refiere a distribuir parcialmente el riesgo y las posibles consecuencias, a efecto de segmentarlo y canalizarlo a diferentes unidades administrativas de la institución, las cuales se responsabilizarán de la parte del riesgo que les corresponda en su ámbito de competencia. </a:t>
          </a:r>
        </a:p>
      </dgm:t>
    </dgm:pt>
    <dgm:pt modelId="{6FFB1DCB-C7AB-0041-A366-3CC6D784AAA3}" type="parTrans" cxnId="{8DB509EC-D18A-5C42-8E5F-6625BBACEA26}">
      <dgm:prSet/>
      <dgm:spPr/>
      <dgm:t>
        <a:bodyPr/>
        <a:lstStyle/>
        <a:p>
          <a:endParaRPr lang="es-MX"/>
        </a:p>
      </dgm:t>
    </dgm:pt>
    <dgm:pt modelId="{C5D30DE7-6B06-804A-9E06-234E24EC0620}" type="sibTrans" cxnId="{8DB509EC-D18A-5C42-8E5F-6625BBACEA26}">
      <dgm:prSet/>
      <dgm:spPr/>
      <dgm:t>
        <a:bodyPr/>
        <a:lstStyle/>
        <a:p>
          <a:endParaRPr lang="es-MX"/>
        </a:p>
      </dgm:t>
    </dgm:pt>
    <dgm:pt modelId="{B8094792-0406-9142-A311-C520A3A7E03E}">
      <dgm:prSet/>
      <dgm:spPr/>
      <dgm:t>
        <a:bodyPr/>
        <a:lstStyle/>
        <a:p>
          <a:pPr>
            <a:buFont typeface="+mj-lt"/>
            <a:buAutoNum type="arabicPeriod"/>
          </a:pPr>
          <a:r>
            <a:rPr lang="es-MX" b="1" dirty="0"/>
            <a:t>Tolerancia al Riesgo</a:t>
          </a:r>
          <a:r>
            <a:rPr lang="es-MX" dirty="0"/>
            <a:t>. La Administración deberá definir la tolerancia a los riesgos identificados para los objetivos estratégicos definidos por la Institución. En donde la tolerancia al riesgo se debe considerar como el nivel aceptable de diferencia entre el cumplimiento cabal del objetivo estratégico, respecto de su grado real de cumplimiento </a:t>
          </a:r>
        </a:p>
      </dgm:t>
    </dgm:pt>
    <dgm:pt modelId="{A8690260-E8D8-554B-B028-238F03233972}" type="parTrans" cxnId="{646C26AD-B306-2E49-99C9-A2A0DF674DD1}">
      <dgm:prSet/>
      <dgm:spPr/>
      <dgm:t>
        <a:bodyPr/>
        <a:lstStyle/>
        <a:p>
          <a:endParaRPr lang="es-MX"/>
        </a:p>
      </dgm:t>
    </dgm:pt>
    <dgm:pt modelId="{814D228F-3E42-EF4E-8E92-C1DEA9B18CD9}" type="sibTrans" cxnId="{646C26AD-B306-2E49-99C9-A2A0DF674DD1}">
      <dgm:prSet/>
      <dgm:spPr/>
      <dgm:t>
        <a:bodyPr/>
        <a:lstStyle/>
        <a:p>
          <a:endParaRPr lang="es-MX"/>
        </a:p>
      </dgm:t>
    </dgm:pt>
    <dgm:pt modelId="{963ED708-4232-7341-8D30-E4F1FCCE4860}">
      <dgm:prSet/>
      <dgm:spPr/>
      <dgm:t>
        <a:bodyPr/>
        <a:lstStyle/>
        <a:p>
          <a:pPr>
            <a:buFont typeface="+mj-lt"/>
            <a:buAutoNum type="arabicPeriod"/>
          </a:pPr>
          <a:r>
            <a:rPr lang="es-MX" b="1" dirty="0"/>
            <a:t>Servicios Tercerizados</a:t>
          </a:r>
          <a:r>
            <a:rPr lang="es-MX" dirty="0"/>
            <a:t>. La Administración conserva la responsabilidad sobre el desempeño de las actividades realizadas por los servicios tercerizados que contrate para realizar algunos procesos operativos para la institución, tales como servicios de tecnologías de información y comunicaciones, servicios de mantenimiento, servicios de seguridad o servicios de limpieza </a:t>
          </a:r>
        </a:p>
      </dgm:t>
    </dgm:pt>
    <dgm:pt modelId="{97CE7FE5-58B0-5340-93D5-9678B24C01FB}" type="parTrans" cxnId="{642611D4-FA64-9547-8772-7762CFF2F3E0}">
      <dgm:prSet/>
      <dgm:spPr/>
      <dgm:t>
        <a:bodyPr/>
        <a:lstStyle/>
        <a:p>
          <a:endParaRPr lang="es-MX"/>
        </a:p>
      </dgm:t>
    </dgm:pt>
    <dgm:pt modelId="{7900E7AE-4705-2A46-B202-073407C15E76}" type="sibTrans" cxnId="{642611D4-FA64-9547-8772-7762CFF2F3E0}">
      <dgm:prSet/>
      <dgm:spPr/>
      <dgm:t>
        <a:bodyPr/>
        <a:lstStyle/>
        <a:p>
          <a:endParaRPr lang="es-MX"/>
        </a:p>
      </dgm:t>
    </dgm:pt>
    <dgm:pt modelId="{4A8323C7-BFE0-8241-BF84-B72F09324782}">
      <dgm:prSet/>
      <dgm:spPr>
        <a:noFill/>
        <a:ln w="76200">
          <a:solidFill>
            <a:srgbClr val="540B29"/>
          </a:solidFill>
        </a:ln>
        <a:effectLst>
          <a:outerShdw blurRad="50800" dist="38100" dir="2700000" algn="tl" rotWithShape="0">
            <a:prstClr val="black">
              <a:alpha val="40000"/>
            </a:prstClr>
          </a:outerShdw>
        </a:effectLst>
      </dgm:spPr>
      <dgm:t>
        <a:bodyPr/>
        <a:lstStyle/>
        <a:p>
          <a:pPr algn="ctr"/>
          <a:r>
            <a:rPr lang="es-MX" b="0" cap="none" spc="0" dirty="0">
              <a:ln w="0"/>
              <a:solidFill>
                <a:schemeClr val="tx1"/>
              </a:solidFill>
              <a:effectLst>
                <a:outerShdw blurRad="38100" dist="19050" dir="2700000" algn="tl" rotWithShape="0">
                  <a:schemeClr val="dk1">
                    <a:alpha val="40000"/>
                  </a:schemeClr>
                </a:outerShdw>
              </a:effectLst>
            </a:rPr>
            <a:t>Determinada la Valoración final, se debe definir la estrategia a seguir</a:t>
          </a:r>
        </a:p>
      </dgm:t>
    </dgm:pt>
    <dgm:pt modelId="{1B6160F9-0722-6047-BE67-FDDD003BDC27}" type="sibTrans" cxnId="{79E7D5C6-87DE-454B-9161-F57D374C1523}">
      <dgm:prSet/>
      <dgm:spPr/>
      <dgm:t>
        <a:bodyPr/>
        <a:lstStyle/>
        <a:p>
          <a:endParaRPr lang="es-MX"/>
        </a:p>
      </dgm:t>
    </dgm:pt>
    <dgm:pt modelId="{D73E4BC1-ACB3-7B4B-8CD7-36AF88260F64}" type="parTrans" cxnId="{79E7D5C6-87DE-454B-9161-F57D374C1523}">
      <dgm:prSet/>
      <dgm:spPr/>
      <dgm:t>
        <a:bodyPr/>
        <a:lstStyle/>
        <a:p>
          <a:endParaRPr lang="es-MX"/>
        </a:p>
      </dgm:t>
    </dgm:pt>
    <dgm:pt modelId="{15B5C73B-5126-ED46-B6D7-E516E50073E2}" type="pres">
      <dgm:prSet presAssocID="{451213DC-03BE-F541-B0E6-B6DC02918280}" presName="linear" presStyleCnt="0">
        <dgm:presLayoutVars>
          <dgm:dir/>
          <dgm:animLvl val="lvl"/>
          <dgm:resizeHandles val="exact"/>
        </dgm:presLayoutVars>
      </dgm:prSet>
      <dgm:spPr/>
    </dgm:pt>
    <dgm:pt modelId="{008C281A-F5FC-9141-B3EA-B47189C3468D}" type="pres">
      <dgm:prSet presAssocID="{4A8323C7-BFE0-8241-BF84-B72F09324782}" presName="parentLin" presStyleCnt="0"/>
      <dgm:spPr/>
    </dgm:pt>
    <dgm:pt modelId="{1ED0BB9F-27C8-BA47-861D-DA51CBE96344}" type="pres">
      <dgm:prSet presAssocID="{4A8323C7-BFE0-8241-BF84-B72F09324782}" presName="parentLeftMargin" presStyleLbl="node1" presStyleIdx="0" presStyleCnt="1"/>
      <dgm:spPr/>
    </dgm:pt>
    <dgm:pt modelId="{B9F9A346-6849-A742-BA8E-1A6B91FDAFD7}" type="pres">
      <dgm:prSet presAssocID="{4A8323C7-BFE0-8241-BF84-B72F09324782}" presName="parentText" presStyleLbl="node1" presStyleIdx="0" presStyleCnt="1" custLinFactX="7143" custLinFactNeighborX="100000" custLinFactNeighborY="-19575">
        <dgm:presLayoutVars>
          <dgm:chMax val="0"/>
          <dgm:bulletEnabled val="1"/>
        </dgm:presLayoutVars>
      </dgm:prSet>
      <dgm:spPr/>
    </dgm:pt>
    <dgm:pt modelId="{852AFED0-B630-C24A-917F-9C051D270BF6}" type="pres">
      <dgm:prSet presAssocID="{4A8323C7-BFE0-8241-BF84-B72F09324782}" presName="negativeSpace" presStyleCnt="0"/>
      <dgm:spPr/>
    </dgm:pt>
    <dgm:pt modelId="{5715B02F-4349-CE41-97C0-39C053FCA1F1}" type="pres">
      <dgm:prSet presAssocID="{4A8323C7-BFE0-8241-BF84-B72F09324782}" presName="childText" presStyleLbl="conFgAcc1" presStyleIdx="0" presStyleCnt="1" custLinFactY="385" custLinFactNeighborX="-354" custLinFactNeighborY="100000">
        <dgm:presLayoutVars>
          <dgm:bulletEnabled val="1"/>
        </dgm:presLayoutVars>
      </dgm:prSet>
      <dgm:spPr/>
    </dgm:pt>
  </dgm:ptLst>
  <dgm:cxnLst>
    <dgm:cxn modelId="{1D6B3D11-5778-9E48-9A96-E9C52B2E9DFC}" srcId="{4A8323C7-BFE0-8241-BF84-B72F09324782}" destId="{D0877509-6A32-1F4B-A47D-0AFFAF99C403}" srcOrd="0" destOrd="0" parTransId="{EC689D3E-73A7-114D-8DA3-A912156755C3}" sibTransId="{A943A706-3ED0-B44B-AB9B-1A87F1D9D314}"/>
    <dgm:cxn modelId="{C8CB4D50-08DE-644E-B9CA-DC5DAC60624A}" type="presOf" srcId="{D0877509-6A32-1F4B-A47D-0AFFAF99C403}" destId="{5715B02F-4349-CE41-97C0-39C053FCA1F1}" srcOrd="0" destOrd="0" presId="urn:microsoft.com/office/officeart/2005/8/layout/list1"/>
    <dgm:cxn modelId="{E594B552-2304-A144-9D0A-AA51D87DA4AC}" type="presOf" srcId="{1B4F05B3-FFAF-BD4C-9B40-8CA30F6D92FF}" destId="{5715B02F-4349-CE41-97C0-39C053FCA1F1}" srcOrd="0" destOrd="2" presId="urn:microsoft.com/office/officeart/2005/8/layout/list1"/>
    <dgm:cxn modelId="{20F39B55-C8E5-504F-9BAF-5B47EB30D627}" srcId="{4A8323C7-BFE0-8241-BF84-B72F09324782}" destId="{1B4F05B3-FFAF-BD4C-9B40-8CA30F6D92FF}" srcOrd="2" destOrd="0" parTransId="{6DF86225-4248-9A4D-932A-825D9A8CEB29}" sibTransId="{C12536DF-B7E4-5640-A25B-AFA017C0477D}"/>
    <dgm:cxn modelId="{6984386F-7B67-9849-9F8A-DA1445FFD716}" type="presOf" srcId="{963ED708-4232-7341-8D30-E4F1FCCE4860}" destId="{5715B02F-4349-CE41-97C0-39C053FCA1F1}" srcOrd="0" destOrd="5" presId="urn:microsoft.com/office/officeart/2005/8/layout/list1"/>
    <dgm:cxn modelId="{6AC6217E-37FC-DA4C-8FB4-10E1E87E4B74}" type="presOf" srcId="{70BCE0CB-A7A3-5F44-8E47-B4ABC34A4A20}" destId="{5715B02F-4349-CE41-97C0-39C053FCA1F1}" srcOrd="0" destOrd="3" presId="urn:microsoft.com/office/officeart/2005/8/layout/list1"/>
    <dgm:cxn modelId="{D33B4381-7156-5E4C-85B1-CF3F446376BF}" type="presOf" srcId="{77EEA39B-2C7D-5448-A002-87CFB5B745B3}" destId="{5715B02F-4349-CE41-97C0-39C053FCA1F1}" srcOrd="0" destOrd="1" presId="urn:microsoft.com/office/officeart/2005/8/layout/list1"/>
    <dgm:cxn modelId="{58E124A6-8375-554C-87FF-3036F1094DD3}" srcId="{4A8323C7-BFE0-8241-BF84-B72F09324782}" destId="{77EEA39B-2C7D-5448-A002-87CFB5B745B3}" srcOrd="1" destOrd="0" parTransId="{2C051AAA-1351-CA47-B9A6-BF764DA98922}" sibTransId="{A4DE4A3E-9763-1D4D-A216-4B73E9BFE778}"/>
    <dgm:cxn modelId="{646C26AD-B306-2E49-99C9-A2A0DF674DD1}" srcId="{4A8323C7-BFE0-8241-BF84-B72F09324782}" destId="{B8094792-0406-9142-A311-C520A3A7E03E}" srcOrd="4" destOrd="0" parTransId="{A8690260-E8D8-554B-B028-238F03233972}" sibTransId="{814D228F-3E42-EF4E-8E92-C1DEA9B18CD9}"/>
    <dgm:cxn modelId="{0AA32AC3-4D17-0941-9362-16F6B313C661}" type="presOf" srcId="{451213DC-03BE-F541-B0E6-B6DC02918280}" destId="{15B5C73B-5126-ED46-B6D7-E516E50073E2}" srcOrd="0" destOrd="0" presId="urn:microsoft.com/office/officeart/2005/8/layout/list1"/>
    <dgm:cxn modelId="{79E7D5C6-87DE-454B-9161-F57D374C1523}" srcId="{451213DC-03BE-F541-B0E6-B6DC02918280}" destId="{4A8323C7-BFE0-8241-BF84-B72F09324782}" srcOrd="0" destOrd="0" parTransId="{D73E4BC1-ACB3-7B4B-8CD7-36AF88260F64}" sibTransId="{1B6160F9-0722-6047-BE67-FDDD003BDC27}"/>
    <dgm:cxn modelId="{BF9875C7-A62C-F746-9A29-045779024DCC}" type="presOf" srcId="{B8094792-0406-9142-A311-C520A3A7E03E}" destId="{5715B02F-4349-CE41-97C0-39C053FCA1F1}" srcOrd="0" destOrd="4" presId="urn:microsoft.com/office/officeart/2005/8/layout/list1"/>
    <dgm:cxn modelId="{642611D4-FA64-9547-8772-7762CFF2F3E0}" srcId="{4A8323C7-BFE0-8241-BF84-B72F09324782}" destId="{963ED708-4232-7341-8D30-E4F1FCCE4860}" srcOrd="5" destOrd="0" parTransId="{97CE7FE5-58B0-5340-93D5-9678B24C01FB}" sibTransId="{7900E7AE-4705-2A46-B202-073407C15E76}"/>
    <dgm:cxn modelId="{752FA1E3-547D-4D47-B95E-77C12C866DD7}" type="presOf" srcId="{4A8323C7-BFE0-8241-BF84-B72F09324782}" destId="{1ED0BB9F-27C8-BA47-861D-DA51CBE96344}" srcOrd="0" destOrd="0" presId="urn:microsoft.com/office/officeart/2005/8/layout/list1"/>
    <dgm:cxn modelId="{47DACAE7-BB89-0046-A784-EFF1E4F9A110}" type="presOf" srcId="{4A8323C7-BFE0-8241-BF84-B72F09324782}" destId="{B9F9A346-6849-A742-BA8E-1A6B91FDAFD7}" srcOrd="1" destOrd="0" presId="urn:microsoft.com/office/officeart/2005/8/layout/list1"/>
    <dgm:cxn modelId="{8DB509EC-D18A-5C42-8E5F-6625BBACEA26}" srcId="{4A8323C7-BFE0-8241-BF84-B72F09324782}" destId="{70BCE0CB-A7A3-5F44-8E47-B4ABC34A4A20}" srcOrd="3" destOrd="0" parTransId="{6FFB1DCB-C7AB-0041-A366-3CC6D784AAA3}" sibTransId="{C5D30DE7-6B06-804A-9E06-234E24EC0620}"/>
    <dgm:cxn modelId="{3FDE0DFB-E3C6-E94B-9BA6-E65EE38B6C80}" type="presParOf" srcId="{15B5C73B-5126-ED46-B6D7-E516E50073E2}" destId="{008C281A-F5FC-9141-B3EA-B47189C3468D}" srcOrd="0" destOrd="0" presId="urn:microsoft.com/office/officeart/2005/8/layout/list1"/>
    <dgm:cxn modelId="{86D7E829-6095-4C4A-B87A-E4751BAD1D5D}" type="presParOf" srcId="{008C281A-F5FC-9141-B3EA-B47189C3468D}" destId="{1ED0BB9F-27C8-BA47-861D-DA51CBE96344}" srcOrd="0" destOrd="0" presId="urn:microsoft.com/office/officeart/2005/8/layout/list1"/>
    <dgm:cxn modelId="{90851BE2-CEE2-D041-9E11-7E2260CF600D}" type="presParOf" srcId="{008C281A-F5FC-9141-B3EA-B47189C3468D}" destId="{B9F9A346-6849-A742-BA8E-1A6B91FDAFD7}" srcOrd="1" destOrd="0" presId="urn:microsoft.com/office/officeart/2005/8/layout/list1"/>
    <dgm:cxn modelId="{B15596B7-69C5-264F-B426-94CC0E81FBFB}" type="presParOf" srcId="{15B5C73B-5126-ED46-B6D7-E516E50073E2}" destId="{852AFED0-B630-C24A-917F-9C051D270BF6}" srcOrd="1" destOrd="0" presId="urn:microsoft.com/office/officeart/2005/8/layout/list1"/>
    <dgm:cxn modelId="{D5D4BAED-005E-5A45-8477-8F14A5124DCB}" type="presParOf" srcId="{15B5C73B-5126-ED46-B6D7-E516E50073E2}" destId="{5715B02F-4349-CE41-97C0-39C053FCA1F1}" srcOrd="2" destOrd="0" presId="urn:microsoft.com/office/officeart/2005/8/layout/list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B08208-6F04-4866-B676-B1C66144D2E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MX"/>
        </a:p>
      </dgm:t>
    </dgm:pt>
    <dgm:pt modelId="{CCD7EBA7-5772-445B-834D-9279739E1A70}">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Presidente </a:t>
          </a:r>
          <a:r>
            <a:rPr lang="es-MX" baseline="-25000" dirty="0">
              <a:solidFill>
                <a:srgbClr val="FFC5D1"/>
              </a:solidFill>
            </a:rPr>
            <a:t>(Art. 30)</a:t>
          </a:r>
        </a:p>
      </dgm:t>
    </dgm:pt>
    <dgm:pt modelId="{84C7F87B-4F9B-4A2A-A702-1AE2256F55B3}" type="parTrans" cxnId="{5EBEE86F-8F26-411A-93DC-8A08464C946E}">
      <dgm:prSet/>
      <dgm:spPr/>
      <dgm:t>
        <a:bodyPr/>
        <a:lstStyle/>
        <a:p>
          <a:endParaRPr lang="es-MX">
            <a:solidFill>
              <a:srgbClr val="FFC5D1"/>
            </a:solidFill>
          </a:endParaRPr>
        </a:p>
      </dgm:t>
    </dgm:pt>
    <dgm:pt modelId="{77332C5B-4725-4A6E-BC11-95D66E5535BB}" type="sibTrans" cxnId="{5EBEE86F-8F26-411A-93DC-8A08464C946E}">
      <dgm:prSet/>
      <dgm:spPr/>
      <dgm:t>
        <a:bodyPr/>
        <a:lstStyle/>
        <a:p>
          <a:endParaRPr lang="es-MX">
            <a:solidFill>
              <a:srgbClr val="FFC5D1"/>
            </a:solidFill>
          </a:endParaRPr>
        </a:p>
      </dgm:t>
    </dgm:pt>
    <dgm:pt modelId="{D753E312-845B-4FD2-B4DF-B813440BBE1A}">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Dirigir sesiones</a:t>
          </a:r>
        </a:p>
      </dgm:t>
    </dgm:pt>
    <dgm:pt modelId="{B1907607-B820-4113-A69C-15BC3C0F3C1B}" type="parTrans" cxnId="{747F5DFB-B555-4851-903B-48A769C60CA7}">
      <dgm:prSet/>
      <dgm:spPr>
        <a:solidFill>
          <a:srgbClr val="540B29"/>
        </a:solidFill>
        <a:ln>
          <a:solidFill>
            <a:srgbClr val="540B29"/>
          </a:solidFill>
        </a:ln>
      </dgm:spPr>
      <dgm:t>
        <a:bodyPr/>
        <a:lstStyle/>
        <a:p>
          <a:endParaRPr lang="es-MX">
            <a:solidFill>
              <a:srgbClr val="FFC5D1"/>
            </a:solidFill>
          </a:endParaRPr>
        </a:p>
      </dgm:t>
    </dgm:pt>
    <dgm:pt modelId="{C50B4682-C015-4D5F-AC1A-4B58D3AA098A}" type="sibTrans" cxnId="{747F5DFB-B555-4851-903B-48A769C60CA7}">
      <dgm:prSet/>
      <dgm:spPr/>
      <dgm:t>
        <a:bodyPr/>
        <a:lstStyle/>
        <a:p>
          <a:endParaRPr lang="es-MX">
            <a:solidFill>
              <a:srgbClr val="FFC5D1"/>
            </a:solidFill>
          </a:endParaRPr>
        </a:p>
      </dgm:t>
    </dgm:pt>
    <dgm:pt modelId="{63DC7B0B-5AD7-490D-BDBF-8EEE3700F59A}">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Voto de calidad</a:t>
          </a:r>
        </a:p>
      </dgm:t>
    </dgm:pt>
    <dgm:pt modelId="{B8886A84-C02E-42A7-9AFE-1F355378F53E}" type="parTrans" cxnId="{9E1C93AA-E45E-4380-8492-CB3B16A94596}">
      <dgm:prSet/>
      <dgm:spPr>
        <a:solidFill>
          <a:srgbClr val="540B29"/>
        </a:solidFill>
        <a:ln>
          <a:solidFill>
            <a:srgbClr val="540B29"/>
          </a:solidFill>
        </a:ln>
      </dgm:spPr>
      <dgm:t>
        <a:bodyPr/>
        <a:lstStyle/>
        <a:p>
          <a:endParaRPr lang="es-MX">
            <a:solidFill>
              <a:srgbClr val="FFC5D1"/>
            </a:solidFill>
          </a:endParaRPr>
        </a:p>
      </dgm:t>
    </dgm:pt>
    <dgm:pt modelId="{A2A2240E-3F63-4FD5-81E4-C050796D272F}" type="sibTrans" cxnId="{9E1C93AA-E45E-4380-8492-CB3B16A94596}">
      <dgm:prSet/>
      <dgm:spPr/>
      <dgm:t>
        <a:bodyPr/>
        <a:lstStyle/>
        <a:p>
          <a:endParaRPr lang="es-MX">
            <a:solidFill>
              <a:srgbClr val="FFC5D1"/>
            </a:solidFill>
          </a:endParaRPr>
        </a:p>
      </dgm:t>
    </dgm:pt>
    <dgm:pt modelId="{AA42051F-21E0-4D60-9D70-3D6C0960A954}">
      <dgm:prSet phldrT="[Texto]" custT="1"/>
      <dgm:spPr>
        <a:solidFill>
          <a:srgbClr val="540B29"/>
        </a:solidFill>
        <a:effectLst>
          <a:outerShdw blurRad="50800" dist="38100" dir="16200000" rotWithShape="0">
            <a:prstClr val="black">
              <a:alpha val="40000"/>
            </a:prstClr>
          </a:outerShdw>
        </a:effectLst>
      </dgm:spPr>
      <dgm:t>
        <a:bodyPr/>
        <a:lstStyle/>
        <a:p>
          <a:r>
            <a:rPr lang="es-MX" sz="1400">
              <a:solidFill>
                <a:srgbClr val="FFC5D1"/>
              </a:solidFill>
            </a:rPr>
            <a:t>Orden del día </a:t>
          </a:r>
          <a:r>
            <a:rPr lang="es-MX" sz="1200" i="1">
              <a:solidFill>
                <a:srgbClr val="FFC5D1"/>
              </a:solidFill>
            </a:rPr>
            <a:t>(formulación y puesta a consideración)</a:t>
          </a:r>
        </a:p>
      </dgm:t>
    </dgm:pt>
    <dgm:pt modelId="{3FE375F3-0697-423F-8917-EC81C21FF074}" type="parTrans" cxnId="{5FF5CDF4-FDF8-4B96-891E-B22340067F1B}">
      <dgm:prSet/>
      <dgm:spPr>
        <a:solidFill>
          <a:srgbClr val="540B29"/>
        </a:solidFill>
        <a:ln>
          <a:solidFill>
            <a:srgbClr val="540B29"/>
          </a:solidFill>
        </a:ln>
      </dgm:spPr>
      <dgm:t>
        <a:bodyPr/>
        <a:lstStyle/>
        <a:p>
          <a:endParaRPr lang="es-MX">
            <a:solidFill>
              <a:srgbClr val="FFC5D1"/>
            </a:solidFill>
          </a:endParaRPr>
        </a:p>
      </dgm:t>
    </dgm:pt>
    <dgm:pt modelId="{476A3FDB-5A7B-4D3A-A4EE-32664BBEE807}" type="sibTrans" cxnId="{5FF5CDF4-FDF8-4B96-891E-B22340067F1B}">
      <dgm:prSet/>
      <dgm:spPr/>
      <dgm:t>
        <a:bodyPr/>
        <a:lstStyle/>
        <a:p>
          <a:endParaRPr lang="es-MX">
            <a:solidFill>
              <a:srgbClr val="FFC5D1"/>
            </a:solidFill>
          </a:endParaRPr>
        </a:p>
      </dgm:t>
    </dgm:pt>
    <dgm:pt modelId="{F84BCAAC-D1F1-471E-BA65-C394E7B7CC31}">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Vigilancia de Acuerdos</a:t>
          </a:r>
        </a:p>
      </dgm:t>
    </dgm:pt>
    <dgm:pt modelId="{F8ED526F-50C7-4977-A924-2F3F3F922817}" type="parTrans" cxnId="{9D51607A-97B5-4EB8-8376-FF51951AE678}">
      <dgm:prSet/>
      <dgm:spPr>
        <a:ln>
          <a:solidFill>
            <a:srgbClr val="540B29"/>
          </a:solidFill>
        </a:ln>
      </dgm:spPr>
      <dgm:t>
        <a:bodyPr/>
        <a:lstStyle/>
        <a:p>
          <a:endParaRPr lang="es-MX">
            <a:solidFill>
              <a:srgbClr val="FFC5D1"/>
            </a:solidFill>
          </a:endParaRPr>
        </a:p>
      </dgm:t>
    </dgm:pt>
    <dgm:pt modelId="{EEF5DB85-CB6B-4395-9FF0-4BB85301C784}" type="sibTrans" cxnId="{9D51607A-97B5-4EB8-8376-FF51951AE678}">
      <dgm:prSet/>
      <dgm:spPr/>
      <dgm:t>
        <a:bodyPr/>
        <a:lstStyle/>
        <a:p>
          <a:endParaRPr lang="es-MX">
            <a:solidFill>
              <a:srgbClr val="FFC5D1"/>
            </a:solidFill>
          </a:endParaRPr>
        </a:p>
      </dgm:t>
    </dgm:pt>
    <dgm:pt modelId="{57F1B053-3C95-40E6-B7E4-5FC09AF94566}">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Proponer Calendario de sesiones</a:t>
          </a:r>
        </a:p>
      </dgm:t>
    </dgm:pt>
    <dgm:pt modelId="{46D07BA5-CBDD-4104-A1D0-60F0AF8B47F2}" type="parTrans" cxnId="{CC77CCB4-CD00-4614-95E3-1BFF2D18A1C2}">
      <dgm:prSet/>
      <dgm:spPr>
        <a:solidFill>
          <a:srgbClr val="540B29"/>
        </a:solidFill>
        <a:ln>
          <a:solidFill>
            <a:srgbClr val="540B29"/>
          </a:solidFill>
        </a:ln>
      </dgm:spPr>
      <dgm:t>
        <a:bodyPr/>
        <a:lstStyle/>
        <a:p>
          <a:endParaRPr lang="es-MX">
            <a:solidFill>
              <a:srgbClr val="FFC5D1"/>
            </a:solidFill>
          </a:endParaRPr>
        </a:p>
      </dgm:t>
    </dgm:pt>
    <dgm:pt modelId="{4EA6DBBA-C982-4EDF-BBFE-74E3CCD8F9A2}" type="sibTrans" cxnId="{CC77CCB4-CD00-4614-95E3-1BFF2D18A1C2}">
      <dgm:prSet/>
      <dgm:spPr/>
      <dgm:t>
        <a:bodyPr/>
        <a:lstStyle/>
        <a:p>
          <a:endParaRPr lang="es-MX">
            <a:solidFill>
              <a:srgbClr val="FFC5D1"/>
            </a:solidFill>
          </a:endParaRPr>
        </a:p>
      </dgm:t>
    </dgm:pt>
    <dgm:pt modelId="{7E174841-41B9-48A2-B920-F46ACC5851C8}">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Proponer Extraordinarias</a:t>
          </a:r>
        </a:p>
      </dgm:t>
    </dgm:pt>
    <dgm:pt modelId="{9D6AD41F-DA44-47CE-8C88-D4ECF702A704}" type="parTrans" cxnId="{C6F9F3FF-7DD7-4C4C-919D-48C4D404CF1E}">
      <dgm:prSet/>
      <dgm:spPr>
        <a:solidFill>
          <a:srgbClr val="540B29"/>
        </a:solidFill>
        <a:ln>
          <a:solidFill>
            <a:srgbClr val="540B29"/>
          </a:solidFill>
        </a:ln>
      </dgm:spPr>
      <dgm:t>
        <a:bodyPr/>
        <a:lstStyle/>
        <a:p>
          <a:endParaRPr lang="es-MX">
            <a:solidFill>
              <a:srgbClr val="FFC5D1"/>
            </a:solidFill>
          </a:endParaRPr>
        </a:p>
      </dgm:t>
    </dgm:pt>
    <dgm:pt modelId="{2BBEAE87-0F4F-4BF1-92ED-3D623264B6E8}" type="sibTrans" cxnId="{C6F9F3FF-7DD7-4C4C-919D-48C4D404CF1E}">
      <dgm:prSet/>
      <dgm:spPr/>
      <dgm:t>
        <a:bodyPr/>
        <a:lstStyle/>
        <a:p>
          <a:endParaRPr lang="es-MX">
            <a:solidFill>
              <a:srgbClr val="FFC5D1"/>
            </a:solidFill>
          </a:endParaRPr>
        </a:p>
      </dgm:t>
    </dgm:pt>
    <dgm:pt modelId="{B472E16D-4CF2-4A7E-8037-618A63304695}">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Invitados</a:t>
          </a:r>
        </a:p>
      </dgm:t>
    </dgm:pt>
    <dgm:pt modelId="{BD055549-F863-4905-A044-9C795C147A64}" type="parTrans" cxnId="{B7B6C5E8-08A6-4983-81B1-5889F129B308}">
      <dgm:prSet/>
      <dgm:spPr>
        <a:solidFill>
          <a:srgbClr val="540B29"/>
        </a:solidFill>
        <a:ln>
          <a:solidFill>
            <a:srgbClr val="540B29"/>
          </a:solidFill>
        </a:ln>
      </dgm:spPr>
      <dgm:t>
        <a:bodyPr/>
        <a:lstStyle/>
        <a:p>
          <a:endParaRPr lang="es-MX">
            <a:solidFill>
              <a:srgbClr val="FFC5D1"/>
            </a:solidFill>
          </a:endParaRPr>
        </a:p>
      </dgm:t>
    </dgm:pt>
    <dgm:pt modelId="{18BFF4C5-23A2-4236-BAD4-44389AC7F2E0}" type="sibTrans" cxnId="{B7B6C5E8-08A6-4983-81B1-5889F129B308}">
      <dgm:prSet/>
      <dgm:spPr/>
      <dgm:t>
        <a:bodyPr/>
        <a:lstStyle/>
        <a:p>
          <a:endParaRPr lang="es-MX">
            <a:solidFill>
              <a:srgbClr val="FFC5D1"/>
            </a:solidFill>
          </a:endParaRPr>
        </a:p>
      </dgm:t>
    </dgm:pt>
    <dgm:pt modelId="{A988FD2F-652C-4C89-B1D1-CFB6311A33DA}" type="pres">
      <dgm:prSet presAssocID="{C8B08208-6F04-4866-B676-B1C66144D2EB}" presName="Name0" presStyleCnt="0">
        <dgm:presLayoutVars>
          <dgm:chPref val="1"/>
          <dgm:dir/>
          <dgm:animOne val="branch"/>
          <dgm:animLvl val="lvl"/>
          <dgm:resizeHandles val="exact"/>
        </dgm:presLayoutVars>
      </dgm:prSet>
      <dgm:spPr/>
    </dgm:pt>
    <dgm:pt modelId="{236D8CFB-DB21-4A54-99AC-97D2C01D822E}" type="pres">
      <dgm:prSet presAssocID="{CCD7EBA7-5772-445B-834D-9279739E1A70}" presName="root1" presStyleCnt="0"/>
      <dgm:spPr/>
    </dgm:pt>
    <dgm:pt modelId="{5B8C75D6-0453-46D7-A9D8-E61E244CEC0C}" type="pres">
      <dgm:prSet presAssocID="{CCD7EBA7-5772-445B-834D-9279739E1A70}" presName="LevelOneTextNode" presStyleLbl="node0" presStyleIdx="0" presStyleCnt="1">
        <dgm:presLayoutVars>
          <dgm:chPref val="3"/>
        </dgm:presLayoutVars>
      </dgm:prSet>
      <dgm:spPr/>
    </dgm:pt>
    <dgm:pt modelId="{04B1C51D-85E1-4DAA-9DE5-BF88FB9796D8}" type="pres">
      <dgm:prSet presAssocID="{CCD7EBA7-5772-445B-834D-9279739E1A70}" presName="level2hierChild" presStyleCnt="0"/>
      <dgm:spPr/>
    </dgm:pt>
    <dgm:pt modelId="{2F350F5E-46C3-4576-8984-55F0789128D4}" type="pres">
      <dgm:prSet presAssocID="{B1907607-B820-4113-A69C-15BC3C0F3C1B}" presName="conn2-1" presStyleLbl="parChTrans1D2" presStyleIdx="0" presStyleCnt="7"/>
      <dgm:spPr/>
    </dgm:pt>
    <dgm:pt modelId="{E2205528-7887-476C-AB1C-34CF4BF50975}" type="pres">
      <dgm:prSet presAssocID="{B1907607-B820-4113-A69C-15BC3C0F3C1B}" presName="connTx" presStyleLbl="parChTrans1D2" presStyleIdx="0" presStyleCnt="7"/>
      <dgm:spPr/>
    </dgm:pt>
    <dgm:pt modelId="{701A0A84-7D19-47F7-AF20-FA3038339EBD}" type="pres">
      <dgm:prSet presAssocID="{D753E312-845B-4FD2-B4DF-B813440BBE1A}" presName="root2" presStyleCnt="0"/>
      <dgm:spPr/>
    </dgm:pt>
    <dgm:pt modelId="{602CEDF6-9BE9-4AD4-B376-CAB65CDF9649}" type="pres">
      <dgm:prSet presAssocID="{D753E312-845B-4FD2-B4DF-B813440BBE1A}" presName="LevelTwoTextNode" presStyleLbl="node2" presStyleIdx="0" presStyleCnt="7">
        <dgm:presLayoutVars>
          <dgm:chPref val="3"/>
        </dgm:presLayoutVars>
      </dgm:prSet>
      <dgm:spPr/>
    </dgm:pt>
    <dgm:pt modelId="{ADC797F3-6C3E-4C69-9FB3-3C19F93174B6}" type="pres">
      <dgm:prSet presAssocID="{D753E312-845B-4FD2-B4DF-B813440BBE1A}" presName="level3hierChild" presStyleCnt="0"/>
      <dgm:spPr/>
    </dgm:pt>
    <dgm:pt modelId="{38AC2266-B1EC-4435-A193-83BC2DD6636A}" type="pres">
      <dgm:prSet presAssocID="{B8886A84-C02E-42A7-9AFE-1F355378F53E}" presName="conn2-1" presStyleLbl="parChTrans1D2" presStyleIdx="1" presStyleCnt="7"/>
      <dgm:spPr/>
    </dgm:pt>
    <dgm:pt modelId="{32866C10-1CDC-4180-A300-934D77BF4A76}" type="pres">
      <dgm:prSet presAssocID="{B8886A84-C02E-42A7-9AFE-1F355378F53E}" presName="connTx" presStyleLbl="parChTrans1D2" presStyleIdx="1" presStyleCnt="7"/>
      <dgm:spPr/>
    </dgm:pt>
    <dgm:pt modelId="{13B44ECF-D5C9-4D51-8A1F-95756820D69D}" type="pres">
      <dgm:prSet presAssocID="{63DC7B0B-5AD7-490D-BDBF-8EEE3700F59A}" presName="root2" presStyleCnt="0"/>
      <dgm:spPr/>
    </dgm:pt>
    <dgm:pt modelId="{C98C73B9-FF42-4B00-ADE2-AF0954AB6123}" type="pres">
      <dgm:prSet presAssocID="{63DC7B0B-5AD7-490D-BDBF-8EEE3700F59A}" presName="LevelTwoTextNode" presStyleLbl="node2" presStyleIdx="1" presStyleCnt="7">
        <dgm:presLayoutVars>
          <dgm:chPref val="3"/>
        </dgm:presLayoutVars>
      </dgm:prSet>
      <dgm:spPr/>
    </dgm:pt>
    <dgm:pt modelId="{A77A72A0-13BA-4E36-98C5-E66C7C2A7663}" type="pres">
      <dgm:prSet presAssocID="{63DC7B0B-5AD7-490D-BDBF-8EEE3700F59A}" presName="level3hierChild" presStyleCnt="0"/>
      <dgm:spPr/>
    </dgm:pt>
    <dgm:pt modelId="{5A457597-FB9A-40F1-A12F-3093AF2056EF}" type="pres">
      <dgm:prSet presAssocID="{3FE375F3-0697-423F-8917-EC81C21FF074}" presName="conn2-1" presStyleLbl="parChTrans1D2" presStyleIdx="2" presStyleCnt="7"/>
      <dgm:spPr/>
    </dgm:pt>
    <dgm:pt modelId="{738F9CA0-E70C-4F46-9980-616F5A32815E}" type="pres">
      <dgm:prSet presAssocID="{3FE375F3-0697-423F-8917-EC81C21FF074}" presName="connTx" presStyleLbl="parChTrans1D2" presStyleIdx="2" presStyleCnt="7"/>
      <dgm:spPr/>
    </dgm:pt>
    <dgm:pt modelId="{23572628-039F-486C-A889-0B4F607366C8}" type="pres">
      <dgm:prSet presAssocID="{AA42051F-21E0-4D60-9D70-3D6C0960A954}" presName="root2" presStyleCnt="0"/>
      <dgm:spPr/>
    </dgm:pt>
    <dgm:pt modelId="{CFA0B79E-53B8-4BA2-B748-68DA21767863}" type="pres">
      <dgm:prSet presAssocID="{AA42051F-21E0-4D60-9D70-3D6C0960A954}" presName="LevelTwoTextNode" presStyleLbl="node2" presStyleIdx="2" presStyleCnt="7">
        <dgm:presLayoutVars>
          <dgm:chPref val="3"/>
        </dgm:presLayoutVars>
      </dgm:prSet>
      <dgm:spPr/>
    </dgm:pt>
    <dgm:pt modelId="{7252AD2B-BE7E-4010-8203-CC8BF488C79D}" type="pres">
      <dgm:prSet presAssocID="{AA42051F-21E0-4D60-9D70-3D6C0960A954}" presName="level3hierChild" presStyleCnt="0"/>
      <dgm:spPr/>
    </dgm:pt>
    <dgm:pt modelId="{48D563AD-58F6-48B2-8335-4C4DA6C7578B}" type="pres">
      <dgm:prSet presAssocID="{F8ED526F-50C7-4977-A924-2F3F3F922817}" presName="conn2-1" presStyleLbl="parChTrans1D2" presStyleIdx="3" presStyleCnt="7"/>
      <dgm:spPr/>
    </dgm:pt>
    <dgm:pt modelId="{AE1A78A9-0869-45A1-A5F7-060A02A9A42D}" type="pres">
      <dgm:prSet presAssocID="{F8ED526F-50C7-4977-A924-2F3F3F922817}" presName="connTx" presStyleLbl="parChTrans1D2" presStyleIdx="3" presStyleCnt="7"/>
      <dgm:spPr/>
    </dgm:pt>
    <dgm:pt modelId="{39C84DAD-F89A-494B-8879-C7F10F13D686}" type="pres">
      <dgm:prSet presAssocID="{F84BCAAC-D1F1-471E-BA65-C394E7B7CC31}" presName="root2" presStyleCnt="0"/>
      <dgm:spPr/>
    </dgm:pt>
    <dgm:pt modelId="{C07EEDDD-5182-4D72-8215-35A193F3D5C5}" type="pres">
      <dgm:prSet presAssocID="{F84BCAAC-D1F1-471E-BA65-C394E7B7CC31}" presName="LevelTwoTextNode" presStyleLbl="node2" presStyleIdx="3" presStyleCnt="7">
        <dgm:presLayoutVars>
          <dgm:chPref val="3"/>
        </dgm:presLayoutVars>
      </dgm:prSet>
      <dgm:spPr/>
    </dgm:pt>
    <dgm:pt modelId="{45961291-CDEE-4FF1-A3B3-EBA4515304BD}" type="pres">
      <dgm:prSet presAssocID="{F84BCAAC-D1F1-471E-BA65-C394E7B7CC31}" presName="level3hierChild" presStyleCnt="0"/>
      <dgm:spPr/>
    </dgm:pt>
    <dgm:pt modelId="{9102CC28-ABD6-401A-894A-35B4667CE90E}" type="pres">
      <dgm:prSet presAssocID="{46D07BA5-CBDD-4104-A1D0-60F0AF8B47F2}" presName="conn2-1" presStyleLbl="parChTrans1D2" presStyleIdx="4" presStyleCnt="7"/>
      <dgm:spPr/>
    </dgm:pt>
    <dgm:pt modelId="{8C5355AA-A444-452D-8861-982EED546D5E}" type="pres">
      <dgm:prSet presAssocID="{46D07BA5-CBDD-4104-A1D0-60F0AF8B47F2}" presName="connTx" presStyleLbl="parChTrans1D2" presStyleIdx="4" presStyleCnt="7"/>
      <dgm:spPr/>
    </dgm:pt>
    <dgm:pt modelId="{C1E584F7-1871-45EB-AED0-4B57DB2C8547}" type="pres">
      <dgm:prSet presAssocID="{57F1B053-3C95-40E6-B7E4-5FC09AF94566}" presName="root2" presStyleCnt="0"/>
      <dgm:spPr/>
    </dgm:pt>
    <dgm:pt modelId="{7AA3910A-84BD-4923-9F85-9D28D274D7A5}" type="pres">
      <dgm:prSet presAssocID="{57F1B053-3C95-40E6-B7E4-5FC09AF94566}" presName="LevelTwoTextNode" presStyleLbl="node2" presStyleIdx="4" presStyleCnt="7">
        <dgm:presLayoutVars>
          <dgm:chPref val="3"/>
        </dgm:presLayoutVars>
      </dgm:prSet>
      <dgm:spPr/>
    </dgm:pt>
    <dgm:pt modelId="{FB5507AF-A16F-4F0C-8553-C0FED0EA3E38}" type="pres">
      <dgm:prSet presAssocID="{57F1B053-3C95-40E6-B7E4-5FC09AF94566}" presName="level3hierChild" presStyleCnt="0"/>
      <dgm:spPr/>
    </dgm:pt>
    <dgm:pt modelId="{892666BC-164E-476B-ACB6-9937BACE6907}" type="pres">
      <dgm:prSet presAssocID="{9D6AD41F-DA44-47CE-8C88-D4ECF702A704}" presName="conn2-1" presStyleLbl="parChTrans1D2" presStyleIdx="5" presStyleCnt="7"/>
      <dgm:spPr/>
    </dgm:pt>
    <dgm:pt modelId="{B677226C-2574-4208-9565-887C3BFEA6F9}" type="pres">
      <dgm:prSet presAssocID="{9D6AD41F-DA44-47CE-8C88-D4ECF702A704}" presName="connTx" presStyleLbl="parChTrans1D2" presStyleIdx="5" presStyleCnt="7"/>
      <dgm:spPr/>
    </dgm:pt>
    <dgm:pt modelId="{FCB61A96-C14E-46CC-9BAA-6932AA905D6D}" type="pres">
      <dgm:prSet presAssocID="{7E174841-41B9-48A2-B920-F46ACC5851C8}" presName="root2" presStyleCnt="0"/>
      <dgm:spPr/>
    </dgm:pt>
    <dgm:pt modelId="{138CBB09-7146-4EAD-8D40-6F5282F18A3E}" type="pres">
      <dgm:prSet presAssocID="{7E174841-41B9-48A2-B920-F46ACC5851C8}" presName="LevelTwoTextNode" presStyleLbl="node2" presStyleIdx="5" presStyleCnt="7">
        <dgm:presLayoutVars>
          <dgm:chPref val="3"/>
        </dgm:presLayoutVars>
      </dgm:prSet>
      <dgm:spPr/>
    </dgm:pt>
    <dgm:pt modelId="{E71CC5CF-DF96-44B0-8F1F-40662540BEA4}" type="pres">
      <dgm:prSet presAssocID="{7E174841-41B9-48A2-B920-F46ACC5851C8}" presName="level3hierChild" presStyleCnt="0"/>
      <dgm:spPr/>
    </dgm:pt>
    <dgm:pt modelId="{375D88DC-A680-4C28-8AD9-E03AF5A172DA}" type="pres">
      <dgm:prSet presAssocID="{BD055549-F863-4905-A044-9C795C147A64}" presName="conn2-1" presStyleLbl="parChTrans1D2" presStyleIdx="6" presStyleCnt="7"/>
      <dgm:spPr/>
    </dgm:pt>
    <dgm:pt modelId="{801B5D9D-9008-4B31-B29D-6559122C30DC}" type="pres">
      <dgm:prSet presAssocID="{BD055549-F863-4905-A044-9C795C147A64}" presName="connTx" presStyleLbl="parChTrans1D2" presStyleIdx="6" presStyleCnt="7"/>
      <dgm:spPr/>
    </dgm:pt>
    <dgm:pt modelId="{E4886584-DC79-4E93-90E3-A3379B158917}" type="pres">
      <dgm:prSet presAssocID="{B472E16D-4CF2-4A7E-8037-618A63304695}" presName="root2" presStyleCnt="0"/>
      <dgm:spPr/>
    </dgm:pt>
    <dgm:pt modelId="{9214EAE0-0913-4B76-A042-A4C8A494F0EB}" type="pres">
      <dgm:prSet presAssocID="{B472E16D-4CF2-4A7E-8037-618A63304695}" presName="LevelTwoTextNode" presStyleLbl="node2" presStyleIdx="6" presStyleCnt="7">
        <dgm:presLayoutVars>
          <dgm:chPref val="3"/>
        </dgm:presLayoutVars>
      </dgm:prSet>
      <dgm:spPr/>
    </dgm:pt>
    <dgm:pt modelId="{894184A4-0C9D-4F0C-9040-9690598C6DB8}" type="pres">
      <dgm:prSet presAssocID="{B472E16D-4CF2-4A7E-8037-618A63304695}" presName="level3hierChild" presStyleCnt="0"/>
      <dgm:spPr/>
    </dgm:pt>
  </dgm:ptLst>
  <dgm:cxnLst>
    <dgm:cxn modelId="{4E5F2605-9EBA-4979-AFFA-8F8A4B802F9A}" type="presOf" srcId="{63DC7B0B-5AD7-490D-BDBF-8EEE3700F59A}" destId="{C98C73B9-FF42-4B00-ADE2-AF0954AB6123}" srcOrd="0" destOrd="0" presId="urn:microsoft.com/office/officeart/2008/layout/HorizontalMultiLevelHierarchy"/>
    <dgm:cxn modelId="{EF394008-9536-4C3A-80E0-85F6242BDAFB}" type="presOf" srcId="{9D6AD41F-DA44-47CE-8C88-D4ECF702A704}" destId="{B677226C-2574-4208-9565-887C3BFEA6F9}" srcOrd="1" destOrd="0" presId="urn:microsoft.com/office/officeart/2008/layout/HorizontalMultiLevelHierarchy"/>
    <dgm:cxn modelId="{F6F9DA09-26B5-41F8-A9E1-8854E6F2A610}" type="presOf" srcId="{AA42051F-21E0-4D60-9D70-3D6C0960A954}" destId="{CFA0B79E-53B8-4BA2-B748-68DA21767863}" srcOrd="0" destOrd="0" presId="urn:microsoft.com/office/officeart/2008/layout/HorizontalMultiLevelHierarchy"/>
    <dgm:cxn modelId="{6A954012-1389-4B6E-A8D5-F7246BD2B238}" type="presOf" srcId="{B8886A84-C02E-42A7-9AFE-1F355378F53E}" destId="{32866C10-1CDC-4180-A300-934D77BF4A76}" srcOrd="1" destOrd="0" presId="urn:microsoft.com/office/officeart/2008/layout/HorizontalMultiLevelHierarchy"/>
    <dgm:cxn modelId="{10DA1017-C89E-499E-BCFA-28F7A874407F}" type="presOf" srcId="{D753E312-845B-4FD2-B4DF-B813440BBE1A}" destId="{602CEDF6-9BE9-4AD4-B376-CAB65CDF9649}" srcOrd="0" destOrd="0" presId="urn:microsoft.com/office/officeart/2008/layout/HorizontalMultiLevelHierarchy"/>
    <dgm:cxn modelId="{5E3DD931-C7F1-4276-AA93-A7E221F8954F}" type="presOf" srcId="{F84BCAAC-D1F1-471E-BA65-C394E7B7CC31}" destId="{C07EEDDD-5182-4D72-8215-35A193F3D5C5}" srcOrd="0" destOrd="0" presId="urn:microsoft.com/office/officeart/2008/layout/HorizontalMultiLevelHierarchy"/>
    <dgm:cxn modelId="{689F303D-AF54-4444-857D-50D0118B2CDF}" type="presOf" srcId="{CCD7EBA7-5772-445B-834D-9279739E1A70}" destId="{5B8C75D6-0453-46D7-A9D8-E61E244CEC0C}" srcOrd="0" destOrd="0" presId="urn:microsoft.com/office/officeart/2008/layout/HorizontalMultiLevelHierarchy"/>
    <dgm:cxn modelId="{247FA341-FDF3-41CB-91FF-EFBAAA619461}" type="presOf" srcId="{F8ED526F-50C7-4977-A924-2F3F3F922817}" destId="{48D563AD-58F6-48B2-8335-4C4DA6C7578B}" srcOrd="0" destOrd="0" presId="urn:microsoft.com/office/officeart/2008/layout/HorizontalMultiLevelHierarchy"/>
    <dgm:cxn modelId="{503E734E-F449-4ED0-B5CB-9E4EFBA0F02A}" type="presOf" srcId="{9D6AD41F-DA44-47CE-8C88-D4ECF702A704}" destId="{892666BC-164E-476B-ACB6-9937BACE6907}" srcOrd="0" destOrd="0" presId="urn:microsoft.com/office/officeart/2008/layout/HorizontalMultiLevelHierarchy"/>
    <dgm:cxn modelId="{FE1C8C55-F64B-499E-8D01-4C91EE2C44B0}" type="presOf" srcId="{B1907607-B820-4113-A69C-15BC3C0F3C1B}" destId="{E2205528-7887-476C-AB1C-34CF4BF50975}" srcOrd="1" destOrd="0" presId="urn:microsoft.com/office/officeart/2008/layout/HorizontalMultiLevelHierarchy"/>
    <dgm:cxn modelId="{5EBEE86F-8F26-411A-93DC-8A08464C946E}" srcId="{C8B08208-6F04-4866-B676-B1C66144D2EB}" destId="{CCD7EBA7-5772-445B-834D-9279739E1A70}" srcOrd="0" destOrd="0" parTransId="{84C7F87B-4F9B-4A2A-A702-1AE2256F55B3}" sibTransId="{77332C5B-4725-4A6E-BC11-95D66E5535BB}"/>
    <dgm:cxn modelId="{1BC04E72-759B-4FD7-B556-3E1BB718FE42}" type="presOf" srcId="{46D07BA5-CBDD-4104-A1D0-60F0AF8B47F2}" destId="{8C5355AA-A444-452D-8861-982EED546D5E}" srcOrd="1" destOrd="0" presId="urn:microsoft.com/office/officeart/2008/layout/HorizontalMultiLevelHierarchy"/>
    <dgm:cxn modelId="{9D51607A-97B5-4EB8-8376-FF51951AE678}" srcId="{CCD7EBA7-5772-445B-834D-9279739E1A70}" destId="{F84BCAAC-D1F1-471E-BA65-C394E7B7CC31}" srcOrd="3" destOrd="0" parTransId="{F8ED526F-50C7-4977-A924-2F3F3F922817}" sibTransId="{EEF5DB85-CB6B-4395-9FF0-4BB85301C784}"/>
    <dgm:cxn modelId="{0EFBCE84-0296-4065-A8A1-E2E697FE948F}" type="presOf" srcId="{F8ED526F-50C7-4977-A924-2F3F3F922817}" destId="{AE1A78A9-0869-45A1-A5F7-060A02A9A42D}" srcOrd="1" destOrd="0" presId="urn:microsoft.com/office/officeart/2008/layout/HorizontalMultiLevelHierarchy"/>
    <dgm:cxn modelId="{3D2BFD8D-33B8-4FAB-9DBA-9389050C58DD}" type="presOf" srcId="{BD055549-F863-4905-A044-9C795C147A64}" destId="{801B5D9D-9008-4B31-B29D-6559122C30DC}" srcOrd="1" destOrd="0" presId="urn:microsoft.com/office/officeart/2008/layout/HorizontalMultiLevelHierarchy"/>
    <dgm:cxn modelId="{25250D9F-17BF-4595-96C8-BA726A253670}" type="presOf" srcId="{7E174841-41B9-48A2-B920-F46ACC5851C8}" destId="{138CBB09-7146-4EAD-8D40-6F5282F18A3E}" srcOrd="0" destOrd="0" presId="urn:microsoft.com/office/officeart/2008/layout/HorizontalMultiLevelHierarchy"/>
    <dgm:cxn modelId="{7669E4A2-1CC7-4D79-BFF3-BB2900393CED}" type="presOf" srcId="{BD055549-F863-4905-A044-9C795C147A64}" destId="{375D88DC-A680-4C28-8AD9-E03AF5A172DA}" srcOrd="0" destOrd="0" presId="urn:microsoft.com/office/officeart/2008/layout/HorizontalMultiLevelHierarchy"/>
    <dgm:cxn modelId="{BF6B89A4-BE16-44A3-A31D-9AE3EE6AE703}" type="presOf" srcId="{B472E16D-4CF2-4A7E-8037-618A63304695}" destId="{9214EAE0-0913-4B76-A042-A4C8A494F0EB}" srcOrd="0" destOrd="0" presId="urn:microsoft.com/office/officeart/2008/layout/HorizontalMultiLevelHierarchy"/>
    <dgm:cxn modelId="{9E1C93AA-E45E-4380-8492-CB3B16A94596}" srcId="{CCD7EBA7-5772-445B-834D-9279739E1A70}" destId="{63DC7B0B-5AD7-490D-BDBF-8EEE3700F59A}" srcOrd="1" destOrd="0" parTransId="{B8886A84-C02E-42A7-9AFE-1F355378F53E}" sibTransId="{A2A2240E-3F63-4FD5-81E4-C050796D272F}"/>
    <dgm:cxn modelId="{CEC9D2B3-228A-4549-A36C-21D58045CA4C}" type="presOf" srcId="{3FE375F3-0697-423F-8917-EC81C21FF074}" destId="{738F9CA0-E70C-4F46-9980-616F5A32815E}" srcOrd="1" destOrd="0" presId="urn:microsoft.com/office/officeart/2008/layout/HorizontalMultiLevelHierarchy"/>
    <dgm:cxn modelId="{CC77CCB4-CD00-4614-95E3-1BFF2D18A1C2}" srcId="{CCD7EBA7-5772-445B-834D-9279739E1A70}" destId="{57F1B053-3C95-40E6-B7E4-5FC09AF94566}" srcOrd="4" destOrd="0" parTransId="{46D07BA5-CBDD-4104-A1D0-60F0AF8B47F2}" sibTransId="{4EA6DBBA-C982-4EDF-BBFE-74E3CCD8F9A2}"/>
    <dgm:cxn modelId="{FA300DB8-78B1-4212-98B2-AE7427C9CB01}" type="presOf" srcId="{C8B08208-6F04-4866-B676-B1C66144D2EB}" destId="{A988FD2F-652C-4C89-B1D1-CFB6311A33DA}" srcOrd="0" destOrd="0" presId="urn:microsoft.com/office/officeart/2008/layout/HorizontalMultiLevelHierarchy"/>
    <dgm:cxn modelId="{E16435BE-9287-4984-90B0-F6C7B460FC80}" type="presOf" srcId="{3FE375F3-0697-423F-8917-EC81C21FF074}" destId="{5A457597-FB9A-40F1-A12F-3093AF2056EF}" srcOrd="0" destOrd="0" presId="urn:microsoft.com/office/officeart/2008/layout/HorizontalMultiLevelHierarchy"/>
    <dgm:cxn modelId="{0DC841C1-1550-4999-9ABF-A7429D186D16}" type="presOf" srcId="{B8886A84-C02E-42A7-9AFE-1F355378F53E}" destId="{38AC2266-B1EC-4435-A193-83BC2DD6636A}" srcOrd="0" destOrd="0" presId="urn:microsoft.com/office/officeart/2008/layout/HorizontalMultiLevelHierarchy"/>
    <dgm:cxn modelId="{113553C7-C8AE-4BAE-8EDF-22318DD66895}" type="presOf" srcId="{46D07BA5-CBDD-4104-A1D0-60F0AF8B47F2}" destId="{9102CC28-ABD6-401A-894A-35B4667CE90E}" srcOrd="0" destOrd="0" presId="urn:microsoft.com/office/officeart/2008/layout/HorizontalMultiLevelHierarchy"/>
    <dgm:cxn modelId="{88FB83E3-3B76-4BED-A6A8-241BB0931D52}" type="presOf" srcId="{57F1B053-3C95-40E6-B7E4-5FC09AF94566}" destId="{7AA3910A-84BD-4923-9F85-9D28D274D7A5}" srcOrd="0" destOrd="0" presId="urn:microsoft.com/office/officeart/2008/layout/HorizontalMultiLevelHierarchy"/>
    <dgm:cxn modelId="{B7B6C5E8-08A6-4983-81B1-5889F129B308}" srcId="{CCD7EBA7-5772-445B-834D-9279739E1A70}" destId="{B472E16D-4CF2-4A7E-8037-618A63304695}" srcOrd="6" destOrd="0" parTransId="{BD055549-F863-4905-A044-9C795C147A64}" sibTransId="{18BFF4C5-23A2-4236-BAD4-44389AC7F2E0}"/>
    <dgm:cxn modelId="{39B51AF2-A9B3-4873-9A75-49E8D7AE4E26}" type="presOf" srcId="{B1907607-B820-4113-A69C-15BC3C0F3C1B}" destId="{2F350F5E-46C3-4576-8984-55F0789128D4}" srcOrd="0" destOrd="0" presId="urn:microsoft.com/office/officeart/2008/layout/HorizontalMultiLevelHierarchy"/>
    <dgm:cxn modelId="{5FF5CDF4-FDF8-4B96-891E-B22340067F1B}" srcId="{CCD7EBA7-5772-445B-834D-9279739E1A70}" destId="{AA42051F-21E0-4D60-9D70-3D6C0960A954}" srcOrd="2" destOrd="0" parTransId="{3FE375F3-0697-423F-8917-EC81C21FF074}" sibTransId="{476A3FDB-5A7B-4D3A-A4EE-32664BBEE807}"/>
    <dgm:cxn modelId="{747F5DFB-B555-4851-903B-48A769C60CA7}" srcId="{CCD7EBA7-5772-445B-834D-9279739E1A70}" destId="{D753E312-845B-4FD2-B4DF-B813440BBE1A}" srcOrd="0" destOrd="0" parTransId="{B1907607-B820-4113-A69C-15BC3C0F3C1B}" sibTransId="{C50B4682-C015-4D5F-AC1A-4B58D3AA098A}"/>
    <dgm:cxn modelId="{C6F9F3FF-7DD7-4C4C-919D-48C4D404CF1E}" srcId="{CCD7EBA7-5772-445B-834D-9279739E1A70}" destId="{7E174841-41B9-48A2-B920-F46ACC5851C8}" srcOrd="5" destOrd="0" parTransId="{9D6AD41F-DA44-47CE-8C88-D4ECF702A704}" sibTransId="{2BBEAE87-0F4F-4BF1-92ED-3D623264B6E8}"/>
    <dgm:cxn modelId="{ACE391B1-0F57-46D3-B178-35B5EFD58131}" type="presParOf" srcId="{A988FD2F-652C-4C89-B1D1-CFB6311A33DA}" destId="{236D8CFB-DB21-4A54-99AC-97D2C01D822E}" srcOrd="0" destOrd="0" presId="urn:microsoft.com/office/officeart/2008/layout/HorizontalMultiLevelHierarchy"/>
    <dgm:cxn modelId="{ACE57E59-3BAE-4003-8333-DD2DC5E696EB}" type="presParOf" srcId="{236D8CFB-DB21-4A54-99AC-97D2C01D822E}" destId="{5B8C75D6-0453-46D7-A9D8-E61E244CEC0C}" srcOrd="0" destOrd="0" presId="urn:microsoft.com/office/officeart/2008/layout/HorizontalMultiLevelHierarchy"/>
    <dgm:cxn modelId="{963D5AE5-F468-4AAD-8DE7-FE859B14A2E0}" type="presParOf" srcId="{236D8CFB-DB21-4A54-99AC-97D2C01D822E}" destId="{04B1C51D-85E1-4DAA-9DE5-BF88FB9796D8}" srcOrd="1" destOrd="0" presId="urn:microsoft.com/office/officeart/2008/layout/HorizontalMultiLevelHierarchy"/>
    <dgm:cxn modelId="{3FD3419E-F5CA-4542-807B-18193A221FB9}" type="presParOf" srcId="{04B1C51D-85E1-4DAA-9DE5-BF88FB9796D8}" destId="{2F350F5E-46C3-4576-8984-55F0789128D4}" srcOrd="0" destOrd="0" presId="urn:microsoft.com/office/officeart/2008/layout/HorizontalMultiLevelHierarchy"/>
    <dgm:cxn modelId="{7E7B4D4A-221A-4FA1-B296-B1518DC6F384}" type="presParOf" srcId="{2F350F5E-46C3-4576-8984-55F0789128D4}" destId="{E2205528-7887-476C-AB1C-34CF4BF50975}" srcOrd="0" destOrd="0" presId="urn:microsoft.com/office/officeart/2008/layout/HorizontalMultiLevelHierarchy"/>
    <dgm:cxn modelId="{2AFFE694-380C-4C15-8615-9F7DCB1D6995}" type="presParOf" srcId="{04B1C51D-85E1-4DAA-9DE5-BF88FB9796D8}" destId="{701A0A84-7D19-47F7-AF20-FA3038339EBD}" srcOrd="1" destOrd="0" presId="urn:microsoft.com/office/officeart/2008/layout/HorizontalMultiLevelHierarchy"/>
    <dgm:cxn modelId="{DE3CB4F4-5097-4282-AF9C-5CEA627E837E}" type="presParOf" srcId="{701A0A84-7D19-47F7-AF20-FA3038339EBD}" destId="{602CEDF6-9BE9-4AD4-B376-CAB65CDF9649}" srcOrd="0" destOrd="0" presId="urn:microsoft.com/office/officeart/2008/layout/HorizontalMultiLevelHierarchy"/>
    <dgm:cxn modelId="{9C238E02-AD1A-46FE-9D0E-21212D8CD96D}" type="presParOf" srcId="{701A0A84-7D19-47F7-AF20-FA3038339EBD}" destId="{ADC797F3-6C3E-4C69-9FB3-3C19F93174B6}" srcOrd="1" destOrd="0" presId="urn:microsoft.com/office/officeart/2008/layout/HorizontalMultiLevelHierarchy"/>
    <dgm:cxn modelId="{B0EE55B5-1EC9-4167-B88D-1295F073A859}" type="presParOf" srcId="{04B1C51D-85E1-4DAA-9DE5-BF88FB9796D8}" destId="{38AC2266-B1EC-4435-A193-83BC2DD6636A}" srcOrd="2" destOrd="0" presId="urn:microsoft.com/office/officeart/2008/layout/HorizontalMultiLevelHierarchy"/>
    <dgm:cxn modelId="{9E8644CF-92AC-4561-9B06-931A726E53D6}" type="presParOf" srcId="{38AC2266-B1EC-4435-A193-83BC2DD6636A}" destId="{32866C10-1CDC-4180-A300-934D77BF4A76}" srcOrd="0" destOrd="0" presId="urn:microsoft.com/office/officeart/2008/layout/HorizontalMultiLevelHierarchy"/>
    <dgm:cxn modelId="{72423B68-E63A-48F7-832B-0D2E755170CF}" type="presParOf" srcId="{04B1C51D-85E1-4DAA-9DE5-BF88FB9796D8}" destId="{13B44ECF-D5C9-4D51-8A1F-95756820D69D}" srcOrd="3" destOrd="0" presId="urn:microsoft.com/office/officeart/2008/layout/HorizontalMultiLevelHierarchy"/>
    <dgm:cxn modelId="{73D0B6AD-3034-4DBF-8F7E-C9B1644A70C9}" type="presParOf" srcId="{13B44ECF-D5C9-4D51-8A1F-95756820D69D}" destId="{C98C73B9-FF42-4B00-ADE2-AF0954AB6123}" srcOrd="0" destOrd="0" presId="urn:microsoft.com/office/officeart/2008/layout/HorizontalMultiLevelHierarchy"/>
    <dgm:cxn modelId="{3C958FC9-EE60-4C6F-AA42-ABD4ADD5E1AF}" type="presParOf" srcId="{13B44ECF-D5C9-4D51-8A1F-95756820D69D}" destId="{A77A72A0-13BA-4E36-98C5-E66C7C2A7663}" srcOrd="1" destOrd="0" presId="urn:microsoft.com/office/officeart/2008/layout/HorizontalMultiLevelHierarchy"/>
    <dgm:cxn modelId="{744C61A3-F5D7-4286-8B50-9BE7756CFA03}" type="presParOf" srcId="{04B1C51D-85E1-4DAA-9DE5-BF88FB9796D8}" destId="{5A457597-FB9A-40F1-A12F-3093AF2056EF}" srcOrd="4" destOrd="0" presId="urn:microsoft.com/office/officeart/2008/layout/HorizontalMultiLevelHierarchy"/>
    <dgm:cxn modelId="{A5160577-831F-477B-BF77-699FD2A0EB8F}" type="presParOf" srcId="{5A457597-FB9A-40F1-A12F-3093AF2056EF}" destId="{738F9CA0-E70C-4F46-9980-616F5A32815E}" srcOrd="0" destOrd="0" presId="urn:microsoft.com/office/officeart/2008/layout/HorizontalMultiLevelHierarchy"/>
    <dgm:cxn modelId="{C07FD47D-D115-4ED8-9453-911F126278C4}" type="presParOf" srcId="{04B1C51D-85E1-4DAA-9DE5-BF88FB9796D8}" destId="{23572628-039F-486C-A889-0B4F607366C8}" srcOrd="5" destOrd="0" presId="urn:microsoft.com/office/officeart/2008/layout/HorizontalMultiLevelHierarchy"/>
    <dgm:cxn modelId="{892540A9-1F4F-451C-9CE7-50A2C016300D}" type="presParOf" srcId="{23572628-039F-486C-A889-0B4F607366C8}" destId="{CFA0B79E-53B8-4BA2-B748-68DA21767863}" srcOrd="0" destOrd="0" presId="urn:microsoft.com/office/officeart/2008/layout/HorizontalMultiLevelHierarchy"/>
    <dgm:cxn modelId="{D5B13CB9-6D95-4181-BE26-342900F6E698}" type="presParOf" srcId="{23572628-039F-486C-A889-0B4F607366C8}" destId="{7252AD2B-BE7E-4010-8203-CC8BF488C79D}" srcOrd="1" destOrd="0" presId="urn:microsoft.com/office/officeart/2008/layout/HorizontalMultiLevelHierarchy"/>
    <dgm:cxn modelId="{81D25D36-B39E-4795-8031-79299C5AFA6C}" type="presParOf" srcId="{04B1C51D-85E1-4DAA-9DE5-BF88FB9796D8}" destId="{48D563AD-58F6-48B2-8335-4C4DA6C7578B}" srcOrd="6" destOrd="0" presId="urn:microsoft.com/office/officeart/2008/layout/HorizontalMultiLevelHierarchy"/>
    <dgm:cxn modelId="{DBC4FF91-9D6E-44B3-A96B-FEAAC6692127}" type="presParOf" srcId="{48D563AD-58F6-48B2-8335-4C4DA6C7578B}" destId="{AE1A78A9-0869-45A1-A5F7-060A02A9A42D}" srcOrd="0" destOrd="0" presId="urn:microsoft.com/office/officeart/2008/layout/HorizontalMultiLevelHierarchy"/>
    <dgm:cxn modelId="{2CD66852-B54D-496A-865D-BDCB04F8574D}" type="presParOf" srcId="{04B1C51D-85E1-4DAA-9DE5-BF88FB9796D8}" destId="{39C84DAD-F89A-494B-8879-C7F10F13D686}" srcOrd="7" destOrd="0" presId="urn:microsoft.com/office/officeart/2008/layout/HorizontalMultiLevelHierarchy"/>
    <dgm:cxn modelId="{30B137C0-9F3E-47CE-845B-307EF02A0303}" type="presParOf" srcId="{39C84DAD-F89A-494B-8879-C7F10F13D686}" destId="{C07EEDDD-5182-4D72-8215-35A193F3D5C5}" srcOrd="0" destOrd="0" presId="urn:microsoft.com/office/officeart/2008/layout/HorizontalMultiLevelHierarchy"/>
    <dgm:cxn modelId="{2DF9295B-AE64-46B0-BA1A-98C334863589}" type="presParOf" srcId="{39C84DAD-F89A-494B-8879-C7F10F13D686}" destId="{45961291-CDEE-4FF1-A3B3-EBA4515304BD}" srcOrd="1" destOrd="0" presId="urn:microsoft.com/office/officeart/2008/layout/HorizontalMultiLevelHierarchy"/>
    <dgm:cxn modelId="{990909B1-77F6-4AA2-96BE-FB12EF869AE8}" type="presParOf" srcId="{04B1C51D-85E1-4DAA-9DE5-BF88FB9796D8}" destId="{9102CC28-ABD6-401A-894A-35B4667CE90E}" srcOrd="8" destOrd="0" presId="urn:microsoft.com/office/officeart/2008/layout/HorizontalMultiLevelHierarchy"/>
    <dgm:cxn modelId="{F593D505-F5C5-47F9-A43A-B07ABAD812F5}" type="presParOf" srcId="{9102CC28-ABD6-401A-894A-35B4667CE90E}" destId="{8C5355AA-A444-452D-8861-982EED546D5E}" srcOrd="0" destOrd="0" presId="urn:microsoft.com/office/officeart/2008/layout/HorizontalMultiLevelHierarchy"/>
    <dgm:cxn modelId="{CC2D0305-0323-4980-B3DB-04383C083327}" type="presParOf" srcId="{04B1C51D-85E1-4DAA-9DE5-BF88FB9796D8}" destId="{C1E584F7-1871-45EB-AED0-4B57DB2C8547}" srcOrd="9" destOrd="0" presId="urn:microsoft.com/office/officeart/2008/layout/HorizontalMultiLevelHierarchy"/>
    <dgm:cxn modelId="{7F12F116-B3D1-4086-A787-EB29407B0E15}" type="presParOf" srcId="{C1E584F7-1871-45EB-AED0-4B57DB2C8547}" destId="{7AA3910A-84BD-4923-9F85-9D28D274D7A5}" srcOrd="0" destOrd="0" presId="urn:microsoft.com/office/officeart/2008/layout/HorizontalMultiLevelHierarchy"/>
    <dgm:cxn modelId="{F721C52F-3570-41CC-841D-81B8AD075E88}" type="presParOf" srcId="{C1E584F7-1871-45EB-AED0-4B57DB2C8547}" destId="{FB5507AF-A16F-4F0C-8553-C0FED0EA3E38}" srcOrd="1" destOrd="0" presId="urn:microsoft.com/office/officeart/2008/layout/HorizontalMultiLevelHierarchy"/>
    <dgm:cxn modelId="{CA2EE617-5E45-4BB9-AC51-BCA496ECA9FB}" type="presParOf" srcId="{04B1C51D-85E1-4DAA-9DE5-BF88FB9796D8}" destId="{892666BC-164E-476B-ACB6-9937BACE6907}" srcOrd="10" destOrd="0" presId="urn:microsoft.com/office/officeart/2008/layout/HorizontalMultiLevelHierarchy"/>
    <dgm:cxn modelId="{3F6095AF-B2CF-4DE1-965B-921D28C36CF9}" type="presParOf" srcId="{892666BC-164E-476B-ACB6-9937BACE6907}" destId="{B677226C-2574-4208-9565-887C3BFEA6F9}" srcOrd="0" destOrd="0" presId="urn:microsoft.com/office/officeart/2008/layout/HorizontalMultiLevelHierarchy"/>
    <dgm:cxn modelId="{47DD8880-2F03-421B-8642-9A4D0EFC8ADE}" type="presParOf" srcId="{04B1C51D-85E1-4DAA-9DE5-BF88FB9796D8}" destId="{FCB61A96-C14E-46CC-9BAA-6932AA905D6D}" srcOrd="11" destOrd="0" presId="urn:microsoft.com/office/officeart/2008/layout/HorizontalMultiLevelHierarchy"/>
    <dgm:cxn modelId="{78AEE435-090E-4840-9FE4-CC8673A8CC36}" type="presParOf" srcId="{FCB61A96-C14E-46CC-9BAA-6932AA905D6D}" destId="{138CBB09-7146-4EAD-8D40-6F5282F18A3E}" srcOrd="0" destOrd="0" presId="urn:microsoft.com/office/officeart/2008/layout/HorizontalMultiLevelHierarchy"/>
    <dgm:cxn modelId="{15F83020-D68B-4BC4-85EC-F8656491ACBE}" type="presParOf" srcId="{FCB61A96-C14E-46CC-9BAA-6932AA905D6D}" destId="{E71CC5CF-DF96-44B0-8F1F-40662540BEA4}" srcOrd="1" destOrd="0" presId="urn:microsoft.com/office/officeart/2008/layout/HorizontalMultiLevelHierarchy"/>
    <dgm:cxn modelId="{B77A1DB1-3AD8-48DB-9F3D-730511D11912}" type="presParOf" srcId="{04B1C51D-85E1-4DAA-9DE5-BF88FB9796D8}" destId="{375D88DC-A680-4C28-8AD9-E03AF5A172DA}" srcOrd="12" destOrd="0" presId="urn:microsoft.com/office/officeart/2008/layout/HorizontalMultiLevelHierarchy"/>
    <dgm:cxn modelId="{E7187F2E-AD7D-4D80-84DC-8D238AED5997}" type="presParOf" srcId="{375D88DC-A680-4C28-8AD9-E03AF5A172DA}" destId="{801B5D9D-9008-4B31-B29D-6559122C30DC}" srcOrd="0" destOrd="0" presId="urn:microsoft.com/office/officeart/2008/layout/HorizontalMultiLevelHierarchy"/>
    <dgm:cxn modelId="{CFA368F6-4232-497C-99ED-D35AD5243D75}" type="presParOf" srcId="{04B1C51D-85E1-4DAA-9DE5-BF88FB9796D8}" destId="{E4886584-DC79-4E93-90E3-A3379B158917}" srcOrd="13" destOrd="0" presId="urn:microsoft.com/office/officeart/2008/layout/HorizontalMultiLevelHierarchy"/>
    <dgm:cxn modelId="{CBE156FB-CC12-4798-BF9B-3D10A5DBD942}" type="presParOf" srcId="{E4886584-DC79-4E93-90E3-A3379B158917}" destId="{9214EAE0-0913-4B76-A042-A4C8A494F0EB}" srcOrd="0" destOrd="0" presId="urn:microsoft.com/office/officeart/2008/layout/HorizontalMultiLevelHierarchy"/>
    <dgm:cxn modelId="{8B703FAD-0AD5-404B-ACA9-48A0DDD45281}" type="presParOf" srcId="{E4886584-DC79-4E93-90E3-A3379B158917}" destId="{894184A4-0C9D-4F0C-9040-9690598C6DB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B08208-6F04-4866-B676-B1C66144D2E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MX"/>
        </a:p>
      </dgm:t>
    </dgm:pt>
    <dgm:pt modelId="{CCD7EBA7-5772-445B-834D-9279739E1A70}">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Vocal ejecutivo </a:t>
          </a:r>
          <a:r>
            <a:rPr lang="es-MX" baseline="-25000" dirty="0">
              <a:solidFill>
                <a:srgbClr val="FFC5D1"/>
              </a:solidFill>
            </a:rPr>
            <a:t>(Art. 31)</a:t>
          </a:r>
        </a:p>
      </dgm:t>
    </dgm:pt>
    <dgm:pt modelId="{84C7F87B-4F9B-4A2A-A702-1AE2256F55B3}" type="parTrans" cxnId="{5EBEE86F-8F26-411A-93DC-8A08464C946E}">
      <dgm:prSet/>
      <dgm:spPr/>
      <dgm:t>
        <a:bodyPr/>
        <a:lstStyle/>
        <a:p>
          <a:endParaRPr lang="es-MX">
            <a:solidFill>
              <a:srgbClr val="FFC5D1"/>
            </a:solidFill>
          </a:endParaRPr>
        </a:p>
      </dgm:t>
    </dgm:pt>
    <dgm:pt modelId="{77332C5B-4725-4A6E-BC11-95D66E5535BB}" type="sibTrans" cxnId="{5EBEE86F-8F26-411A-93DC-8A08464C946E}">
      <dgm:prSet/>
      <dgm:spPr/>
      <dgm:t>
        <a:bodyPr/>
        <a:lstStyle/>
        <a:p>
          <a:endParaRPr lang="es-MX">
            <a:solidFill>
              <a:srgbClr val="FFC5D1"/>
            </a:solidFill>
          </a:endParaRPr>
        </a:p>
      </dgm:t>
    </dgm:pt>
    <dgm:pt modelId="{D753E312-845B-4FD2-B4DF-B813440BBE1A}">
      <dgm:prSet phldrT="[Texto]" custT="1"/>
      <dgm:spPr>
        <a:solidFill>
          <a:srgbClr val="540B29"/>
        </a:solidFill>
        <a:effectLst>
          <a:outerShdw blurRad="50800" dist="38100" dir="16200000" rotWithShape="0">
            <a:prstClr val="black">
              <a:alpha val="40000"/>
            </a:prstClr>
          </a:outerShdw>
        </a:effectLst>
      </dgm:spPr>
      <dgm:t>
        <a:bodyPr/>
        <a:lstStyle/>
        <a:p>
          <a:r>
            <a:rPr lang="es-MX" sz="1400" dirty="0">
              <a:solidFill>
                <a:srgbClr val="FFC5D1"/>
              </a:solidFill>
            </a:rPr>
            <a:t>Orden del día </a:t>
          </a:r>
          <a:r>
            <a:rPr lang="es-MX" sz="1200" i="1" dirty="0">
              <a:solidFill>
                <a:srgbClr val="FFC5D1"/>
              </a:solidFill>
            </a:rPr>
            <a:t>(formulación y elaboración)</a:t>
          </a:r>
          <a:endParaRPr lang="es-MX" sz="1500" dirty="0">
            <a:solidFill>
              <a:srgbClr val="FFC5D1"/>
            </a:solidFill>
          </a:endParaRPr>
        </a:p>
      </dgm:t>
    </dgm:pt>
    <dgm:pt modelId="{B1907607-B820-4113-A69C-15BC3C0F3C1B}" type="parTrans" cxnId="{747F5DFB-B555-4851-903B-48A769C60CA7}">
      <dgm:prSet/>
      <dgm:spPr>
        <a:ln>
          <a:solidFill>
            <a:srgbClr val="540B29"/>
          </a:solidFill>
        </a:ln>
      </dgm:spPr>
      <dgm:t>
        <a:bodyPr/>
        <a:lstStyle/>
        <a:p>
          <a:endParaRPr lang="es-MX">
            <a:solidFill>
              <a:srgbClr val="FFC5D1"/>
            </a:solidFill>
          </a:endParaRPr>
        </a:p>
      </dgm:t>
    </dgm:pt>
    <dgm:pt modelId="{C50B4682-C015-4D5F-AC1A-4B58D3AA098A}" type="sibTrans" cxnId="{747F5DFB-B555-4851-903B-48A769C60CA7}">
      <dgm:prSet/>
      <dgm:spPr/>
      <dgm:t>
        <a:bodyPr/>
        <a:lstStyle/>
        <a:p>
          <a:endParaRPr lang="es-MX">
            <a:solidFill>
              <a:srgbClr val="FFC5D1"/>
            </a:solidFill>
          </a:endParaRPr>
        </a:p>
      </dgm:t>
    </dgm:pt>
    <dgm:pt modelId="{F84BCAAC-D1F1-471E-BA65-C394E7B7CC31}">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Notificar Convocatorias (7 días hábiles anteriores)</a:t>
          </a:r>
        </a:p>
      </dgm:t>
    </dgm:pt>
    <dgm:pt modelId="{F8ED526F-50C7-4977-A924-2F3F3F922817}" type="parTrans" cxnId="{9D51607A-97B5-4EB8-8376-FF51951AE678}">
      <dgm:prSet/>
      <dgm:spPr>
        <a:ln>
          <a:solidFill>
            <a:srgbClr val="540B29"/>
          </a:solidFill>
        </a:ln>
      </dgm:spPr>
      <dgm:t>
        <a:bodyPr/>
        <a:lstStyle/>
        <a:p>
          <a:endParaRPr lang="es-MX">
            <a:solidFill>
              <a:srgbClr val="FFC5D1"/>
            </a:solidFill>
          </a:endParaRPr>
        </a:p>
      </dgm:t>
    </dgm:pt>
    <dgm:pt modelId="{EEF5DB85-CB6B-4395-9FF0-4BB85301C784}" type="sibTrans" cxnId="{9D51607A-97B5-4EB8-8376-FF51951AE678}">
      <dgm:prSet/>
      <dgm:spPr/>
      <dgm:t>
        <a:bodyPr/>
        <a:lstStyle/>
        <a:p>
          <a:endParaRPr lang="es-MX">
            <a:solidFill>
              <a:srgbClr val="FFC5D1"/>
            </a:solidFill>
          </a:endParaRPr>
        </a:p>
      </dgm:t>
    </dgm:pt>
    <dgm:pt modelId="{57F1B053-3C95-40E6-B7E4-5FC09AF94566}">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Carpetas electrónicas</a:t>
          </a:r>
        </a:p>
      </dgm:t>
    </dgm:pt>
    <dgm:pt modelId="{46D07BA5-CBDD-4104-A1D0-60F0AF8B47F2}" type="parTrans" cxnId="{CC77CCB4-CD00-4614-95E3-1BFF2D18A1C2}">
      <dgm:prSet/>
      <dgm:spPr>
        <a:ln>
          <a:solidFill>
            <a:srgbClr val="540B29"/>
          </a:solidFill>
        </a:ln>
      </dgm:spPr>
      <dgm:t>
        <a:bodyPr/>
        <a:lstStyle/>
        <a:p>
          <a:endParaRPr lang="es-MX">
            <a:solidFill>
              <a:srgbClr val="FFC5D1"/>
            </a:solidFill>
          </a:endParaRPr>
        </a:p>
      </dgm:t>
    </dgm:pt>
    <dgm:pt modelId="{4EA6DBBA-C982-4EDF-BBFE-74E3CCD8F9A2}" type="sibTrans" cxnId="{CC77CCB4-CD00-4614-95E3-1BFF2D18A1C2}">
      <dgm:prSet/>
      <dgm:spPr/>
      <dgm:t>
        <a:bodyPr/>
        <a:lstStyle/>
        <a:p>
          <a:endParaRPr lang="es-MX">
            <a:solidFill>
              <a:srgbClr val="FFC5D1"/>
            </a:solidFill>
          </a:endParaRPr>
        </a:p>
      </dgm:t>
    </dgm:pt>
    <dgm:pt modelId="{7E174841-41B9-48A2-B920-F46ACC5851C8}">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Asesorar a los miembros.</a:t>
          </a:r>
        </a:p>
      </dgm:t>
    </dgm:pt>
    <dgm:pt modelId="{9D6AD41F-DA44-47CE-8C88-D4ECF702A704}" type="parTrans" cxnId="{C6F9F3FF-7DD7-4C4C-919D-48C4D404CF1E}">
      <dgm:prSet/>
      <dgm:spPr>
        <a:ln>
          <a:solidFill>
            <a:srgbClr val="540B29"/>
          </a:solidFill>
        </a:ln>
      </dgm:spPr>
      <dgm:t>
        <a:bodyPr/>
        <a:lstStyle/>
        <a:p>
          <a:endParaRPr lang="es-MX">
            <a:solidFill>
              <a:srgbClr val="FFC5D1"/>
            </a:solidFill>
          </a:endParaRPr>
        </a:p>
      </dgm:t>
    </dgm:pt>
    <dgm:pt modelId="{2BBEAE87-0F4F-4BF1-92ED-3D623264B6E8}" type="sibTrans" cxnId="{C6F9F3FF-7DD7-4C4C-919D-48C4D404CF1E}">
      <dgm:prSet/>
      <dgm:spPr/>
      <dgm:t>
        <a:bodyPr/>
        <a:lstStyle/>
        <a:p>
          <a:endParaRPr lang="es-MX">
            <a:solidFill>
              <a:srgbClr val="FFC5D1"/>
            </a:solidFill>
          </a:endParaRPr>
        </a:p>
      </dgm:t>
    </dgm:pt>
    <dgm:pt modelId="{85278E7C-187D-4991-859D-B6DCBF0069E2}">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Cumplimientos de metas y objetivos</a:t>
          </a:r>
        </a:p>
      </dgm:t>
    </dgm:pt>
    <dgm:pt modelId="{5797CA38-7B3B-4777-9C72-60C987453D57}" type="parTrans" cxnId="{AA2C9AB6-0487-4443-A1BA-43D45F44452A}">
      <dgm:prSet/>
      <dgm:spPr>
        <a:ln>
          <a:solidFill>
            <a:srgbClr val="540B29"/>
          </a:solidFill>
        </a:ln>
      </dgm:spPr>
      <dgm:t>
        <a:bodyPr/>
        <a:lstStyle/>
        <a:p>
          <a:endParaRPr lang="es-MX">
            <a:solidFill>
              <a:srgbClr val="FFC5D1"/>
            </a:solidFill>
          </a:endParaRPr>
        </a:p>
      </dgm:t>
    </dgm:pt>
    <dgm:pt modelId="{60648BFA-420B-40B1-9500-4658E4CC318E}" type="sibTrans" cxnId="{AA2C9AB6-0487-4443-A1BA-43D45F44452A}">
      <dgm:prSet/>
      <dgm:spPr/>
      <dgm:t>
        <a:bodyPr/>
        <a:lstStyle/>
        <a:p>
          <a:endParaRPr lang="es-MX">
            <a:solidFill>
              <a:srgbClr val="FFC5D1"/>
            </a:solidFill>
          </a:endParaRPr>
        </a:p>
      </dgm:t>
    </dgm:pt>
    <dgm:pt modelId="{B472E16D-4CF2-4A7E-8037-618A63304695}">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Registro y seguimiento Acuerdos</a:t>
          </a:r>
        </a:p>
      </dgm:t>
    </dgm:pt>
    <dgm:pt modelId="{18BFF4C5-23A2-4236-BAD4-44389AC7F2E0}" type="sibTrans" cxnId="{B7B6C5E8-08A6-4983-81B1-5889F129B308}">
      <dgm:prSet/>
      <dgm:spPr/>
      <dgm:t>
        <a:bodyPr/>
        <a:lstStyle/>
        <a:p>
          <a:endParaRPr lang="es-MX">
            <a:solidFill>
              <a:srgbClr val="FFC5D1"/>
            </a:solidFill>
          </a:endParaRPr>
        </a:p>
      </dgm:t>
    </dgm:pt>
    <dgm:pt modelId="{BD055549-F863-4905-A044-9C795C147A64}" type="parTrans" cxnId="{B7B6C5E8-08A6-4983-81B1-5889F129B308}">
      <dgm:prSet/>
      <dgm:spPr>
        <a:ln>
          <a:solidFill>
            <a:srgbClr val="540B29"/>
          </a:solidFill>
        </a:ln>
      </dgm:spPr>
      <dgm:t>
        <a:bodyPr/>
        <a:lstStyle/>
        <a:p>
          <a:endParaRPr lang="es-MX">
            <a:solidFill>
              <a:srgbClr val="FFC5D1"/>
            </a:solidFill>
          </a:endParaRPr>
        </a:p>
      </dgm:t>
    </dgm:pt>
    <dgm:pt modelId="{3FCA4F8E-BBA3-4FC6-ABDC-36F8FF1D240A}">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Elaborar actas y tramitar suscripción (5+5 días hábiles)</a:t>
          </a:r>
        </a:p>
      </dgm:t>
    </dgm:pt>
    <dgm:pt modelId="{806B6AD9-CF3E-42D9-A429-CB5C2EF3F682}" type="parTrans" cxnId="{7ADB858D-DD96-4D1F-8141-EB929A17500C}">
      <dgm:prSet/>
      <dgm:spPr>
        <a:ln>
          <a:solidFill>
            <a:srgbClr val="540B29"/>
          </a:solidFill>
        </a:ln>
      </dgm:spPr>
      <dgm:t>
        <a:bodyPr/>
        <a:lstStyle/>
        <a:p>
          <a:endParaRPr lang="es-MX">
            <a:solidFill>
              <a:srgbClr val="FFC5D1"/>
            </a:solidFill>
          </a:endParaRPr>
        </a:p>
      </dgm:t>
    </dgm:pt>
    <dgm:pt modelId="{3151FAC4-1600-4EDE-B155-AC2B7415958B}" type="sibTrans" cxnId="{7ADB858D-DD96-4D1F-8141-EB929A17500C}">
      <dgm:prSet/>
      <dgm:spPr/>
      <dgm:t>
        <a:bodyPr/>
        <a:lstStyle/>
        <a:p>
          <a:endParaRPr lang="es-MX">
            <a:solidFill>
              <a:srgbClr val="FFC5D1"/>
            </a:solidFill>
          </a:endParaRPr>
        </a:p>
      </dgm:t>
    </dgm:pt>
    <dgm:pt modelId="{3A449572-3C53-4B90-BA36-2753CE425E32}">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Informes parciales y anual sobre el cumplimiento de acuerdos </a:t>
          </a:r>
          <a:r>
            <a:rPr lang="es-MX" baseline="-25000" dirty="0">
              <a:solidFill>
                <a:srgbClr val="FFC5D1"/>
              </a:solidFill>
            </a:rPr>
            <a:t>(Art. 37 Fracc. V)</a:t>
          </a:r>
        </a:p>
      </dgm:t>
    </dgm:pt>
    <dgm:pt modelId="{5E9B8862-83F7-496B-8E62-31ECCBF6B348}" type="parTrans" cxnId="{563D984E-0020-47D4-86B9-792885EF9690}">
      <dgm:prSet/>
      <dgm:spPr>
        <a:ln>
          <a:solidFill>
            <a:srgbClr val="540B29"/>
          </a:solidFill>
        </a:ln>
      </dgm:spPr>
      <dgm:t>
        <a:bodyPr/>
        <a:lstStyle/>
        <a:p>
          <a:endParaRPr lang="es-MX">
            <a:solidFill>
              <a:srgbClr val="FFC5D1"/>
            </a:solidFill>
          </a:endParaRPr>
        </a:p>
      </dgm:t>
    </dgm:pt>
    <dgm:pt modelId="{18B820C1-A08D-4E7E-98F3-DC10B2D36034}" type="sibTrans" cxnId="{563D984E-0020-47D4-86B9-792885EF9690}">
      <dgm:prSet/>
      <dgm:spPr/>
      <dgm:t>
        <a:bodyPr/>
        <a:lstStyle/>
        <a:p>
          <a:endParaRPr lang="es-MX">
            <a:solidFill>
              <a:srgbClr val="FFC5D1"/>
            </a:solidFill>
          </a:endParaRPr>
        </a:p>
      </dgm:t>
    </dgm:pt>
    <dgm:pt modelId="{A988FD2F-652C-4C89-B1D1-CFB6311A33DA}" type="pres">
      <dgm:prSet presAssocID="{C8B08208-6F04-4866-B676-B1C66144D2EB}" presName="Name0" presStyleCnt="0">
        <dgm:presLayoutVars>
          <dgm:chPref val="1"/>
          <dgm:dir/>
          <dgm:animOne val="branch"/>
          <dgm:animLvl val="lvl"/>
          <dgm:resizeHandles val="exact"/>
        </dgm:presLayoutVars>
      </dgm:prSet>
      <dgm:spPr/>
    </dgm:pt>
    <dgm:pt modelId="{236D8CFB-DB21-4A54-99AC-97D2C01D822E}" type="pres">
      <dgm:prSet presAssocID="{CCD7EBA7-5772-445B-834D-9279739E1A70}" presName="root1" presStyleCnt="0"/>
      <dgm:spPr/>
    </dgm:pt>
    <dgm:pt modelId="{5B8C75D6-0453-46D7-A9D8-E61E244CEC0C}" type="pres">
      <dgm:prSet presAssocID="{CCD7EBA7-5772-445B-834D-9279739E1A70}" presName="LevelOneTextNode" presStyleLbl="node0" presStyleIdx="0" presStyleCnt="1">
        <dgm:presLayoutVars>
          <dgm:chPref val="3"/>
        </dgm:presLayoutVars>
      </dgm:prSet>
      <dgm:spPr/>
    </dgm:pt>
    <dgm:pt modelId="{04B1C51D-85E1-4DAA-9DE5-BF88FB9796D8}" type="pres">
      <dgm:prSet presAssocID="{CCD7EBA7-5772-445B-834D-9279739E1A70}" presName="level2hierChild" presStyleCnt="0"/>
      <dgm:spPr/>
    </dgm:pt>
    <dgm:pt modelId="{2F350F5E-46C3-4576-8984-55F0789128D4}" type="pres">
      <dgm:prSet presAssocID="{B1907607-B820-4113-A69C-15BC3C0F3C1B}" presName="conn2-1" presStyleLbl="parChTrans1D2" presStyleIdx="0" presStyleCnt="7"/>
      <dgm:spPr/>
    </dgm:pt>
    <dgm:pt modelId="{E2205528-7887-476C-AB1C-34CF4BF50975}" type="pres">
      <dgm:prSet presAssocID="{B1907607-B820-4113-A69C-15BC3C0F3C1B}" presName="connTx" presStyleLbl="parChTrans1D2" presStyleIdx="0" presStyleCnt="7"/>
      <dgm:spPr/>
    </dgm:pt>
    <dgm:pt modelId="{701A0A84-7D19-47F7-AF20-FA3038339EBD}" type="pres">
      <dgm:prSet presAssocID="{D753E312-845B-4FD2-B4DF-B813440BBE1A}" presName="root2" presStyleCnt="0"/>
      <dgm:spPr/>
    </dgm:pt>
    <dgm:pt modelId="{602CEDF6-9BE9-4AD4-B376-CAB65CDF9649}" type="pres">
      <dgm:prSet presAssocID="{D753E312-845B-4FD2-B4DF-B813440BBE1A}" presName="LevelTwoTextNode" presStyleLbl="node2" presStyleIdx="0" presStyleCnt="7">
        <dgm:presLayoutVars>
          <dgm:chPref val="3"/>
        </dgm:presLayoutVars>
      </dgm:prSet>
      <dgm:spPr/>
    </dgm:pt>
    <dgm:pt modelId="{ADC797F3-6C3E-4C69-9FB3-3C19F93174B6}" type="pres">
      <dgm:prSet presAssocID="{D753E312-845B-4FD2-B4DF-B813440BBE1A}" presName="level3hierChild" presStyleCnt="0"/>
      <dgm:spPr/>
    </dgm:pt>
    <dgm:pt modelId="{48D563AD-58F6-48B2-8335-4C4DA6C7578B}" type="pres">
      <dgm:prSet presAssocID="{F8ED526F-50C7-4977-A924-2F3F3F922817}" presName="conn2-1" presStyleLbl="parChTrans1D2" presStyleIdx="1" presStyleCnt="7"/>
      <dgm:spPr/>
    </dgm:pt>
    <dgm:pt modelId="{AE1A78A9-0869-45A1-A5F7-060A02A9A42D}" type="pres">
      <dgm:prSet presAssocID="{F8ED526F-50C7-4977-A924-2F3F3F922817}" presName="connTx" presStyleLbl="parChTrans1D2" presStyleIdx="1" presStyleCnt="7"/>
      <dgm:spPr/>
    </dgm:pt>
    <dgm:pt modelId="{39C84DAD-F89A-494B-8879-C7F10F13D686}" type="pres">
      <dgm:prSet presAssocID="{F84BCAAC-D1F1-471E-BA65-C394E7B7CC31}" presName="root2" presStyleCnt="0"/>
      <dgm:spPr/>
    </dgm:pt>
    <dgm:pt modelId="{C07EEDDD-5182-4D72-8215-35A193F3D5C5}" type="pres">
      <dgm:prSet presAssocID="{F84BCAAC-D1F1-471E-BA65-C394E7B7CC31}" presName="LevelTwoTextNode" presStyleLbl="node2" presStyleIdx="1" presStyleCnt="7">
        <dgm:presLayoutVars>
          <dgm:chPref val="3"/>
        </dgm:presLayoutVars>
      </dgm:prSet>
      <dgm:spPr/>
    </dgm:pt>
    <dgm:pt modelId="{45961291-CDEE-4FF1-A3B3-EBA4515304BD}" type="pres">
      <dgm:prSet presAssocID="{F84BCAAC-D1F1-471E-BA65-C394E7B7CC31}" presName="level3hierChild" presStyleCnt="0"/>
      <dgm:spPr/>
    </dgm:pt>
    <dgm:pt modelId="{9102CC28-ABD6-401A-894A-35B4667CE90E}" type="pres">
      <dgm:prSet presAssocID="{46D07BA5-CBDD-4104-A1D0-60F0AF8B47F2}" presName="conn2-1" presStyleLbl="parChTrans1D2" presStyleIdx="2" presStyleCnt="7"/>
      <dgm:spPr/>
    </dgm:pt>
    <dgm:pt modelId="{8C5355AA-A444-452D-8861-982EED546D5E}" type="pres">
      <dgm:prSet presAssocID="{46D07BA5-CBDD-4104-A1D0-60F0AF8B47F2}" presName="connTx" presStyleLbl="parChTrans1D2" presStyleIdx="2" presStyleCnt="7"/>
      <dgm:spPr/>
    </dgm:pt>
    <dgm:pt modelId="{C1E584F7-1871-45EB-AED0-4B57DB2C8547}" type="pres">
      <dgm:prSet presAssocID="{57F1B053-3C95-40E6-B7E4-5FC09AF94566}" presName="root2" presStyleCnt="0"/>
      <dgm:spPr/>
    </dgm:pt>
    <dgm:pt modelId="{7AA3910A-84BD-4923-9F85-9D28D274D7A5}" type="pres">
      <dgm:prSet presAssocID="{57F1B053-3C95-40E6-B7E4-5FC09AF94566}" presName="LevelTwoTextNode" presStyleLbl="node2" presStyleIdx="2" presStyleCnt="7">
        <dgm:presLayoutVars>
          <dgm:chPref val="3"/>
        </dgm:presLayoutVars>
      </dgm:prSet>
      <dgm:spPr/>
    </dgm:pt>
    <dgm:pt modelId="{FB5507AF-A16F-4F0C-8553-C0FED0EA3E38}" type="pres">
      <dgm:prSet presAssocID="{57F1B053-3C95-40E6-B7E4-5FC09AF94566}" presName="level3hierChild" presStyleCnt="0"/>
      <dgm:spPr/>
    </dgm:pt>
    <dgm:pt modelId="{892666BC-164E-476B-ACB6-9937BACE6907}" type="pres">
      <dgm:prSet presAssocID="{9D6AD41F-DA44-47CE-8C88-D4ECF702A704}" presName="conn2-1" presStyleLbl="parChTrans1D2" presStyleIdx="3" presStyleCnt="7"/>
      <dgm:spPr/>
    </dgm:pt>
    <dgm:pt modelId="{B677226C-2574-4208-9565-887C3BFEA6F9}" type="pres">
      <dgm:prSet presAssocID="{9D6AD41F-DA44-47CE-8C88-D4ECF702A704}" presName="connTx" presStyleLbl="parChTrans1D2" presStyleIdx="3" presStyleCnt="7"/>
      <dgm:spPr/>
    </dgm:pt>
    <dgm:pt modelId="{FCB61A96-C14E-46CC-9BAA-6932AA905D6D}" type="pres">
      <dgm:prSet presAssocID="{7E174841-41B9-48A2-B920-F46ACC5851C8}" presName="root2" presStyleCnt="0"/>
      <dgm:spPr/>
    </dgm:pt>
    <dgm:pt modelId="{138CBB09-7146-4EAD-8D40-6F5282F18A3E}" type="pres">
      <dgm:prSet presAssocID="{7E174841-41B9-48A2-B920-F46ACC5851C8}" presName="LevelTwoTextNode" presStyleLbl="node2" presStyleIdx="3" presStyleCnt="7">
        <dgm:presLayoutVars>
          <dgm:chPref val="3"/>
        </dgm:presLayoutVars>
      </dgm:prSet>
      <dgm:spPr/>
    </dgm:pt>
    <dgm:pt modelId="{E71CC5CF-DF96-44B0-8F1F-40662540BEA4}" type="pres">
      <dgm:prSet presAssocID="{7E174841-41B9-48A2-B920-F46ACC5851C8}" presName="level3hierChild" presStyleCnt="0"/>
      <dgm:spPr/>
    </dgm:pt>
    <dgm:pt modelId="{D676B42B-5999-4CE0-A702-60BB9EE82FE4}" type="pres">
      <dgm:prSet presAssocID="{5797CA38-7B3B-4777-9C72-60C987453D57}" presName="conn2-1" presStyleLbl="parChTrans1D3" presStyleIdx="0" presStyleCnt="1"/>
      <dgm:spPr/>
    </dgm:pt>
    <dgm:pt modelId="{A29B5E81-56BD-492A-B178-9D06BEA99DD8}" type="pres">
      <dgm:prSet presAssocID="{5797CA38-7B3B-4777-9C72-60C987453D57}" presName="connTx" presStyleLbl="parChTrans1D3" presStyleIdx="0" presStyleCnt="1"/>
      <dgm:spPr/>
    </dgm:pt>
    <dgm:pt modelId="{71E1CDDF-7FB4-4982-8227-B41D69C86542}" type="pres">
      <dgm:prSet presAssocID="{85278E7C-187D-4991-859D-B6DCBF0069E2}" presName="root2" presStyleCnt="0"/>
      <dgm:spPr/>
    </dgm:pt>
    <dgm:pt modelId="{FBA49B0A-B13D-429D-A631-AF29C355A074}" type="pres">
      <dgm:prSet presAssocID="{85278E7C-187D-4991-859D-B6DCBF0069E2}" presName="LevelTwoTextNode" presStyleLbl="node3" presStyleIdx="0" presStyleCnt="1">
        <dgm:presLayoutVars>
          <dgm:chPref val="3"/>
        </dgm:presLayoutVars>
      </dgm:prSet>
      <dgm:spPr/>
    </dgm:pt>
    <dgm:pt modelId="{3F51F2E9-ACB8-468E-A117-5FCF91D71B84}" type="pres">
      <dgm:prSet presAssocID="{85278E7C-187D-4991-859D-B6DCBF0069E2}" presName="level3hierChild" presStyleCnt="0"/>
      <dgm:spPr/>
    </dgm:pt>
    <dgm:pt modelId="{375D88DC-A680-4C28-8AD9-E03AF5A172DA}" type="pres">
      <dgm:prSet presAssocID="{BD055549-F863-4905-A044-9C795C147A64}" presName="conn2-1" presStyleLbl="parChTrans1D2" presStyleIdx="4" presStyleCnt="7"/>
      <dgm:spPr/>
    </dgm:pt>
    <dgm:pt modelId="{801B5D9D-9008-4B31-B29D-6559122C30DC}" type="pres">
      <dgm:prSet presAssocID="{BD055549-F863-4905-A044-9C795C147A64}" presName="connTx" presStyleLbl="parChTrans1D2" presStyleIdx="4" presStyleCnt="7"/>
      <dgm:spPr/>
    </dgm:pt>
    <dgm:pt modelId="{E4886584-DC79-4E93-90E3-A3379B158917}" type="pres">
      <dgm:prSet presAssocID="{B472E16D-4CF2-4A7E-8037-618A63304695}" presName="root2" presStyleCnt="0"/>
      <dgm:spPr/>
    </dgm:pt>
    <dgm:pt modelId="{9214EAE0-0913-4B76-A042-A4C8A494F0EB}" type="pres">
      <dgm:prSet presAssocID="{B472E16D-4CF2-4A7E-8037-618A63304695}" presName="LevelTwoTextNode" presStyleLbl="node2" presStyleIdx="4" presStyleCnt="7">
        <dgm:presLayoutVars>
          <dgm:chPref val="3"/>
        </dgm:presLayoutVars>
      </dgm:prSet>
      <dgm:spPr/>
    </dgm:pt>
    <dgm:pt modelId="{894184A4-0C9D-4F0C-9040-9690598C6DB8}" type="pres">
      <dgm:prSet presAssocID="{B472E16D-4CF2-4A7E-8037-618A63304695}" presName="level3hierChild" presStyleCnt="0"/>
      <dgm:spPr/>
    </dgm:pt>
    <dgm:pt modelId="{4E2F055E-AD85-4237-95A0-20EFA2DAB8FD}" type="pres">
      <dgm:prSet presAssocID="{806B6AD9-CF3E-42D9-A429-CB5C2EF3F682}" presName="conn2-1" presStyleLbl="parChTrans1D2" presStyleIdx="5" presStyleCnt="7"/>
      <dgm:spPr/>
    </dgm:pt>
    <dgm:pt modelId="{8AE51417-C667-456C-9EE6-3F7B38C34540}" type="pres">
      <dgm:prSet presAssocID="{806B6AD9-CF3E-42D9-A429-CB5C2EF3F682}" presName="connTx" presStyleLbl="parChTrans1D2" presStyleIdx="5" presStyleCnt="7"/>
      <dgm:spPr/>
    </dgm:pt>
    <dgm:pt modelId="{E107C2E3-A5DE-4232-8DE2-20B3D45255D7}" type="pres">
      <dgm:prSet presAssocID="{3FCA4F8E-BBA3-4FC6-ABDC-36F8FF1D240A}" presName="root2" presStyleCnt="0"/>
      <dgm:spPr/>
    </dgm:pt>
    <dgm:pt modelId="{30F33EA2-C9FD-40FC-AE9B-CFA625EEF59D}" type="pres">
      <dgm:prSet presAssocID="{3FCA4F8E-BBA3-4FC6-ABDC-36F8FF1D240A}" presName="LevelTwoTextNode" presStyleLbl="node2" presStyleIdx="5" presStyleCnt="7">
        <dgm:presLayoutVars>
          <dgm:chPref val="3"/>
        </dgm:presLayoutVars>
      </dgm:prSet>
      <dgm:spPr/>
    </dgm:pt>
    <dgm:pt modelId="{306DCAF7-4B67-41D5-800F-891C5F73FAFB}" type="pres">
      <dgm:prSet presAssocID="{3FCA4F8E-BBA3-4FC6-ABDC-36F8FF1D240A}" presName="level3hierChild" presStyleCnt="0"/>
      <dgm:spPr/>
    </dgm:pt>
    <dgm:pt modelId="{BCECA8F3-C847-4158-9036-86E788D3CEC7}" type="pres">
      <dgm:prSet presAssocID="{5E9B8862-83F7-496B-8E62-31ECCBF6B348}" presName="conn2-1" presStyleLbl="parChTrans1D2" presStyleIdx="6" presStyleCnt="7"/>
      <dgm:spPr/>
    </dgm:pt>
    <dgm:pt modelId="{25698505-47F3-4719-89A4-575F0593FD97}" type="pres">
      <dgm:prSet presAssocID="{5E9B8862-83F7-496B-8E62-31ECCBF6B348}" presName="connTx" presStyleLbl="parChTrans1D2" presStyleIdx="6" presStyleCnt="7"/>
      <dgm:spPr/>
    </dgm:pt>
    <dgm:pt modelId="{C73A3C4A-0A5F-4A3E-B919-116D15E44128}" type="pres">
      <dgm:prSet presAssocID="{3A449572-3C53-4B90-BA36-2753CE425E32}" presName="root2" presStyleCnt="0"/>
      <dgm:spPr/>
    </dgm:pt>
    <dgm:pt modelId="{09D8087D-43A3-4540-A689-EFEBC2740E9F}" type="pres">
      <dgm:prSet presAssocID="{3A449572-3C53-4B90-BA36-2753CE425E32}" presName="LevelTwoTextNode" presStyleLbl="node2" presStyleIdx="6" presStyleCnt="7">
        <dgm:presLayoutVars>
          <dgm:chPref val="3"/>
        </dgm:presLayoutVars>
      </dgm:prSet>
      <dgm:spPr/>
    </dgm:pt>
    <dgm:pt modelId="{647F7031-E313-45D8-BD04-06B00857C876}" type="pres">
      <dgm:prSet presAssocID="{3A449572-3C53-4B90-BA36-2753CE425E32}" presName="level3hierChild" presStyleCnt="0"/>
      <dgm:spPr/>
    </dgm:pt>
  </dgm:ptLst>
  <dgm:cxnLst>
    <dgm:cxn modelId="{EF394008-9536-4C3A-80E0-85F6242BDAFB}" type="presOf" srcId="{9D6AD41F-DA44-47CE-8C88-D4ECF702A704}" destId="{B677226C-2574-4208-9565-887C3BFEA6F9}" srcOrd="1" destOrd="0" presId="urn:microsoft.com/office/officeart/2008/layout/HorizontalMultiLevelHierarchy"/>
    <dgm:cxn modelId="{10DA1017-C89E-499E-BCFA-28F7A874407F}" type="presOf" srcId="{D753E312-845B-4FD2-B4DF-B813440BBE1A}" destId="{602CEDF6-9BE9-4AD4-B376-CAB65CDF9649}" srcOrd="0" destOrd="0" presId="urn:microsoft.com/office/officeart/2008/layout/HorizontalMultiLevelHierarchy"/>
    <dgm:cxn modelId="{37D2ED21-8D79-4882-A13E-1C7C4A72C651}" type="presOf" srcId="{806B6AD9-CF3E-42D9-A429-CB5C2EF3F682}" destId="{4E2F055E-AD85-4237-95A0-20EFA2DAB8FD}" srcOrd="0" destOrd="0" presId="urn:microsoft.com/office/officeart/2008/layout/HorizontalMultiLevelHierarchy"/>
    <dgm:cxn modelId="{4EF7D731-F04A-49B5-AF3E-BA211DDE05AE}" type="presOf" srcId="{5E9B8862-83F7-496B-8E62-31ECCBF6B348}" destId="{BCECA8F3-C847-4158-9036-86E788D3CEC7}" srcOrd="0" destOrd="0" presId="urn:microsoft.com/office/officeart/2008/layout/HorizontalMultiLevelHierarchy"/>
    <dgm:cxn modelId="{5E3DD931-C7F1-4276-AA93-A7E221F8954F}" type="presOf" srcId="{F84BCAAC-D1F1-471E-BA65-C394E7B7CC31}" destId="{C07EEDDD-5182-4D72-8215-35A193F3D5C5}" srcOrd="0" destOrd="0" presId="urn:microsoft.com/office/officeart/2008/layout/HorizontalMultiLevelHierarchy"/>
    <dgm:cxn modelId="{689F303D-AF54-4444-857D-50D0118B2CDF}" type="presOf" srcId="{CCD7EBA7-5772-445B-834D-9279739E1A70}" destId="{5B8C75D6-0453-46D7-A9D8-E61E244CEC0C}" srcOrd="0" destOrd="0" presId="urn:microsoft.com/office/officeart/2008/layout/HorizontalMultiLevelHierarchy"/>
    <dgm:cxn modelId="{247FA341-FDF3-41CB-91FF-EFBAAA619461}" type="presOf" srcId="{F8ED526F-50C7-4977-A924-2F3F3F922817}" destId="{48D563AD-58F6-48B2-8335-4C4DA6C7578B}" srcOrd="0" destOrd="0" presId="urn:microsoft.com/office/officeart/2008/layout/HorizontalMultiLevelHierarchy"/>
    <dgm:cxn modelId="{503E734E-F449-4ED0-B5CB-9E4EFBA0F02A}" type="presOf" srcId="{9D6AD41F-DA44-47CE-8C88-D4ECF702A704}" destId="{892666BC-164E-476B-ACB6-9937BACE6907}" srcOrd="0" destOrd="0" presId="urn:microsoft.com/office/officeart/2008/layout/HorizontalMultiLevelHierarchy"/>
    <dgm:cxn modelId="{563D984E-0020-47D4-86B9-792885EF9690}" srcId="{CCD7EBA7-5772-445B-834D-9279739E1A70}" destId="{3A449572-3C53-4B90-BA36-2753CE425E32}" srcOrd="6" destOrd="0" parTransId="{5E9B8862-83F7-496B-8E62-31ECCBF6B348}" sibTransId="{18B820C1-A08D-4E7E-98F3-DC10B2D36034}"/>
    <dgm:cxn modelId="{FE1C8C55-F64B-499E-8D01-4C91EE2C44B0}" type="presOf" srcId="{B1907607-B820-4113-A69C-15BC3C0F3C1B}" destId="{E2205528-7887-476C-AB1C-34CF4BF50975}" srcOrd="1" destOrd="0" presId="urn:microsoft.com/office/officeart/2008/layout/HorizontalMultiLevelHierarchy"/>
    <dgm:cxn modelId="{5EBEE86F-8F26-411A-93DC-8A08464C946E}" srcId="{C8B08208-6F04-4866-B676-B1C66144D2EB}" destId="{CCD7EBA7-5772-445B-834D-9279739E1A70}" srcOrd="0" destOrd="0" parTransId="{84C7F87B-4F9B-4A2A-A702-1AE2256F55B3}" sibTransId="{77332C5B-4725-4A6E-BC11-95D66E5535BB}"/>
    <dgm:cxn modelId="{1BC04E72-759B-4FD7-B556-3E1BB718FE42}" type="presOf" srcId="{46D07BA5-CBDD-4104-A1D0-60F0AF8B47F2}" destId="{8C5355AA-A444-452D-8861-982EED546D5E}" srcOrd="1" destOrd="0" presId="urn:microsoft.com/office/officeart/2008/layout/HorizontalMultiLevelHierarchy"/>
    <dgm:cxn modelId="{9D51607A-97B5-4EB8-8376-FF51951AE678}" srcId="{CCD7EBA7-5772-445B-834D-9279739E1A70}" destId="{F84BCAAC-D1F1-471E-BA65-C394E7B7CC31}" srcOrd="1" destOrd="0" parTransId="{F8ED526F-50C7-4977-A924-2F3F3F922817}" sibTransId="{EEF5DB85-CB6B-4395-9FF0-4BB85301C784}"/>
    <dgm:cxn modelId="{8A76A37B-977F-497B-BD01-7D2DF4AD24DE}" type="presOf" srcId="{5797CA38-7B3B-4777-9C72-60C987453D57}" destId="{A29B5E81-56BD-492A-B178-9D06BEA99DD8}" srcOrd="1" destOrd="0" presId="urn:microsoft.com/office/officeart/2008/layout/HorizontalMultiLevelHierarchy"/>
    <dgm:cxn modelId="{0EFBCE84-0296-4065-A8A1-E2E697FE948F}" type="presOf" srcId="{F8ED526F-50C7-4977-A924-2F3F3F922817}" destId="{AE1A78A9-0869-45A1-A5F7-060A02A9A42D}" srcOrd="1" destOrd="0" presId="urn:microsoft.com/office/officeart/2008/layout/HorizontalMultiLevelHierarchy"/>
    <dgm:cxn modelId="{7ADB858D-DD96-4D1F-8141-EB929A17500C}" srcId="{CCD7EBA7-5772-445B-834D-9279739E1A70}" destId="{3FCA4F8E-BBA3-4FC6-ABDC-36F8FF1D240A}" srcOrd="5" destOrd="0" parTransId="{806B6AD9-CF3E-42D9-A429-CB5C2EF3F682}" sibTransId="{3151FAC4-1600-4EDE-B155-AC2B7415958B}"/>
    <dgm:cxn modelId="{3D2BFD8D-33B8-4FAB-9DBA-9389050C58DD}" type="presOf" srcId="{BD055549-F863-4905-A044-9C795C147A64}" destId="{801B5D9D-9008-4B31-B29D-6559122C30DC}" srcOrd="1" destOrd="0" presId="urn:microsoft.com/office/officeart/2008/layout/HorizontalMultiLevelHierarchy"/>
    <dgm:cxn modelId="{41795390-A7E5-43D9-87FC-79A0974E9FB3}" type="presOf" srcId="{3A449572-3C53-4B90-BA36-2753CE425E32}" destId="{09D8087D-43A3-4540-A689-EFEBC2740E9F}" srcOrd="0" destOrd="0" presId="urn:microsoft.com/office/officeart/2008/layout/HorizontalMultiLevelHierarchy"/>
    <dgm:cxn modelId="{6A258591-6050-49CB-B8E6-565471BF4434}" type="presOf" srcId="{5797CA38-7B3B-4777-9C72-60C987453D57}" destId="{D676B42B-5999-4CE0-A702-60BB9EE82FE4}" srcOrd="0" destOrd="0" presId="urn:microsoft.com/office/officeart/2008/layout/HorizontalMultiLevelHierarchy"/>
    <dgm:cxn modelId="{8667A396-DF4B-4562-938B-48D090F7C8A6}" type="presOf" srcId="{806B6AD9-CF3E-42D9-A429-CB5C2EF3F682}" destId="{8AE51417-C667-456C-9EE6-3F7B38C34540}" srcOrd="1" destOrd="0" presId="urn:microsoft.com/office/officeart/2008/layout/HorizontalMultiLevelHierarchy"/>
    <dgm:cxn modelId="{25250D9F-17BF-4595-96C8-BA726A253670}" type="presOf" srcId="{7E174841-41B9-48A2-B920-F46ACC5851C8}" destId="{138CBB09-7146-4EAD-8D40-6F5282F18A3E}" srcOrd="0" destOrd="0" presId="urn:microsoft.com/office/officeart/2008/layout/HorizontalMultiLevelHierarchy"/>
    <dgm:cxn modelId="{7669E4A2-1CC7-4D79-BFF3-BB2900393CED}" type="presOf" srcId="{BD055549-F863-4905-A044-9C795C147A64}" destId="{375D88DC-A680-4C28-8AD9-E03AF5A172DA}" srcOrd="0" destOrd="0" presId="urn:microsoft.com/office/officeart/2008/layout/HorizontalMultiLevelHierarchy"/>
    <dgm:cxn modelId="{BF6B89A4-BE16-44A3-A31D-9AE3EE6AE703}" type="presOf" srcId="{B472E16D-4CF2-4A7E-8037-618A63304695}" destId="{9214EAE0-0913-4B76-A042-A4C8A494F0EB}" srcOrd="0" destOrd="0" presId="urn:microsoft.com/office/officeart/2008/layout/HorizontalMultiLevelHierarchy"/>
    <dgm:cxn modelId="{CC77CCB4-CD00-4614-95E3-1BFF2D18A1C2}" srcId="{CCD7EBA7-5772-445B-834D-9279739E1A70}" destId="{57F1B053-3C95-40E6-B7E4-5FC09AF94566}" srcOrd="2" destOrd="0" parTransId="{46D07BA5-CBDD-4104-A1D0-60F0AF8B47F2}" sibTransId="{4EA6DBBA-C982-4EDF-BBFE-74E3CCD8F9A2}"/>
    <dgm:cxn modelId="{AA2C9AB6-0487-4443-A1BA-43D45F44452A}" srcId="{7E174841-41B9-48A2-B920-F46ACC5851C8}" destId="{85278E7C-187D-4991-859D-B6DCBF0069E2}" srcOrd="0" destOrd="0" parTransId="{5797CA38-7B3B-4777-9C72-60C987453D57}" sibTransId="{60648BFA-420B-40B1-9500-4658E4CC318E}"/>
    <dgm:cxn modelId="{FA300DB8-78B1-4212-98B2-AE7427C9CB01}" type="presOf" srcId="{C8B08208-6F04-4866-B676-B1C66144D2EB}" destId="{A988FD2F-652C-4C89-B1D1-CFB6311A33DA}" srcOrd="0" destOrd="0" presId="urn:microsoft.com/office/officeart/2008/layout/HorizontalMultiLevelHierarchy"/>
    <dgm:cxn modelId="{113553C7-C8AE-4BAE-8EDF-22318DD66895}" type="presOf" srcId="{46D07BA5-CBDD-4104-A1D0-60F0AF8B47F2}" destId="{9102CC28-ABD6-401A-894A-35B4667CE90E}" srcOrd="0" destOrd="0" presId="urn:microsoft.com/office/officeart/2008/layout/HorizontalMultiLevelHierarchy"/>
    <dgm:cxn modelId="{BA3E95CE-B61A-4368-A007-18C5B19558E4}" type="presOf" srcId="{85278E7C-187D-4991-859D-B6DCBF0069E2}" destId="{FBA49B0A-B13D-429D-A631-AF29C355A074}" srcOrd="0" destOrd="0" presId="urn:microsoft.com/office/officeart/2008/layout/HorizontalMultiLevelHierarchy"/>
    <dgm:cxn modelId="{B19481D8-5392-44CD-AD9F-80C003A30DAC}" type="presOf" srcId="{3FCA4F8E-BBA3-4FC6-ABDC-36F8FF1D240A}" destId="{30F33EA2-C9FD-40FC-AE9B-CFA625EEF59D}" srcOrd="0" destOrd="0" presId="urn:microsoft.com/office/officeart/2008/layout/HorizontalMultiLevelHierarchy"/>
    <dgm:cxn modelId="{ECDFBCDF-370E-4180-BC8E-F9F7931D97E7}" type="presOf" srcId="{5E9B8862-83F7-496B-8E62-31ECCBF6B348}" destId="{25698505-47F3-4719-89A4-575F0593FD97}" srcOrd="1" destOrd="0" presId="urn:microsoft.com/office/officeart/2008/layout/HorizontalMultiLevelHierarchy"/>
    <dgm:cxn modelId="{88FB83E3-3B76-4BED-A6A8-241BB0931D52}" type="presOf" srcId="{57F1B053-3C95-40E6-B7E4-5FC09AF94566}" destId="{7AA3910A-84BD-4923-9F85-9D28D274D7A5}" srcOrd="0" destOrd="0" presId="urn:microsoft.com/office/officeart/2008/layout/HorizontalMultiLevelHierarchy"/>
    <dgm:cxn modelId="{B7B6C5E8-08A6-4983-81B1-5889F129B308}" srcId="{CCD7EBA7-5772-445B-834D-9279739E1A70}" destId="{B472E16D-4CF2-4A7E-8037-618A63304695}" srcOrd="4" destOrd="0" parTransId="{BD055549-F863-4905-A044-9C795C147A64}" sibTransId="{18BFF4C5-23A2-4236-BAD4-44389AC7F2E0}"/>
    <dgm:cxn modelId="{39B51AF2-A9B3-4873-9A75-49E8D7AE4E26}" type="presOf" srcId="{B1907607-B820-4113-A69C-15BC3C0F3C1B}" destId="{2F350F5E-46C3-4576-8984-55F0789128D4}" srcOrd="0" destOrd="0" presId="urn:microsoft.com/office/officeart/2008/layout/HorizontalMultiLevelHierarchy"/>
    <dgm:cxn modelId="{747F5DFB-B555-4851-903B-48A769C60CA7}" srcId="{CCD7EBA7-5772-445B-834D-9279739E1A70}" destId="{D753E312-845B-4FD2-B4DF-B813440BBE1A}" srcOrd="0" destOrd="0" parTransId="{B1907607-B820-4113-A69C-15BC3C0F3C1B}" sibTransId="{C50B4682-C015-4D5F-AC1A-4B58D3AA098A}"/>
    <dgm:cxn modelId="{C6F9F3FF-7DD7-4C4C-919D-48C4D404CF1E}" srcId="{CCD7EBA7-5772-445B-834D-9279739E1A70}" destId="{7E174841-41B9-48A2-B920-F46ACC5851C8}" srcOrd="3" destOrd="0" parTransId="{9D6AD41F-DA44-47CE-8C88-D4ECF702A704}" sibTransId="{2BBEAE87-0F4F-4BF1-92ED-3D623264B6E8}"/>
    <dgm:cxn modelId="{ACE391B1-0F57-46D3-B178-35B5EFD58131}" type="presParOf" srcId="{A988FD2F-652C-4C89-B1D1-CFB6311A33DA}" destId="{236D8CFB-DB21-4A54-99AC-97D2C01D822E}" srcOrd="0" destOrd="0" presId="urn:microsoft.com/office/officeart/2008/layout/HorizontalMultiLevelHierarchy"/>
    <dgm:cxn modelId="{ACE57E59-3BAE-4003-8333-DD2DC5E696EB}" type="presParOf" srcId="{236D8CFB-DB21-4A54-99AC-97D2C01D822E}" destId="{5B8C75D6-0453-46D7-A9D8-E61E244CEC0C}" srcOrd="0" destOrd="0" presId="urn:microsoft.com/office/officeart/2008/layout/HorizontalMultiLevelHierarchy"/>
    <dgm:cxn modelId="{963D5AE5-F468-4AAD-8DE7-FE859B14A2E0}" type="presParOf" srcId="{236D8CFB-DB21-4A54-99AC-97D2C01D822E}" destId="{04B1C51D-85E1-4DAA-9DE5-BF88FB9796D8}" srcOrd="1" destOrd="0" presId="urn:microsoft.com/office/officeart/2008/layout/HorizontalMultiLevelHierarchy"/>
    <dgm:cxn modelId="{3FD3419E-F5CA-4542-807B-18193A221FB9}" type="presParOf" srcId="{04B1C51D-85E1-4DAA-9DE5-BF88FB9796D8}" destId="{2F350F5E-46C3-4576-8984-55F0789128D4}" srcOrd="0" destOrd="0" presId="urn:microsoft.com/office/officeart/2008/layout/HorizontalMultiLevelHierarchy"/>
    <dgm:cxn modelId="{7E7B4D4A-221A-4FA1-B296-B1518DC6F384}" type="presParOf" srcId="{2F350F5E-46C3-4576-8984-55F0789128D4}" destId="{E2205528-7887-476C-AB1C-34CF4BF50975}" srcOrd="0" destOrd="0" presId="urn:microsoft.com/office/officeart/2008/layout/HorizontalMultiLevelHierarchy"/>
    <dgm:cxn modelId="{2AFFE694-380C-4C15-8615-9F7DCB1D6995}" type="presParOf" srcId="{04B1C51D-85E1-4DAA-9DE5-BF88FB9796D8}" destId="{701A0A84-7D19-47F7-AF20-FA3038339EBD}" srcOrd="1" destOrd="0" presId="urn:microsoft.com/office/officeart/2008/layout/HorizontalMultiLevelHierarchy"/>
    <dgm:cxn modelId="{DE3CB4F4-5097-4282-AF9C-5CEA627E837E}" type="presParOf" srcId="{701A0A84-7D19-47F7-AF20-FA3038339EBD}" destId="{602CEDF6-9BE9-4AD4-B376-CAB65CDF9649}" srcOrd="0" destOrd="0" presId="urn:microsoft.com/office/officeart/2008/layout/HorizontalMultiLevelHierarchy"/>
    <dgm:cxn modelId="{9C238E02-AD1A-46FE-9D0E-21212D8CD96D}" type="presParOf" srcId="{701A0A84-7D19-47F7-AF20-FA3038339EBD}" destId="{ADC797F3-6C3E-4C69-9FB3-3C19F93174B6}" srcOrd="1" destOrd="0" presId="urn:microsoft.com/office/officeart/2008/layout/HorizontalMultiLevelHierarchy"/>
    <dgm:cxn modelId="{81D25D36-B39E-4795-8031-79299C5AFA6C}" type="presParOf" srcId="{04B1C51D-85E1-4DAA-9DE5-BF88FB9796D8}" destId="{48D563AD-58F6-48B2-8335-4C4DA6C7578B}" srcOrd="2" destOrd="0" presId="urn:microsoft.com/office/officeart/2008/layout/HorizontalMultiLevelHierarchy"/>
    <dgm:cxn modelId="{DBC4FF91-9D6E-44B3-A96B-FEAAC6692127}" type="presParOf" srcId="{48D563AD-58F6-48B2-8335-4C4DA6C7578B}" destId="{AE1A78A9-0869-45A1-A5F7-060A02A9A42D}" srcOrd="0" destOrd="0" presId="urn:microsoft.com/office/officeart/2008/layout/HorizontalMultiLevelHierarchy"/>
    <dgm:cxn modelId="{2CD66852-B54D-496A-865D-BDCB04F8574D}" type="presParOf" srcId="{04B1C51D-85E1-4DAA-9DE5-BF88FB9796D8}" destId="{39C84DAD-F89A-494B-8879-C7F10F13D686}" srcOrd="3" destOrd="0" presId="urn:microsoft.com/office/officeart/2008/layout/HorizontalMultiLevelHierarchy"/>
    <dgm:cxn modelId="{30B137C0-9F3E-47CE-845B-307EF02A0303}" type="presParOf" srcId="{39C84DAD-F89A-494B-8879-C7F10F13D686}" destId="{C07EEDDD-5182-4D72-8215-35A193F3D5C5}" srcOrd="0" destOrd="0" presId="urn:microsoft.com/office/officeart/2008/layout/HorizontalMultiLevelHierarchy"/>
    <dgm:cxn modelId="{2DF9295B-AE64-46B0-BA1A-98C334863589}" type="presParOf" srcId="{39C84DAD-F89A-494B-8879-C7F10F13D686}" destId="{45961291-CDEE-4FF1-A3B3-EBA4515304BD}" srcOrd="1" destOrd="0" presId="urn:microsoft.com/office/officeart/2008/layout/HorizontalMultiLevelHierarchy"/>
    <dgm:cxn modelId="{990909B1-77F6-4AA2-96BE-FB12EF869AE8}" type="presParOf" srcId="{04B1C51D-85E1-4DAA-9DE5-BF88FB9796D8}" destId="{9102CC28-ABD6-401A-894A-35B4667CE90E}" srcOrd="4" destOrd="0" presId="urn:microsoft.com/office/officeart/2008/layout/HorizontalMultiLevelHierarchy"/>
    <dgm:cxn modelId="{F593D505-F5C5-47F9-A43A-B07ABAD812F5}" type="presParOf" srcId="{9102CC28-ABD6-401A-894A-35B4667CE90E}" destId="{8C5355AA-A444-452D-8861-982EED546D5E}" srcOrd="0" destOrd="0" presId="urn:microsoft.com/office/officeart/2008/layout/HorizontalMultiLevelHierarchy"/>
    <dgm:cxn modelId="{CC2D0305-0323-4980-B3DB-04383C083327}" type="presParOf" srcId="{04B1C51D-85E1-4DAA-9DE5-BF88FB9796D8}" destId="{C1E584F7-1871-45EB-AED0-4B57DB2C8547}" srcOrd="5" destOrd="0" presId="urn:microsoft.com/office/officeart/2008/layout/HorizontalMultiLevelHierarchy"/>
    <dgm:cxn modelId="{7F12F116-B3D1-4086-A787-EB29407B0E15}" type="presParOf" srcId="{C1E584F7-1871-45EB-AED0-4B57DB2C8547}" destId="{7AA3910A-84BD-4923-9F85-9D28D274D7A5}" srcOrd="0" destOrd="0" presId="urn:microsoft.com/office/officeart/2008/layout/HorizontalMultiLevelHierarchy"/>
    <dgm:cxn modelId="{F721C52F-3570-41CC-841D-81B8AD075E88}" type="presParOf" srcId="{C1E584F7-1871-45EB-AED0-4B57DB2C8547}" destId="{FB5507AF-A16F-4F0C-8553-C0FED0EA3E38}" srcOrd="1" destOrd="0" presId="urn:microsoft.com/office/officeart/2008/layout/HorizontalMultiLevelHierarchy"/>
    <dgm:cxn modelId="{CA2EE617-5E45-4BB9-AC51-BCA496ECA9FB}" type="presParOf" srcId="{04B1C51D-85E1-4DAA-9DE5-BF88FB9796D8}" destId="{892666BC-164E-476B-ACB6-9937BACE6907}" srcOrd="6" destOrd="0" presId="urn:microsoft.com/office/officeart/2008/layout/HorizontalMultiLevelHierarchy"/>
    <dgm:cxn modelId="{3F6095AF-B2CF-4DE1-965B-921D28C36CF9}" type="presParOf" srcId="{892666BC-164E-476B-ACB6-9937BACE6907}" destId="{B677226C-2574-4208-9565-887C3BFEA6F9}" srcOrd="0" destOrd="0" presId="urn:microsoft.com/office/officeart/2008/layout/HorizontalMultiLevelHierarchy"/>
    <dgm:cxn modelId="{47DD8880-2F03-421B-8642-9A4D0EFC8ADE}" type="presParOf" srcId="{04B1C51D-85E1-4DAA-9DE5-BF88FB9796D8}" destId="{FCB61A96-C14E-46CC-9BAA-6932AA905D6D}" srcOrd="7" destOrd="0" presId="urn:microsoft.com/office/officeart/2008/layout/HorizontalMultiLevelHierarchy"/>
    <dgm:cxn modelId="{78AEE435-090E-4840-9FE4-CC8673A8CC36}" type="presParOf" srcId="{FCB61A96-C14E-46CC-9BAA-6932AA905D6D}" destId="{138CBB09-7146-4EAD-8D40-6F5282F18A3E}" srcOrd="0" destOrd="0" presId="urn:microsoft.com/office/officeart/2008/layout/HorizontalMultiLevelHierarchy"/>
    <dgm:cxn modelId="{15F83020-D68B-4BC4-85EC-F8656491ACBE}" type="presParOf" srcId="{FCB61A96-C14E-46CC-9BAA-6932AA905D6D}" destId="{E71CC5CF-DF96-44B0-8F1F-40662540BEA4}" srcOrd="1" destOrd="0" presId="urn:microsoft.com/office/officeart/2008/layout/HorizontalMultiLevelHierarchy"/>
    <dgm:cxn modelId="{ECC02EB1-7BDE-4889-9F41-14F6A8515A19}" type="presParOf" srcId="{E71CC5CF-DF96-44B0-8F1F-40662540BEA4}" destId="{D676B42B-5999-4CE0-A702-60BB9EE82FE4}" srcOrd="0" destOrd="0" presId="urn:microsoft.com/office/officeart/2008/layout/HorizontalMultiLevelHierarchy"/>
    <dgm:cxn modelId="{D043121D-A6A6-42C9-8464-74383DB3FECA}" type="presParOf" srcId="{D676B42B-5999-4CE0-A702-60BB9EE82FE4}" destId="{A29B5E81-56BD-492A-B178-9D06BEA99DD8}" srcOrd="0" destOrd="0" presId="urn:microsoft.com/office/officeart/2008/layout/HorizontalMultiLevelHierarchy"/>
    <dgm:cxn modelId="{AEBE19D3-56A6-442A-B00D-768EF8AD048E}" type="presParOf" srcId="{E71CC5CF-DF96-44B0-8F1F-40662540BEA4}" destId="{71E1CDDF-7FB4-4982-8227-B41D69C86542}" srcOrd="1" destOrd="0" presId="urn:microsoft.com/office/officeart/2008/layout/HorizontalMultiLevelHierarchy"/>
    <dgm:cxn modelId="{05163D8F-8C71-40D6-9528-CCD1D57060A1}" type="presParOf" srcId="{71E1CDDF-7FB4-4982-8227-B41D69C86542}" destId="{FBA49B0A-B13D-429D-A631-AF29C355A074}" srcOrd="0" destOrd="0" presId="urn:microsoft.com/office/officeart/2008/layout/HorizontalMultiLevelHierarchy"/>
    <dgm:cxn modelId="{310901FC-9ED4-4596-BC56-C877129C0A79}" type="presParOf" srcId="{71E1CDDF-7FB4-4982-8227-B41D69C86542}" destId="{3F51F2E9-ACB8-468E-A117-5FCF91D71B84}" srcOrd="1" destOrd="0" presId="urn:microsoft.com/office/officeart/2008/layout/HorizontalMultiLevelHierarchy"/>
    <dgm:cxn modelId="{B77A1DB1-3AD8-48DB-9F3D-730511D11912}" type="presParOf" srcId="{04B1C51D-85E1-4DAA-9DE5-BF88FB9796D8}" destId="{375D88DC-A680-4C28-8AD9-E03AF5A172DA}" srcOrd="8" destOrd="0" presId="urn:microsoft.com/office/officeart/2008/layout/HorizontalMultiLevelHierarchy"/>
    <dgm:cxn modelId="{E7187F2E-AD7D-4D80-84DC-8D238AED5997}" type="presParOf" srcId="{375D88DC-A680-4C28-8AD9-E03AF5A172DA}" destId="{801B5D9D-9008-4B31-B29D-6559122C30DC}" srcOrd="0" destOrd="0" presId="urn:microsoft.com/office/officeart/2008/layout/HorizontalMultiLevelHierarchy"/>
    <dgm:cxn modelId="{CFA368F6-4232-497C-99ED-D35AD5243D75}" type="presParOf" srcId="{04B1C51D-85E1-4DAA-9DE5-BF88FB9796D8}" destId="{E4886584-DC79-4E93-90E3-A3379B158917}" srcOrd="9" destOrd="0" presId="urn:microsoft.com/office/officeart/2008/layout/HorizontalMultiLevelHierarchy"/>
    <dgm:cxn modelId="{CBE156FB-CC12-4798-BF9B-3D10A5DBD942}" type="presParOf" srcId="{E4886584-DC79-4E93-90E3-A3379B158917}" destId="{9214EAE0-0913-4B76-A042-A4C8A494F0EB}" srcOrd="0" destOrd="0" presId="urn:microsoft.com/office/officeart/2008/layout/HorizontalMultiLevelHierarchy"/>
    <dgm:cxn modelId="{8B703FAD-0AD5-404B-ACA9-48A0DDD45281}" type="presParOf" srcId="{E4886584-DC79-4E93-90E3-A3379B158917}" destId="{894184A4-0C9D-4F0C-9040-9690598C6DB8}" srcOrd="1" destOrd="0" presId="urn:microsoft.com/office/officeart/2008/layout/HorizontalMultiLevelHierarchy"/>
    <dgm:cxn modelId="{6000BBF0-CE1B-47CC-8731-C140D995F0E4}" type="presParOf" srcId="{04B1C51D-85E1-4DAA-9DE5-BF88FB9796D8}" destId="{4E2F055E-AD85-4237-95A0-20EFA2DAB8FD}" srcOrd="10" destOrd="0" presId="urn:microsoft.com/office/officeart/2008/layout/HorizontalMultiLevelHierarchy"/>
    <dgm:cxn modelId="{15F09328-DE60-403E-AF71-409920D803F2}" type="presParOf" srcId="{4E2F055E-AD85-4237-95A0-20EFA2DAB8FD}" destId="{8AE51417-C667-456C-9EE6-3F7B38C34540}" srcOrd="0" destOrd="0" presId="urn:microsoft.com/office/officeart/2008/layout/HorizontalMultiLevelHierarchy"/>
    <dgm:cxn modelId="{3F65F373-367B-483D-ACE2-318E3B279351}" type="presParOf" srcId="{04B1C51D-85E1-4DAA-9DE5-BF88FB9796D8}" destId="{E107C2E3-A5DE-4232-8DE2-20B3D45255D7}" srcOrd="11" destOrd="0" presId="urn:microsoft.com/office/officeart/2008/layout/HorizontalMultiLevelHierarchy"/>
    <dgm:cxn modelId="{7B593B01-DAC2-4C10-8E39-412F41821DC0}" type="presParOf" srcId="{E107C2E3-A5DE-4232-8DE2-20B3D45255D7}" destId="{30F33EA2-C9FD-40FC-AE9B-CFA625EEF59D}" srcOrd="0" destOrd="0" presId="urn:microsoft.com/office/officeart/2008/layout/HorizontalMultiLevelHierarchy"/>
    <dgm:cxn modelId="{7FB3A3C7-1359-40C1-BDC3-6FAE23B02117}" type="presParOf" srcId="{E107C2E3-A5DE-4232-8DE2-20B3D45255D7}" destId="{306DCAF7-4B67-41D5-800F-891C5F73FAFB}" srcOrd="1" destOrd="0" presId="urn:microsoft.com/office/officeart/2008/layout/HorizontalMultiLevelHierarchy"/>
    <dgm:cxn modelId="{5296B962-1171-4AF9-8060-1FE263765029}" type="presParOf" srcId="{04B1C51D-85E1-4DAA-9DE5-BF88FB9796D8}" destId="{BCECA8F3-C847-4158-9036-86E788D3CEC7}" srcOrd="12" destOrd="0" presId="urn:microsoft.com/office/officeart/2008/layout/HorizontalMultiLevelHierarchy"/>
    <dgm:cxn modelId="{61CC7F56-5535-468C-99A3-0F441B260FC8}" type="presParOf" srcId="{BCECA8F3-C847-4158-9036-86E788D3CEC7}" destId="{25698505-47F3-4719-89A4-575F0593FD97}" srcOrd="0" destOrd="0" presId="urn:microsoft.com/office/officeart/2008/layout/HorizontalMultiLevelHierarchy"/>
    <dgm:cxn modelId="{19ADBB00-8C2E-4EA1-A8DA-3C541E080BC0}" type="presParOf" srcId="{04B1C51D-85E1-4DAA-9DE5-BF88FB9796D8}" destId="{C73A3C4A-0A5F-4A3E-B919-116D15E44128}" srcOrd="13" destOrd="0" presId="urn:microsoft.com/office/officeart/2008/layout/HorizontalMultiLevelHierarchy"/>
    <dgm:cxn modelId="{3342C9FC-FC8D-4935-A0BA-590F35BA9281}" type="presParOf" srcId="{C73A3C4A-0A5F-4A3E-B919-116D15E44128}" destId="{09D8087D-43A3-4540-A689-EFEBC2740E9F}" srcOrd="0" destOrd="0" presId="urn:microsoft.com/office/officeart/2008/layout/HorizontalMultiLevelHierarchy"/>
    <dgm:cxn modelId="{A5F4C268-7ED1-4621-ACFE-D28FEF7C169C}" type="presParOf" srcId="{C73A3C4A-0A5F-4A3E-B919-116D15E44128}" destId="{647F7031-E313-45D8-BD04-06B00857C87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B08208-6F04-4866-B676-B1C66144D2E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MX"/>
        </a:p>
      </dgm:t>
    </dgm:pt>
    <dgm:pt modelId="{CCD7EBA7-5772-445B-834D-9279739E1A70}">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Coordinador del Sistema </a:t>
          </a:r>
          <a:r>
            <a:rPr lang="es-MX" baseline="-25000" dirty="0">
              <a:solidFill>
                <a:srgbClr val="FFC5D1"/>
              </a:solidFill>
            </a:rPr>
            <a:t>(Art.26)</a:t>
          </a:r>
        </a:p>
      </dgm:t>
    </dgm:pt>
    <dgm:pt modelId="{84C7F87B-4F9B-4A2A-A702-1AE2256F55B3}" type="parTrans" cxnId="{5EBEE86F-8F26-411A-93DC-8A08464C946E}">
      <dgm:prSet/>
      <dgm:spPr/>
      <dgm:t>
        <a:bodyPr/>
        <a:lstStyle/>
        <a:p>
          <a:endParaRPr lang="es-MX">
            <a:solidFill>
              <a:srgbClr val="FFC5D1"/>
            </a:solidFill>
          </a:endParaRPr>
        </a:p>
      </dgm:t>
    </dgm:pt>
    <dgm:pt modelId="{77332C5B-4725-4A6E-BC11-95D66E5535BB}" type="sibTrans" cxnId="{5EBEE86F-8F26-411A-93DC-8A08464C946E}">
      <dgm:prSet/>
      <dgm:spPr/>
      <dgm:t>
        <a:bodyPr/>
        <a:lstStyle/>
        <a:p>
          <a:endParaRPr lang="es-MX">
            <a:solidFill>
              <a:srgbClr val="FFC5D1"/>
            </a:solidFill>
          </a:endParaRPr>
        </a:p>
      </dgm:t>
    </dgm:pt>
    <dgm:pt modelId="{F84BCAAC-D1F1-471E-BA65-C394E7B7CC31}">
      <dgm:prSet phldrT="[Texto]" custT="1"/>
      <dgm:spPr>
        <a:solidFill>
          <a:srgbClr val="540B29"/>
        </a:solidFill>
        <a:effectLst>
          <a:outerShdw blurRad="50800" dist="38100" dir="16200000" rotWithShape="0">
            <a:prstClr val="black">
              <a:alpha val="40000"/>
            </a:prstClr>
          </a:outerShdw>
        </a:effectLst>
      </dgm:spPr>
      <dgm:t>
        <a:bodyPr/>
        <a:lstStyle/>
        <a:p>
          <a:r>
            <a:rPr lang="es-MX" sz="1600">
              <a:solidFill>
                <a:srgbClr val="FFC5D1"/>
              </a:solidFill>
            </a:rPr>
            <a:t>Asistir como invitado</a:t>
          </a:r>
        </a:p>
      </dgm:t>
    </dgm:pt>
    <dgm:pt modelId="{F8ED526F-50C7-4977-A924-2F3F3F922817}" type="parTrans" cxnId="{9D51607A-97B5-4EB8-8376-FF51951AE678}">
      <dgm:prSet/>
      <dgm:spPr>
        <a:ln>
          <a:solidFill>
            <a:srgbClr val="540B29"/>
          </a:solidFill>
        </a:ln>
      </dgm:spPr>
      <dgm:t>
        <a:bodyPr/>
        <a:lstStyle/>
        <a:p>
          <a:endParaRPr lang="es-MX">
            <a:solidFill>
              <a:srgbClr val="FFC5D1"/>
            </a:solidFill>
          </a:endParaRPr>
        </a:p>
      </dgm:t>
    </dgm:pt>
    <dgm:pt modelId="{EEF5DB85-CB6B-4395-9FF0-4BB85301C784}" type="sibTrans" cxnId="{9D51607A-97B5-4EB8-8376-FF51951AE678}">
      <dgm:prSet/>
      <dgm:spPr/>
      <dgm:t>
        <a:bodyPr/>
        <a:lstStyle/>
        <a:p>
          <a:endParaRPr lang="es-MX">
            <a:solidFill>
              <a:srgbClr val="FFC5D1"/>
            </a:solidFill>
          </a:endParaRPr>
        </a:p>
      </dgm:t>
    </dgm:pt>
    <dgm:pt modelId="{57F1B053-3C95-40E6-B7E4-5FC09AF94566}">
      <dgm:prSet phldrT="[Texto]" custT="1"/>
      <dgm:spPr>
        <a:solidFill>
          <a:srgbClr val="540B29"/>
        </a:solidFill>
        <a:effectLst>
          <a:outerShdw blurRad="50800" dist="38100" dir="16200000" rotWithShape="0">
            <a:prstClr val="black">
              <a:alpha val="40000"/>
            </a:prstClr>
          </a:outerShdw>
        </a:effectLst>
      </dgm:spPr>
      <dgm:t>
        <a:bodyPr/>
        <a:lstStyle/>
        <a:p>
          <a:r>
            <a:rPr lang="es-MX" sz="1600">
              <a:solidFill>
                <a:srgbClr val="FFC5D1"/>
              </a:solidFill>
            </a:rPr>
            <a:t>Proponer asuntos a tratar</a:t>
          </a:r>
        </a:p>
      </dgm:t>
    </dgm:pt>
    <dgm:pt modelId="{46D07BA5-CBDD-4104-A1D0-60F0AF8B47F2}" type="parTrans" cxnId="{CC77CCB4-CD00-4614-95E3-1BFF2D18A1C2}">
      <dgm:prSet/>
      <dgm:spPr>
        <a:ln>
          <a:solidFill>
            <a:srgbClr val="540B29"/>
          </a:solidFill>
        </a:ln>
      </dgm:spPr>
      <dgm:t>
        <a:bodyPr/>
        <a:lstStyle/>
        <a:p>
          <a:endParaRPr lang="es-MX">
            <a:solidFill>
              <a:srgbClr val="FFC5D1"/>
            </a:solidFill>
          </a:endParaRPr>
        </a:p>
      </dgm:t>
    </dgm:pt>
    <dgm:pt modelId="{4EA6DBBA-C982-4EDF-BBFE-74E3CCD8F9A2}" type="sibTrans" cxnId="{CC77CCB4-CD00-4614-95E3-1BFF2D18A1C2}">
      <dgm:prSet/>
      <dgm:spPr/>
      <dgm:t>
        <a:bodyPr/>
        <a:lstStyle/>
        <a:p>
          <a:endParaRPr lang="es-MX">
            <a:solidFill>
              <a:srgbClr val="FFC5D1"/>
            </a:solidFill>
          </a:endParaRPr>
        </a:p>
      </dgm:t>
    </dgm:pt>
    <dgm:pt modelId="{3A449572-3C53-4B90-BA36-2753CE425E32}">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Participar Informes sobre el cumplimiento de acuerdos </a:t>
          </a:r>
          <a:r>
            <a:rPr lang="es-MX" baseline="-25000">
              <a:solidFill>
                <a:srgbClr val="FFC5D1"/>
              </a:solidFill>
            </a:rPr>
            <a:t>(Art. 37 Fracc. V)</a:t>
          </a:r>
        </a:p>
      </dgm:t>
    </dgm:pt>
    <dgm:pt modelId="{5E9B8862-83F7-496B-8E62-31ECCBF6B348}" type="parTrans" cxnId="{563D984E-0020-47D4-86B9-792885EF9690}">
      <dgm:prSet/>
      <dgm:spPr>
        <a:ln>
          <a:solidFill>
            <a:srgbClr val="540B29"/>
          </a:solidFill>
        </a:ln>
      </dgm:spPr>
      <dgm:t>
        <a:bodyPr/>
        <a:lstStyle/>
        <a:p>
          <a:endParaRPr lang="es-MX">
            <a:solidFill>
              <a:srgbClr val="FFC5D1"/>
            </a:solidFill>
          </a:endParaRPr>
        </a:p>
      </dgm:t>
    </dgm:pt>
    <dgm:pt modelId="{18B820C1-A08D-4E7E-98F3-DC10B2D36034}" type="sibTrans" cxnId="{563D984E-0020-47D4-86B9-792885EF9690}">
      <dgm:prSet/>
      <dgm:spPr/>
      <dgm:t>
        <a:bodyPr/>
        <a:lstStyle/>
        <a:p>
          <a:endParaRPr lang="es-MX">
            <a:solidFill>
              <a:srgbClr val="FFC5D1"/>
            </a:solidFill>
          </a:endParaRPr>
        </a:p>
      </dgm:t>
    </dgm:pt>
    <dgm:pt modelId="{E4787007-7D68-4CFB-86FA-830DB59C434D}">
      <dgm:prSet phldrT="[Texto]" custT="1"/>
      <dgm:spPr>
        <a:solidFill>
          <a:srgbClr val="540B29"/>
        </a:solidFill>
        <a:effectLst>
          <a:outerShdw blurRad="50800" dist="38100" dir="16200000" rotWithShape="0">
            <a:prstClr val="black">
              <a:alpha val="40000"/>
            </a:prstClr>
          </a:outerShdw>
        </a:effectLst>
      </dgm:spPr>
      <dgm:t>
        <a:bodyPr/>
        <a:lstStyle/>
        <a:p>
          <a:r>
            <a:rPr lang="es-MX" sz="1400">
              <a:solidFill>
                <a:srgbClr val="FFC5D1"/>
              </a:solidFill>
            </a:rPr>
            <a:t>Acordar con Unidades administrativas, mejoras en:</a:t>
          </a:r>
        </a:p>
      </dgm:t>
    </dgm:pt>
    <dgm:pt modelId="{3B363D07-150A-4E9B-984A-9339C184466B}" type="parTrans" cxnId="{A3983A9F-A5F2-40B0-8C68-4C0B8545DF6E}">
      <dgm:prSet/>
      <dgm:spPr>
        <a:ln>
          <a:solidFill>
            <a:srgbClr val="540B29"/>
          </a:solidFill>
        </a:ln>
      </dgm:spPr>
      <dgm:t>
        <a:bodyPr/>
        <a:lstStyle/>
        <a:p>
          <a:endParaRPr lang="es-MX">
            <a:solidFill>
              <a:srgbClr val="FFC5D1"/>
            </a:solidFill>
          </a:endParaRPr>
        </a:p>
      </dgm:t>
    </dgm:pt>
    <dgm:pt modelId="{D534A65F-822D-4B6A-8265-41E420AF11CA}" type="sibTrans" cxnId="{A3983A9F-A5F2-40B0-8C68-4C0B8545DF6E}">
      <dgm:prSet/>
      <dgm:spPr/>
      <dgm:t>
        <a:bodyPr/>
        <a:lstStyle/>
        <a:p>
          <a:endParaRPr lang="es-MX">
            <a:solidFill>
              <a:srgbClr val="FFC5D1"/>
            </a:solidFill>
          </a:endParaRPr>
        </a:p>
      </dgm:t>
    </dgm:pt>
    <dgm:pt modelId="{444A75A5-AA2A-41E8-8F65-8491C315EE9C}">
      <dgm:prSet phldrT="[Texto]"/>
      <dgm:spPr>
        <a:solidFill>
          <a:srgbClr val="540B29"/>
        </a:solidFill>
        <a:effectLst>
          <a:outerShdw blurRad="50800" dist="38100" dir="16200000" rotWithShape="0">
            <a:prstClr val="black">
              <a:alpha val="40000"/>
            </a:prstClr>
          </a:outerShdw>
        </a:effectLst>
      </dgm:spPr>
      <dgm:t>
        <a:bodyPr/>
        <a:lstStyle/>
        <a:p>
          <a:pPr algn="ctr"/>
          <a:r>
            <a:rPr lang="es-MX" dirty="0">
              <a:solidFill>
                <a:srgbClr val="FFC5D1"/>
              </a:solidFill>
            </a:rPr>
            <a:t>Autoevaluación anual:</a:t>
          </a:r>
        </a:p>
        <a:p>
          <a:pPr algn="l"/>
          <a:r>
            <a:rPr lang="es-MX" dirty="0">
              <a:solidFill>
                <a:srgbClr val="FFC5D1"/>
              </a:solidFill>
            </a:rPr>
            <a:t>-Niveles estratégico</a:t>
          </a:r>
        </a:p>
        <a:p>
          <a:pPr algn="l"/>
          <a:r>
            <a:rPr lang="es-MX" dirty="0">
              <a:solidFill>
                <a:srgbClr val="FFC5D1"/>
              </a:solidFill>
            </a:rPr>
            <a:t>-Directivos</a:t>
          </a:r>
        </a:p>
        <a:p>
          <a:pPr algn="l"/>
          <a:r>
            <a:rPr lang="es-MX" dirty="0">
              <a:solidFill>
                <a:srgbClr val="FFC5D1"/>
              </a:solidFill>
            </a:rPr>
            <a:t>-operativo</a:t>
          </a:r>
        </a:p>
      </dgm:t>
    </dgm:pt>
    <dgm:pt modelId="{C67579D7-982F-46B6-8080-99F6207AFDC4}" type="parTrans" cxnId="{784820B9-3AED-4EF1-9856-74BBB2FC1B6D}">
      <dgm:prSet/>
      <dgm:spPr>
        <a:ln>
          <a:solidFill>
            <a:srgbClr val="540B29"/>
          </a:solidFill>
        </a:ln>
      </dgm:spPr>
      <dgm:t>
        <a:bodyPr/>
        <a:lstStyle/>
        <a:p>
          <a:endParaRPr lang="es-MX">
            <a:solidFill>
              <a:srgbClr val="FFC5D1"/>
            </a:solidFill>
          </a:endParaRPr>
        </a:p>
      </dgm:t>
    </dgm:pt>
    <dgm:pt modelId="{2A2DF3D5-E873-422C-A3FF-20928DF27FBC}" type="sibTrans" cxnId="{784820B9-3AED-4EF1-9856-74BBB2FC1B6D}">
      <dgm:prSet/>
      <dgm:spPr/>
      <dgm:t>
        <a:bodyPr/>
        <a:lstStyle/>
        <a:p>
          <a:endParaRPr lang="es-MX">
            <a:solidFill>
              <a:srgbClr val="FFC5D1"/>
            </a:solidFill>
          </a:endParaRPr>
        </a:p>
      </dgm:t>
    </dgm:pt>
    <dgm:pt modelId="{353B1C3C-4657-4B51-9672-38B68E0B5DC4}">
      <dgm:prSet phldrT="[Texto]" custT="1"/>
      <dgm:spPr>
        <a:solidFill>
          <a:srgbClr val="540B29"/>
        </a:solidFill>
        <a:effectLst>
          <a:outerShdw blurRad="50800" dist="38100" dir="16200000" rotWithShape="0">
            <a:prstClr val="black">
              <a:alpha val="40000"/>
            </a:prstClr>
          </a:outerShdw>
        </a:effectLst>
      </dgm:spPr>
      <dgm:t>
        <a:bodyPr/>
        <a:lstStyle/>
        <a:p>
          <a:r>
            <a:rPr lang="es-MX" sz="1600">
              <a:solidFill>
                <a:srgbClr val="FFC5D1"/>
              </a:solidFill>
            </a:rPr>
            <a:t>Concentrar e informar encuestas</a:t>
          </a:r>
        </a:p>
      </dgm:t>
    </dgm:pt>
    <dgm:pt modelId="{6A3776FE-DA44-4C2B-BF7D-F92015DCED65}" type="parTrans" cxnId="{917918C0-4B99-4362-BF6A-457322FD4D11}">
      <dgm:prSet/>
      <dgm:spPr>
        <a:ln>
          <a:solidFill>
            <a:srgbClr val="540B29"/>
          </a:solidFill>
        </a:ln>
      </dgm:spPr>
      <dgm:t>
        <a:bodyPr/>
        <a:lstStyle/>
        <a:p>
          <a:endParaRPr lang="es-MX">
            <a:solidFill>
              <a:srgbClr val="FFC5D1"/>
            </a:solidFill>
          </a:endParaRPr>
        </a:p>
      </dgm:t>
    </dgm:pt>
    <dgm:pt modelId="{BFC53CAA-2C08-4572-A2E2-DEEC6D11CA6E}" type="sibTrans" cxnId="{917918C0-4B99-4362-BF6A-457322FD4D11}">
      <dgm:prSet/>
      <dgm:spPr/>
      <dgm:t>
        <a:bodyPr/>
        <a:lstStyle/>
        <a:p>
          <a:endParaRPr lang="es-MX">
            <a:solidFill>
              <a:srgbClr val="FFC5D1"/>
            </a:solidFill>
          </a:endParaRPr>
        </a:p>
      </dgm:t>
    </dgm:pt>
    <dgm:pt modelId="{146DBD30-49DE-4443-81F9-A096E90BAE64}">
      <dgm:prSet phldrT="[Texto]" custT="1"/>
      <dgm:spPr>
        <a:solidFill>
          <a:srgbClr val="540B29"/>
        </a:solidFill>
        <a:effectLst>
          <a:outerShdw blurRad="50800" dist="38100" dir="16200000" rotWithShape="0">
            <a:prstClr val="black">
              <a:alpha val="40000"/>
            </a:prstClr>
          </a:outerShdw>
        </a:effectLst>
      </dgm:spPr>
      <dgm:t>
        <a:bodyPr/>
        <a:lstStyle/>
        <a:p>
          <a:r>
            <a:rPr lang="es-MX" sz="1800">
              <a:solidFill>
                <a:srgbClr val="FFC5D1"/>
              </a:solidFill>
            </a:rPr>
            <a:t>Proponer:</a:t>
          </a:r>
        </a:p>
      </dgm:t>
    </dgm:pt>
    <dgm:pt modelId="{1A5EBA41-BA8A-4B4B-A2A8-B274D8CB3D55}" type="parTrans" cxnId="{D67ADF3F-7A95-46FA-915B-9CCF8737723A}">
      <dgm:prSet/>
      <dgm:spPr>
        <a:ln>
          <a:solidFill>
            <a:srgbClr val="540B29"/>
          </a:solidFill>
        </a:ln>
      </dgm:spPr>
      <dgm:t>
        <a:bodyPr/>
        <a:lstStyle/>
        <a:p>
          <a:endParaRPr lang="es-MX">
            <a:solidFill>
              <a:srgbClr val="FFC5D1"/>
            </a:solidFill>
          </a:endParaRPr>
        </a:p>
      </dgm:t>
    </dgm:pt>
    <dgm:pt modelId="{2C3D92AA-1C28-4FB7-8309-E82ECCD9C63A}" type="sibTrans" cxnId="{D67ADF3F-7A95-46FA-915B-9CCF8737723A}">
      <dgm:prSet/>
      <dgm:spPr/>
      <dgm:t>
        <a:bodyPr/>
        <a:lstStyle/>
        <a:p>
          <a:endParaRPr lang="es-MX">
            <a:solidFill>
              <a:srgbClr val="FFC5D1"/>
            </a:solidFill>
          </a:endParaRPr>
        </a:p>
      </dgm:t>
    </dgm:pt>
    <dgm:pt modelId="{71961B43-59A6-452C-BB6E-4BB5A46F8158}">
      <dgm:prSet phldrT="[Texto]" custT="1"/>
      <dgm:spPr>
        <a:solidFill>
          <a:srgbClr val="540B29"/>
        </a:solidFill>
        <a:effectLst>
          <a:outerShdw blurRad="50800" dist="38100" dir="16200000" rotWithShape="0">
            <a:prstClr val="black">
              <a:alpha val="40000"/>
            </a:prstClr>
          </a:outerShdw>
        </a:effectLst>
      </dgm:spPr>
      <dgm:t>
        <a:bodyPr/>
        <a:lstStyle/>
        <a:p>
          <a:r>
            <a:rPr lang="es-MX" sz="1800">
              <a:solidFill>
                <a:srgbClr val="FFC5D1"/>
              </a:solidFill>
            </a:rPr>
            <a:t>Sistematización</a:t>
          </a:r>
        </a:p>
      </dgm:t>
    </dgm:pt>
    <dgm:pt modelId="{64B4AF8D-B436-4A83-95D3-CE4FFCC08DE2}" type="parTrans" cxnId="{3AC1D618-3D93-4D07-8B70-9FA3328A1147}">
      <dgm:prSet/>
      <dgm:spPr>
        <a:ln>
          <a:solidFill>
            <a:srgbClr val="540B29"/>
          </a:solidFill>
        </a:ln>
      </dgm:spPr>
      <dgm:t>
        <a:bodyPr/>
        <a:lstStyle/>
        <a:p>
          <a:endParaRPr lang="es-MX">
            <a:solidFill>
              <a:srgbClr val="FFC5D1"/>
            </a:solidFill>
          </a:endParaRPr>
        </a:p>
      </dgm:t>
    </dgm:pt>
    <dgm:pt modelId="{9A91D197-CE64-4C70-A5C7-246E8464CFEA}" type="sibTrans" cxnId="{3AC1D618-3D93-4D07-8B70-9FA3328A1147}">
      <dgm:prSet/>
      <dgm:spPr/>
      <dgm:t>
        <a:bodyPr/>
        <a:lstStyle/>
        <a:p>
          <a:endParaRPr lang="es-MX">
            <a:solidFill>
              <a:srgbClr val="FFC5D1"/>
            </a:solidFill>
          </a:endParaRPr>
        </a:p>
      </dgm:t>
    </dgm:pt>
    <dgm:pt modelId="{1F7882B5-E29A-4D32-91E1-627A68333B6F}">
      <dgm:prSet phldrT="[Texto]" custT="1"/>
      <dgm:spPr>
        <a:solidFill>
          <a:srgbClr val="540B29"/>
        </a:solidFill>
        <a:effectLst>
          <a:outerShdw blurRad="50800" dist="38100" dir="16200000" rotWithShape="0">
            <a:prstClr val="black">
              <a:alpha val="40000"/>
            </a:prstClr>
          </a:outerShdw>
        </a:effectLst>
      </dgm:spPr>
      <dgm:t>
        <a:bodyPr/>
        <a:lstStyle/>
        <a:p>
          <a:r>
            <a:rPr lang="es-MX" sz="1800">
              <a:solidFill>
                <a:srgbClr val="FFC5D1"/>
              </a:solidFill>
            </a:rPr>
            <a:t>Capacitación</a:t>
          </a:r>
        </a:p>
      </dgm:t>
    </dgm:pt>
    <dgm:pt modelId="{62E0E393-5FE9-481F-AC08-864004E51063}" type="parTrans" cxnId="{289D6C38-4B2B-4A04-81C9-73BB21C433B2}">
      <dgm:prSet/>
      <dgm:spPr>
        <a:ln>
          <a:solidFill>
            <a:srgbClr val="540B29"/>
          </a:solidFill>
        </a:ln>
      </dgm:spPr>
      <dgm:t>
        <a:bodyPr/>
        <a:lstStyle/>
        <a:p>
          <a:endParaRPr lang="es-MX">
            <a:solidFill>
              <a:srgbClr val="FFC5D1"/>
            </a:solidFill>
          </a:endParaRPr>
        </a:p>
      </dgm:t>
    </dgm:pt>
    <dgm:pt modelId="{2265BD2C-1026-4019-9005-61C0D37ECB01}" type="sibTrans" cxnId="{289D6C38-4B2B-4A04-81C9-73BB21C433B2}">
      <dgm:prSet/>
      <dgm:spPr/>
      <dgm:t>
        <a:bodyPr/>
        <a:lstStyle/>
        <a:p>
          <a:endParaRPr lang="es-MX">
            <a:solidFill>
              <a:srgbClr val="FFC5D1"/>
            </a:solidFill>
          </a:endParaRPr>
        </a:p>
      </dgm:t>
    </dgm:pt>
    <dgm:pt modelId="{CA21A4EC-CBFB-4EBB-B61A-54D1E87DBEE8}">
      <dgm:prSet phldrT="[Texto]" custT="1"/>
      <dgm:spPr>
        <a:solidFill>
          <a:srgbClr val="540B29"/>
        </a:solidFill>
        <a:effectLst>
          <a:outerShdw blurRad="50800" dist="38100" dir="16200000" rotWithShape="0">
            <a:prstClr val="black">
              <a:alpha val="40000"/>
            </a:prstClr>
          </a:outerShdw>
        </a:effectLst>
      </dgm:spPr>
      <dgm:t>
        <a:bodyPr/>
        <a:lstStyle/>
        <a:p>
          <a:r>
            <a:rPr lang="es-MX" sz="1800">
              <a:solidFill>
                <a:srgbClr val="FFC5D1"/>
              </a:solidFill>
            </a:rPr>
            <a:t>Evaluación</a:t>
          </a:r>
        </a:p>
      </dgm:t>
    </dgm:pt>
    <dgm:pt modelId="{ADF4E1D8-A4F2-46EF-9833-378856B56721}" type="parTrans" cxnId="{55D48B0D-35DC-4B0D-A30A-65569A0B5B78}">
      <dgm:prSet/>
      <dgm:spPr>
        <a:ln>
          <a:solidFill>
            <a:srgbClr val="540B29"/>
          </a:solidFill>
        </a:ln>
      </dgm:spPr>
      <dgm:t>
        <a:bodyPr/>
        <a:lstStyle/>
        <a:p>
          <a:endParaRPr lang="es-MX">
            <a:solidFill>
              <a:srgbClr val="FFC5D1"/>
            </a:solidFill>
          </a:endParaRPr>
        </a:p>
      </dgm:t>
    </dgm:pt>
    <dgm:pt modelId="{DB09C77F-C329-4645-863B-DD1A7DF5D532}" type="sibTrans" cxnId="{55D48B0D-35DC-4B0D-A30A-65569A0B5B78}">
      <dgm:prSet/>
      <dgm:spPr/>
      <dgm:t>
        <a:bodyPr/>
        <a:lstStyle/>
        <a:p>
          <a:endParaRPr lang="es-MX">
            <a:solidFill>
              <a:srgbClr val="FFC5D1"/>
            </a:solidFill>
          </a:endParaRPr>
        </a:p>
      </dgm:t>
    </dgm:pt>
    <dgm:pt modelId="{4EEB9D5E-29BF-4AF5-831F-7AB8E84BDBA3}">
      <dgm:prSet phldrT="[Texto]" custT="1"/>
      <dgm:spPr>
        <a:solidFill>
          <a:srgbClr val="540B29"/>
        </a:solidFill>
        <a:effectLst>
          <a:outerShdw blurRad="50800" dist="38100" dir="16200000" rotWithShape="0">
            <a:prstClr val="black">
              <a:alpha val="40000"/>
            </a:prstClr>
          </a:outerShdw>
        </a:effectLst>
      </dgm:spPr>
      <dgm:t>
        <a:bodyPr/>
        <a:lstStyle/>
        <a:p>
          <a:r>
            <a:rPr lang="es-MX" sz="2400" baseline="-25000">
              <a:solidFill>
                <a:srgbClr val="FFC5D1"/>
              </a:solidFill>
            </a:rPr>
            <a:t>Informe de Autoevaluación anual</a:t>
          </a:r>
        </a:p>
      </dgm:t>
    </dgm:pt>
    <dgm:pt modelId="{11E25A35-23ED-4F2F-927E-B572833E4F99}" type="parTrans" cxnId="{24D6A132-6A8D-4644-A18D-EBB0DDC877DD}">
      <dgm:prSet/>
      <dgm:spPr>
        <a:ln>
          <a:solidFill>
            <a:srgbClr val="540B29"/>
          </a:solidFill>
        </a:ln>
      </dgm:spPr>
      <dgm:t>
        <a:bodyPr/>
        <a:lstStyle/>
        <a:p>
          <a:endParaRPr lang="es-MX">
            <a:solidFill>
              <a:srgbClr val="FFC5D1"/>
            </a:solidFill>
          </a:endParaRPr>
        </a:p>
      </dgm:t>
    </dgm:pt>
    <dgm:pt modelId="{C041AD55-A3B9-4AB1-B8F9-7F5D17AD83BA}" type="sibTrans" cxnId="{24D6A132-6A8D-4644-A18D-EBB0DDC877DD}">
      <dgm:prSet/>
      <dgm:spPr/>
      <dgm:t>
        <a:bodyPr/>
        <a:lstStyle/>
        <a:p>
          <a:endParaRPr lang="es-MX">
            <a:solidFill>
              <a:srgbClr val="FFC5D1"/>
            </a:solidFill>
          </a:endParaRPr>
        </a:p>
      </dgm:t>
    </dgm:pt>
    <dgm:pt modelId="{B303A0F4-1729-4E59-B346-5C25B88FF2C9}">
      <dgm:prSet phldrT="[Texto]" custT="1"/>
      <dgm:spPr>
        <a:solidFill>
          <a:srgbClr val="540B29"/>
        </a:solidFill>
        <a:effectLst>
          <a:outerShdw blurRad="50800" dist="38100" dir="16200000" rotWithShape="0">
            <a:prstClr val="black">
              <a:alpha val="40000"/>
            </a:prstClr>
          </a:outerShdw>
        </a:effectLst>
      </dgm:spPr>
      <dgm:t>
        <a:bodyPr/>
        <a:lstStyle/>
        <a:p>
          <a:r>
            <a:rPr lang="es-MX" sz="2400" baseline="-25000" dirty="0">
              <a:solidFill>
                <a:srgbClr val="FFC5D1"/>
              </a:solidFill>
            </a:rPr>
            <a:t>Emitir recomendaciones</a:t>
          </a:r>
        </a:p>
      </dgm:t>
    </dgm:pt>
    <dgm:pt modelId="{391661DB-875B-416B-B280-CFA81D2A6710}" type="parTrans" cxnId="{2240E4AD-8563-4D43-B0AB-55EE7D3B5414}">
      <dgm:prSet/>
      <dgm:spPr>
        <a:ln>
          <a:solidFill>
            <a:srgbClr val="540B29"/>
          </a:solidFill>
        </a:ln>
      </dgm:spPr>
      <dgm:t>
        <a:bodyPr/>
        <a:lstStyle/>
        <a:p>
          <a:endParaRPr lang="es-MX">
            <a:solidFill>
              <a:srgbClr val="FFC5D1"/>
            </a:solidFill>
          </a:endParaRPr>
        </a:p>
      </dgm:t>
    </dgm:pt>
    <dgm:pt modelId="{5AF2AAAD-C885-42F5-A07C-D47FB135C75D}" type="sibTrans" cxnId="{2240E4AD-8563-4D43-B0AB-55EE7D3B5414}">
      <dgm:prSet/>
      <dgm:spPr/>
      <dgm:t>
        <a:bodyPr/>
        <a:lstStyle/>
        <a:p>
          <a:endParaRPr lang="es-MX">
            <a:solidFill>
              <a:srgbClr val="FFC5D1"/>
            </a:solidFill>
          </a:endParaRPr>
        </a:p>
      </dgm:t>
    </dgm:pt>
    <dgm:pt modelId="{A988FD2F-652C-4C89-B1D1-CFB6311A33DA}" type="pres">
      <dgm:prSet presAssocID="{C8B08208-6F04-4866-B676-B1C66144D2EB}" presName="Name0" presStyleCnt="0">
        <dgm:presLayoutVars>
          <dgm:chPref val="1"/>
          <dgm:dir/>
          <dgm:animOne val="branch"/>
          <dgm:animLvl val="lvl"/>
          <dgm:resizeHandles val="exact"/>
        </dgm:presLayoutVars>
      </dgm:prSet>
      <dgm:spPr/>
    </dgm:pt>
    <dgm:pt modelId="{236D8CFB-DB21-4A54-99AC-97D2C01D822E}" type="pres">
      <dgm:prSet presAssocID="{CCD7EBA7-5772-445B-834D-9279739E1A70}" presName="root1" presStyleCnt="0"/>
      <dgm:spPr/>
    </dgm:pt>
    <dgm:pt modelId="{5B8C75D6-0453-46D7-A9D8-E61E244CEC0C}" type="pres">
      <dgm:prSet presAssocID="{CCD7EBA7-5772-445B-834D-9279739E1A70}" presName="LevelOneTextNode" presStyleLbl="node0" presStyleIdx="0" presStyleCnt="1">
        <dgm:presLayoutVars>
          <dgm:chPref val="3"/>
        </dgm:presLayoutVars>
      </dgm:prSet>
      <dgm:spPr/>
    </dgm:pt>
    <dgm:pt modelId="{04B1C51D-85E1-4DAA-9DE5-BF88FB9796D8}" type="pres">
      <dgm:prSet presAssocID="{CCD7EBA7-5772-445B-834D-9279739E1A70}" presName="level2hierChild" presStyleCnt="0"/>
      <dgm:spPr/>
    </dgm:pt>
    <dgm:pt modelId="{48D563AD-58F6-48B2-8335-4C4DA6C7578B}" type="pres">
      <dgm:prSet presAssocID="{F8ED526F-50C7-4977-A924-2F3F3F922817}" presName="conn2-1" presStyleLbl="parChTrans1D2" presStyleIdx="0" presStyleCnt="8"/>
      <dgm:spPr/>
    </dgm:pt>
    <dgm:pt modelId="{AE1A78A9-0869-45A1-A5F7-060A02A9A42D}" type="pres">
      <dgm:prSet presAssocID="{F8ED526F-50C7-4977-A924-2F3F3F922817}" presName="connTx" presStyleLbl="parChTrans1D2" presStyleIdx="0" presStyleCnt="8"/>
      <dgm:spPr/>
    </dgm:pt>
    <dgm:pt modelId="{39C84DAD-F89A-494B-8879-C7F10F13D686}" type="pres">
      <dgm:prSet presAssocID="{F84BCAAC-D1F1-471E-BA65-C394E7B7CC31}" presName="root2" presStyleCnt="0"/>
      <dgm:spPr/>
    </dgm:pt>
    <dgm:pt modelId="{C07EEDDD-5182-4D72-8215-35A193F3D5C5}" type="pres">
      <dgm:prSet presAssocID="{F84BCAAC-D1F1-471E-BA65-C394E7B7CC31}" presName="LevelTwoTextNode" presStyleLbl="node2" presStyleIdx="0" presStyleCnt="8">
        <dgm:presLayoutVars>
          <dgm:chPref val="3"/>
        </dgm:presLayoutVars>
      </dgm:prSet>
      <dgm:spPr/>
    </dgm:pt>
    <dgm:pt modelId="{45961291-CDEE-4FF1-A3B3-EBA4515304BD}" type="pres">
      <dgm:prSet presAssocID="{F84BCAAC-D1F1-471E-BA65-C394E7B7CC31}" presName="level3hierChild" presStyleCnt="0"/>
      <dgm:spPr/>
    </dgm:pt>
    <dgm:pt modelId="{9102CC28-ABD6-401A-894A-35B4667CE90E}" type="pres">
      <dgm:prSet presAssocID="{46D07BA5-CBDD-4104-A1D0-60F0AF8B47F2}" presName="conn2-1" presStyleLbl="parChTrans1D2" presStyleIdx="1" presStyleCnt="8"/>
      <dgm:spPr/>
    </dgm:pt>
    <dgm:pt modelId="{8C5355AA-A444-452D-8861-982EED546D5E}" type="pres">
      <dgm:prSet presAssocID="{46D07BA5-CBDD-4104-A1D0-60F0AF8B47F2}" presName="connTx" presStyleLbl="parChTrans1D2" presStyleIdx="1" presStyleCnt="8"/>
      <dgm:spPr/>
    </dgm:pt>
    <dgm:pt modelId="{C1E584F7-1871-45EB-AED0-4B57DB2C8547}" type="pres">
      <dgm:prSet presAssocID="{57F1B053-3C95-40E6-B7E4-5FC09AF94566}" presName="root2" presStyleCnt="0"/>
      <dgm:spPr/>
    </dgm:pt>
    <dgm:pt modelId="{7AA3910A-84BD-4923-9F85-9D28D274D7A5}" type="pres">
      <dgm:prSet presAssocID="{57F1B053-3C95-40E6-B7E4-5FC09AF94566}" presName="LevelTwoTextNode" presStyleLbl="node2" presStyleIdx="1" presStyleCnt="8">
        <dgm:presLayoutVars>
          <dgm:chPref val="3"/>
        </dgm:presLayoutVars>
      </dgm:prSet>
      <dgm:spPr/>
    </dgm:pt>
    <dgm:pt modelId="{FB5507AF-A16F-4F0C-8553-C0FED0EA3E38}" type="pres">
      <dgm:prSet presAssocID="{57F1B053-3C95-40E6-B7E4-5FC09AF94566}" presName="level3hierChild" presStyleCnt="0"/>
      <dgm:spPr/>
    </dgm:pt>
    <dgm:pt modelId="{3D83A66A-813D-44B0-ACD5-A626861B5ECC}" type="pres">
      <dgm:prSet presAssocID="{3B363D07-150A-4E9B-984A-9339C184466B}" presName="conn2-1" presStyleLbl="parChTrans1D2" presStyleIdx="2" presStyleCnt="8"/>
      <dgm:spPr/>
    </dgm:pt>
    <dgm:pt modelId="{B4AD78DC-273E-4C4C-A261-8B056DC860A1}" type="pres">
      <dgm:prSet presAssocID="{3B363D07-150A-4E9B-984A-9339C184466B}" presName="connTx" presStyleLbl="parChTrans1D2" presStyleIdx="2" presStyleCnt="8"/>
      <dgm:spPr/>
    </dgm:pt>
    <dgm:pt modelId="{D35D7F03-7C98-415A-A47A-74D9136CDB0D}" type="pres">
      <dgm:prSet presAssocID="{E4787007-7D68-4CFB-86FA-830DB59C434D}" presName="root2" presStyleCnt="0"/>
      <dgm:spPr/>
    </dgm:pt>
    <dgm:pt modelId="{6B8021F4-D1BE-484E-90DC-5224666DD71D}" type="pres">
      <dgm:prSet presAssocID="{E4787007-7D68-4CFB-86FA-830DB59C434D}" presName="LevelTwoTextNode" presStyleLbl="node2" presStyleIdx="2" presStyleCnt="8">
        <dgm:presLayoutVars>
          <dgm:chPref val="3"/>
        </dgm:presLayoutVars>
      </dgm:prSet>
      <dgm:spPr/>
    </dgm:pt>
    <dgm:pt modelId="{B47E1FA5-24F1-42DB-9AEA-34A2CCC68D83}" type="pres">
      <dgm:prSet presAssocID="{E4787007-7D68-4CFB-86FA-830DB59C434D}" presName="level3hierChild" presStyleCnt="0"/>
      <dgm:spPr/>
    </dgm:pt>
    <dgm:pt modelId="{AAB1738D-299E-45AD-B55E-F4EAD038E5C3}" type="pres">
      <dgm:prSet presAssocID="{C67579D7-982F-46B6-8080-99F6207AFDC4}" presName="conn2-1" presStyleLbl="parChTrans1D3" presStyleIdx="0" presStyleCnt="4"/>
      <dgm:spPr/>
    </dgm:pt>
    <dgm:pt modelId="{1EC7AE27-A2B9-4FC2-888F-3484E824817D}" type="pres">
      <dgm:prSet presAssocID="{C67579D7-982F-46B6-8080-99F6207AFDC4}" presName="connTx" presStyleLbl="parChTrans1D3" presStyleIdx="0" presStyleCnt="4"/>
      <dgm:spPr/>
    </dgm:pt>
    <dgm:pt modelId="{1DB32886-1E57-447D-B177-C775075223AE}" type="pres">
      <dgm:prSet presAssocID="{444A75A5-AA2A-41E8-8F65-8491C315EE9C}" presName="root2" presStyleCnt="0"/>
      <dgm:spPr/>
    </dgm:pt>
    <dgm:pt modelId="{CC75D8C0-AB25-4F20-BAAA-6E2F1FD78338}" type="pres">
      <dgm:prSet presAssocID="{444A75A5-AA2A-41E8-8F65-8491C315EE9C}" presName="LevelTwoTextNode" presStyleLbl="node3" presStyleIdx="0" presStyleCnt="4" custScaleX="73783" custScaleY="161051" custLinFactNeighborX="-1002">
        <dgm:presLayoutVars>
          <dgm:chPref val="3"/>
        </dgm:presLayoutVars>
      </dgm:prSet>
      <dgm:spPr/>
    </dgm:pt>
    <dgm:pt modelId="{78AEE453-4ADB-4642-99CC-6D213CCF7B8C}" type="pres">
      <dgm:prSet presAssocID="{444A75A5-AA2A-41E8-8F65-8491C315EE9C}" presName="level3hierChild" presStyleCnt="0"/>
      <dgm:spPr/>
    </dgm:pt>
    <dgm:pt modelId="{9571F806-01C0-4D2B-BA5F-16C0FC33C82A}" type="pres">
      <dgm:prSet presAssocID="{6A3776FE-DA44-4C2B-BF7D-F92015DCED65}" presName="conn2-1" presStyleLbl="parChTrans1D2" presStyleIdx="3" presStyleCnt="8"/>
      <dgm:spPr/>
    </dgm:pt>
    <dgm:pt modelId="{E282EBE7-A7E8-4C7E-9ECD-891694B8CF94}" type="pres">
      <dgm:prSet presAssocID="{6A3776FE-DA44-4C2B-BF7D-F92015DCED65}" presName="connTx" presStyleLbl="parChTrans1D2" presStyleIdx="3" presStyleCnt="8"/>
      <dgm:spPr/>
    </dgm:pt>
    <dgm:pt modelId="{DD6EFC9E-72FF-4C73-8883-AD776CD40CA4}" type="pres">
      <dgm:prSet presAssocID="{353B1C3C-4657-4B51-9672-38B68E0B5DC4}" presName="root2" presStyleCnt="0"/>
      <dgm:spPr/>
    </dgm:pt>
    <dgm:pt modelId="{8EEB4EE8-15A1-43EF-9E16-B4120B044E9F}" type="pres">
      <dgm:prSet presAssocID="{353B1C3C-4657-4B51-9672-38B68E0B5DC4}" presName="LevelTwoTextNode" presStyleLbl="node2" presStyleIdx="3" presStyleCnt="8">
        <dgm:presLayoutVars>
          <dgm:chPref val="3"/>
        </dgm:presLayoutVars>
      </dgm:prSet>
      <dgm:spPr/>
    </dgm:pt>
    <dgm:pt modelId="{C21A90DE-3D4D-4DF5-8C0C-93B788698B4E}" type="pres">
      <dgm:prSet presAssocID="{353B1C3C-4657-4B51-9672-38B68E0B5DC4}" presName="level3hierChild" presStyleCnt="0"/>
      <dgm:spPr/>
    </dgm:pt>
    <dgm:pt modelId="{EA109375-D79E-447C-AC5B-513BDBC2E82F}" type="pres">
      <dgm:prSet presAssocID="{1A5EBA41-BA8A-4B4B-A2A8-B274D8CB3D55}" presName="conn2-1" presStyleLbl="parChTrans1D2" presStyleIdx="4" presStyleCnt="8"/>
      <dgm:spPr/>
    </dgm:pt>
    <dgm:pt modelId="{1027E14F-93E1-43F4-823A-A0BC5BD2EC70}" type="pres">
      <dgm:prSet presAssocID="{1A5EBA41-BA8A-4B4B-A2A8-B274D8CB3D55}" presName="connTx" presStyleLbl="parChTrans1D2" presStyleIdx="4" presStyleCnt="8"/>
      <dgm:spPr/>
    </dgm:pt>
    <dgm:pt modelId="{A584287F-A4C7-4BF9-9F1C-74F6C4156FA6}" type="pres">
      <dgm:prSet presAssocID="{146DBD30-49DE-4443-81F9-A096E90BAE64}" presName="root2" presStyleCnt="0"/>
      <dgm:spPr/>
    </dgm:pt>
    <dgm:pt modelId="{9E7F5FD3-79F8-4D96-AFE8-5E230C9D8B52}" type="pres">
      <dgm:prSet presAssocID="{146DBD30-49DE-4443-81F9-A096E90BAE64}" presName="LevelTwoTextNode" presStyleLbl="node2" presStyleIdx="4" presStyleCnt="8">
        <dgm:presLayoutVars>
          <dgm:chPref val="3"/>
        </dgm:presLayoutVars>
      </dgm:prSet>
      <dgm:spPr/>
    </dgm:pt>
    <dgm:pt modelId="{59231C8D-C10F-4AE9-A381-EC1DE8A86C94}" type="pres">
      <dgm:prSet presAssocID="{146DBD30-49DE-4443-81F9-A096E90BAE64}" presName="level3hierChild" presStyleCnt="0"/>
      <dgm:spPr/>
    </dgm:pt>
    <dgm:pt modelId="{612FA0F4-B31F-4C8C-AE03-18096B965B09}" type="pres">
      <dgm:prSet presAssocID="{64B4AF8D-B436-4A83-95D3-CE4FFCC08DE2}" presName="conn2-1" presStyleLbl="parChTrans1D3" presStyleIdx="1" presStyleCnt="4"/>
      <dgm:spPr/>
    </dgm:pt>
    <dgm:pt modelId="{A40A4428-77A3-43FB-9B23-898172EFB602}" type="pres">
      <dgm:prSet presAssocID="{64B4AF8D-B436-4A83-95D3-CE4FFCC08DE2}" presName="connTx" presStyleLbl="parChTrans1D3" presStyleIdx="1" presStyleCnt="4"/>
      <dgm:spPr/>
    </dgm:pt>
    <dgm:pt modelId="{9407B1A5-D2C7-4D90-919E-709082043CEC}" type="pres">
      <dgm:prSet presAssocID="{71961B43-59A6-452C-BB6E-4BB5A46F8158}" presName="root2" presStyleCnt="0"/>
      <dgm:spPr/>
    </dgm:pt>
    <dgm:pt modelId="{C2A7E410-26E1-49F1-BA24-92175B45A772}" type="pres">
      <dgm:prSet presAssocID="{71961B43-59A6-452C-BB6E-4BB5A46F8158}" presName="LevelTwoTextNode" presStyleLbl="node3" presStyleIdx="1" presStyleCnt="4">
        <dgm:presLayoutVars>
          <dgm:chPref val="3"/>
        </dgm:presLayoutVars>
      </dgm:prSet>
      <dgm:spPr/>
    </dgm:pt>
    <dgm:pt modelId="{DA2B2671-B223-4A89-9D7A-5B7DDAA9077B}" type="pres">
      <dgm:prSet presAssocID="{71961B43-59A6-452C-BB6E-4BB5A46F8158}" presName="level3hierChild" presStyleCnt="0"/>
      <dgm:spPr/>
    </dgm:pt>
    <dgm:pt modelId="{CA9C6968-A1D3-4753-AE25-A67C98A925CE}" type="pres">
      <dgm:prSet presAssocID="{62E0E393-5FE9-481F-AC08-864004E51063}" presName="conn2-1" presStyleLbl="parChTrans1D3" presStyleIdx="2" presStyleCnt="4"/>
      <dgm:spPr/>
    </dgm:pt>
    <dgm:pt modelId="{C6948813-6695-4688-B8B3-C21A8C0A4652}" type="pres">
      <dgm:prSet presAssocID="{62E0E393-5FE9-481F-AC08-864004E51063}" presName="connTx" presStyleLbl="parChTrans1D3" presStyleIdx="2" presStyleCnt="4"/>
      <dgm:spPr/>
    </dgm:pt>
    <dgm:pt modelId="{EFE1DC10-2DCC-44DA-AD95-B03A03F0A485}" type="pres">
      <dgm:prSet presAssocID="{1F7882B5-E29A-4D32-91E1-627A68333B6F}" presName="root2" presStyleCnt="0"/>
      <dgm:spPr/>
    </dgm:pt>
    <dgm:pt modelId="{A3406AD0-F9FC-45C9-96E1-CB83F478252F}" type="pres">
      <dgm:prSet presAssocID="{1F7882B5-E29A-4D32-91E1-627A68333B6F}" presName="LevelTwoTextNode" presStyleLbl="node3" presStyleIdx="2" presStyleCnt="4">
        <dgm:presLayoutVars>
          <dgm:chPref val="3"/>
        </dgm:presLayoutVars>
      </dgm:prSet>
      <dgm:spPr/>
    </dgm:pt>
    <dgm:pt modelId="{C36F3818-0618-4E43-A632-148C6CED3B28}" type="pres">
      <dgm:prSet presAssocID="{1F7882B5-E29A-4D32-91E1-627A68333B6F}" presName="level3hierChild" presStyleCnt="0"/>
      <dgm:spPr/>
    </dgm:pt>
    <dgm:pt modelId="{3E7D1367-303A-42B9-B707-585B92A1C651}" type="pres">
      <dgm:prSet presAssocID="{ADF4E1D8-A4F2-46EF-9833-378856B56721}" presName="conn2-1" presStyleLbl="parChTrans1D3" presStyleIdx="3" presStyleCnt="4"/>
      <dgm:spPr/>
    </dgm:pt>
    <dgm:pt modelId="{F25718F9-6517-48EB-BB92-6FF4D093D353}" type="pres">
      <dgm:prSet presAssocID="{ADF4E1D8-A4F2-46EF-9833-378856B56721}" presName="connTx" presStyleLbl="parChTrans1D3" presStyleIdx="3" presStyleCnt="4"/>
      <dgm:spPr/>
    </dgm:pt>
    <dgm:pt modelId="{28C39A84-1B8C-4189-8FCE-98221195DCFC}" type="pres">
      <dgm:prSet presAssocID="{CA21A4EC-CBFB-4EBB-B61A-54D1E87DBEE8}" presName="root2" presStyleCnt="0"/>
      <dgm:spPr/>
    </dgm:pt>
    <dgm:pt modelId="{0301F368-C8DA-49B5-9F3C-FD1E4453233E}" type="pres">
      <dgm:prSet presAssocID="{CA21A4EC-CBFB-4EBB-B61A-54D1E87DBEE8}" presName="LevelTwoTextNode" presStyleLbl="node3" presStyleIdx="3" presStyleCnt="4">
        <dgm:presLayoutVars>
          <dgm:chPref val="3"/>
        </dgm:presLayoutVars>
      </dgm:prSet>
      <dgm:spPr/>
    </dgm:pt>
    <dgm:pt modelId="{9BF9049A-4755-4975-B901-308B8B8EE4B7}" type="pres">
      <dgm:prSet presAssocID="{CA21A4EC-CBFB-4EBB-B61A-54D1E87DBEE8}" presName="level3hierChild" presStyleCnt="0"/>
      <dgm:spPr/>
    </dgm:pt>
    <dgm:pt modelId="{BCECA8F3-C847-4158-9036-86E788D3CEC7}" type="pres">
      <dgm:prSet presAssocID="{5E9B8862-83F7-496B-8E62-31ECCBF6B348}" presName="conn2-1" presStyleLbl="parChTrans1D2" presStyleIdx="5" presStyleCnt="8"/>
      <dgm:spPr/>
    </dgm:pt>
    <dgm:pt modelId="{25698505-47F3-4719-89A4-575F0593FD97}" type="pres">
      <dgm:prSet presAssocID="{5E9B8862-83F7-496B-8E62-31ECCBF6B348}" presName="connTx" presStyleLbl="parChTrans1D2" presStyleIdx="5" presStyleCnt="8"/>
      <dgm:spPr/>
    </dgm:pt>
    <dgm:pt modelId="{C73A3C4A-0A5F-4A3E-B919-116D15E44128}" type="pres">
      <dgm:prSet presAssocID="{3A449572-3C53-4B90-BA36-2753CE425E32}" presName="root2" presStyleCnt="0"/>
      <dgm:spPr/>
    </dgm:pt>
    <dgm:pt modelId="{09D8087D-43A3-4540-A689-EFEBC2740E9F}" type="pres">
      <dgm:prSet presAssocID="{3A449572-3C53-4B90-BA36-2753CE425E32}" presName="LevelTwoTextNode" presStyleLbl="node2" presStyleIdx="5" presStyleCnt="8">
        <dgm:presLayoutVars>
          <dgm:chPref val="3"/>
        </dgm:presLayoutVars>
      </dgm:prSet>
      <dgm:spPr/>
    </dgm:pt>
    <dgm:pt modelId="{647F7031-E313-45D8-BD04-06B00857C876}" type="pres">
      <dgm:prSet presAssocID="{3A449572-3C53-4B90-BA36-2753CE425E32}" presName="level3hierChild" presStyleCnt="0"/>
      <dgm:spPr/>
    </dgm:pt>
    <dgm:pt modelId="{52CABDC9-C121-413B-8FD6-01DA49318ED2}" type="pres">
      <dgm:prSet presAssocID="{11E25A35-23ED-4F2F-927E-B572833E4F99}" presName="conn2-1" presStyleLbl="parChTrans1D2" presStyleIdx="6" presStyleCnt="8"/>
      <dgm:spPr/>
    </dgm:pt>
    <dgm:pt modelId="{D79B0F7F-44AB-4877-B430-4DDE17E84BFD}" type="pres">
      <dgm:prSet presAssocID="{11E25A35-23ED-4F2F-927E-B572833E4F99}" presName="connTx" presStyleLbl="parChTrans1D2" presStyleIdx="6" presStyleCnt="8"/>
      <dgm:spPr/>
    </dgm:pt>
    <dgm:pt modelId="{7E4C9980-C10D-439A-8021-8F6EDF86BBF0}" type="pres">
      <dgm:prSet presAssocID="{4EEB9D5E-29BF-4AF5-831F-7AB8E84BDBA3}" presName="root2" presStyleCnt="0"/>
      <dgm:spPr/>
    </dgm:pt>
    <dgm:pt modelId="{3F151735-4481-496B-B5D9-0B12EF669F5F}" type="pres">
      <dgm:prSet presAssocID="{4EEB9D5E-29BF-4AF5-831F-7AB8E84BDBA3}" presName="LevelTwoTextNode" presStyleLbl="node2" presStyleIdx="6" presStyleCnt="8">
        <dgm:presLayoutVars>
          <dgm:chPref val="3"/>
        </dgm:presLayoutVars>
      </dgm:prSet>
      <dgm:spPr/>
    </dgm:pt>
    <dgm:pt modelId="{EF72781A-C734-4417-AF6C-FD33C110CD0F}" type="pres">
      <dgm:prSet presAssocID="{4EEB9D5E-29BF-4AF5-831F-7AB8E84BDBA3}" presName="level3hierChild" presStyleCnt="0"/>
      <dgm:spPr/>
    </dgm:pt>
    <dgm:pt modelId="{9590844D-8B51-4D6E-8A55-CFC286586CCC}" type="pres">
      <dgm:prSet presAssocID="{391661DB-875B-416B-B280-CFA81D2A6710}" presName="conn2-1" presStyleLbl="parChTrans1D2" presStyleIdx="7" presStyleCnt="8"/>
      <dgm:spPr/>
    </dgm:pt>
    <dgm:pt modelId="{1C36BD3B-F67F-4B5C-B046-1E04668CAA54}" type="pres">
      <dgm:prSet presAssocID="{391661DB-875B-416B-B280-CFA81D2A6710}" presName="connTx" presStyleLbl="parChTrans1D2" presStyleIdx="7" presStyleCnt="8"/>
      <dgm:spPr/>
    </dgm:pt>
    <dgm:pt modelId="{20A5E3BE-5094-4C3A-AF7B-3E92F69AEBE0}" type="pres">
      <dgm:prSet presAssocID="{B303A0F4-1729-4E59-B346-5C25B88FF2C9}" presName="root2" presStyleCnt="0"/>
      <dgm:spPr/>
    </dgm:pt>
    <dgm:pt modelId="{61789261-36E1-46B9-8FA5-7A8F62FE8436}" type="pres">
      <dgm:prSet presAssocID="{B303A0F4-1729-4E59-B346-5C25B88FF2C9}" presName="LevelTwoTextNode" presStyleLbl="node2" presStyleIdx="7" presStyleCnt="8">
        <dgm:presLayoutVars>
          <dgm:chPref val="3"/>
        </dgm:presLayoutVars>
      </dgm:prSet>
      <dgm:spPr/>
    </dgm:pt>
    <dgm:pt modelId="{84DB1F66-83E8-453F-A76D-457882870024}" type="pres">
      <dgm:prSet presAssocID="{B303A0F4-1729-4E59-B346-5C25B88FF2C9}" presName="level3hierChild" presStyleCnt="0"/>
      <dgm:spPr/>
    </dgm:pt>
  </dgm:ptLst>
  <dgm:cxnLst>
    <dgm:cxn modelId="{55D48B0D-35DC-4B0D-A30A-65569A0B5B78}" srcId="{146DBD30-49DE-4443-81F9-A096E90BAE64}" destId="{CA21A4EC-CBFB-4EBB-B61A-54D1E87DBEE8}" srcOrd="2" destOrd="0" parTransId="{ADF4E1D8-A4F2-46EF-9833-378856B56721}" sibTransId="{DB09C77F-C329-4645-863B-DD1A7DF5D532}"/>
    <dgm:cxn modelId="{3AC1D618-3D93-4D07-8B70-9FA3328A1147}" srcId="{146DBD30-49DE-4443-81F9-A096E90BAE64}" destId="{71961B43-59A6-452C-BB6E-4BB5A46F8158}" srcOrd="0" destOrd="0" parTransId="{64B4AF8D-B436-4A83-95D3-CE4FFCC08DE2}" sibTransId="{9A91D197-CE64-4C70-A5C7-246E8464CFEA}"/>
    <dgm:cxn modelId="{F1341E1D-35EA-4C57-A05D-E259D94AEA88}" type="presOf" srcId="{3A449572-3C53-4B90-BA36-2753CE425E32}" destId="{09D8087D-43A3-4540-A689-EFEBC2740E9F}" srcOrd="0" destOrd="0" presId="urn:microsoft.com/office/officeart/2008/layout/HorizontalMultiLevelHierarchy"/>
    <dgm:cxn modelId="{B53DCB1D-0A12-446A-BE75-19688B92F5EF}" type="presOf" srcId="{B303A0F4-1729-4E59-B346-5C25B88FF2C9}" destId="{61789261-36E1-46B9-8FA5-7A8F62FE8436}" srcOrd="0" destOrd="0" presId="urn:microsoft.com/office/officeart/2008/layout/HorizontalMultiLevelHierarchy"/>
    <dgm:cxn modelId="{A6F6D422-730A-4BDE-9BD8-0C0183ABB40F}" type="presOf" srcId="{ADF4E1D8-A4F2-46EF-9833-378856B56721}" destId="{3E7D1367-303A-42B9-B707-585B92A1C651}" srcOrd="0" destOrd="0" presId="urn:microsoft.com/office/officeart/2008/layout/HorizontalMultiLevelHierarchy"/>
    <dgm:cxn modelId="{E7B66427-71D2-4B5F-B16C-A95ECF7F6C26}" type="presOf" srcId="{64B4AF8D-B436-4A83-95D3-CE4FFCC08DE2}" destId="{612FA0F4-B31F-4C8C-AE03-18096B965B09}" srcOrd="0" destOrd="0" presId="urn:microsoft.com/office/officeart/2008/layout/HorizontalMultiLevelHierarchy"/>
    <dgm:cxn modelId="{8214872F-8EBB-44E6-A909-B17532DDBB91}" type="presOf" srcId="{1F7882B5-E29A-4D32-91E1-627A68333B6F}" destId="{A3406AD0-F9FC-45C9-96E1-CB83F478252F}" srcOrd="0" destOrd="0" presId="urn:microsoft.com/office/officeart/2008/layout/HorizontalMultiLevelHierarchy"/>
    <dgm:cxn modelId="{9EEB8331-C273-4D78-BBB0-6B04425F15B8}" type="presOf" srcId="{F8ED526F-50C7-4977-A924-2F3F3F922817}" destId="{48D563AD-58F6-48B2-8335-4C4DA6C7578B}" srcOrd="0" destOrd="0" presId="urn:microsoft.com/office/officeart/2008/layout/HorizontalMultiLevelHierarchy"/>
    <dgm:cxn modelId="{24D6A132-6A8D-4644-A18D-EBB0DDC877DD}" srcId="{CCD7EBA7-5772-445B-834D-9279739E1A70}" destId="{4EEB9D5E-29BF-4AF5-831F-7AB8E84BDBA3}" srcOrd="6" destOrd="0" parTransId="{11E25A35-23ED-4F2F-927E-B572833E4F99}" sibTransId="{C041AD55-A3B9-4AB1-B8F9-7F5D17AD83BA}"/>
    <dgm:cxn modelId="{289D6C38-4B2B-4A04-81C9-73BB21C433B2}" srcId="{146DBD30-49DE-4443-81F9-A096E90BAE64}" destId="{1F7882B5-E29A-4D32-91E1-627A68333B6F}" srcOrd="1" destOrd="0" parTransId="{62E0E393-5FE9-481F-AC08-864004E51063}" sibTransId="{2265BD2C-1026-4019-9005-61C0D37ECB01}"/>
    <dgm:cxn modelId="{0CC3453A-9AE5-4E32-9A9D-73C0854D32E2}" type="presOf" srcId="{146DBD30-49DE-4443-81F9-A096E90BAE64}" destId="{9E7F5FD3-79F8-4D96-AFE8-5E230C9D8B52}" srcOrd="0" destOrd="0" presId="urn:microsoft.com/office/officeart/2008/layout/HorizontalMultiLevelHierarchy"/>
    <dgm:cxn modelId="{689F303D-AF54-4444-857D-50D0118B2CDF}" type="presOf" srcId="{CCD7EBA7-5772-445B-834D-9279739E1A70}" destId="{5B8C75D6-0453-46D7-A9D8-E61E244CEC0C}" srcOrd="0" destOrd="0" presId="urn:microsoft.com/office/officeart/2008/layout/HorizontalMultiLevelHierarchy"/>
    <dgm:cxn modelId="{D67ADF3F-7A95-46FA-915B-9CCF8737723A}" srcId="{CCD7EBA7-5772-445B-834D-9279739E1A70}" destId="{146DBD30-49DE-4443-81F9-A096E90BAE64}" srcOrd="4" destOrd="0" parTransId="{1A5EBA41-BA8A-4B4B-A2A8-B274D8CB3D55}" sibTransId="{2C3D92AA-1C28-4FB7-8309-E82ECCD9C63A}"/>
    <dgm:cxn modelId="{245D8348-1580-44AD-8CF7-D067D3EAEEDD}" type="presOf" srcId="{71961B43-59A6-452C-BB6E-4BB5A46F8158}" destId="{C2A7E410-26E1-49F1-BA24-92175B45A772}" srcOrd="0" destOrd="0" presId="urn:microsoft.com/office/officeart/2008/layout/HorizontalMultiLevelHierarchy"/>
    <dgm:cxn modelId="{83D4BE4C-B228-4B7A-8424-E6BC5402D2F4}" type="presOf" srcId="{11E25A35-23ED-4F2F-927E-B572833E4F99}" destId="{D79B0F7F-44AB-4877-B430-4DDE17E84BFD}" srcOrd="1" destOrd="0" presId="urn:microsoft.com/office/officeart/2008/layout/HorizontalMultiLevelHierarchy"/>
    <dgm:cxn modelId="{03DE6D4D-F4C4-4CA3-941F-326BAE89CABA}" type="presOf" srcId="{6A3776FE-DA44-4C2B-BF7D-F92015DCED65}" destId="{E282EBE7-A7E8-4C7E-9ECD-891694B8CF94}" srcOrd="1" destOrd="0" presId="urn:microsoft.com/office/officeart/2008/layout/HorizontalMultiLevelHierarchy"/>
    <dgm:cxn modelId="{563D984E-0020-47D4-86B9-792885EF9690}" srcId="{CCD7EBA7-5772-445B-834D-9279739E1A70}" destId="{3A449572-3C53-4B90-BA36-2753CE425E32}" srcOrd="5" destOrd="0" parTransId="{5E9B8862-83F7-496B-8E62-31ECCBF6B348}" sibTransId="{18B820C1-A08D-4E7E-98F3-DC10B2D36034}"/>
    <dgm:cxn modelId="{4E24D056-F772-4039-AE22-EF5ED2B5329A}" type="presOf" srcId="{3B363D07-150A-4E9B-984A-9339C184466B}" destId="{B4AD78DC-273E-4C4C-A261-8B056DC860A1}" srcOrd="1" destOrd="0" presId="urn:microsoft.com/office/officeart/2008/layout/HorizontalMultiLevelHierarchy"/>
    <dgm:cxn modelId="{B4C3215F-2545-4209-889E-ED308BDC6B07}" type="presOf" srcId="{5E9B8862-83F7-496B-8E62-31ECCBF6B348}" destId="{25698505-47F3-4719-89A4-575F0593FD97}" srcOrd="1" destOrd="0" presId="urn:microsoft.com/office/officeart/2008/layout/HorizontalMultiLevelHierarchy"/>
    <dgm:cxn modelId="{AC82EC60-C37F-4948-88B6-AC99445D174C}" type="presOf" srcId="{62E0E393-5FE9-481F-AC08-864004E51063}" destId="{C6948813-6695-4688-B8B3-C21A8C0A4652}" srcOrd="1" destOrd="0" presId="urn:microsoft.com/office/officeart/2008/layout/HorizontalMultiLevelHierarchy"/>
    <dgm:cxn modelId="{D4EC9F65-DC2D-4167-A4D0-1A738BEC24BC}" type="presOf" srcId="{F84BCAAC-D1F1-471E-BA65-C394E7B7CC31}" destId="{C07EEDDD-5182-4D72-8215-35A193F3D5C5}" srcOrd="0" destOrd="0" presId="urn:microsoft.com/office/officeart/2008/layout/HorizontalMultiLevelHierarchy"/>
    <dgm:cxn modelId="{F9F24268-C8D9-4EB2-B5D7-A4FEEE4D71F9}" type="presOf" srcId="{391661DB-875B-416B-B280-CFA81D2A6710}" destId="{1C36BD3B-F67F-4B5C-B046-1E04668CAA54}" srcOrd="1" destOrd="0" presId="urn:microsoft.com/office/officeart/2008/layout/HorizontalMultiLevelHierarchy"/>
    <dgm:cxn modelId="{4E6A7369-04CD-469A-9915-E38B52CA1E93}" type="presOf" srcId="{353B1C3C-4657-4B51-9672-38B68E0B5DC4}" destId="{8EEB4EE8-15A1-43EF-9E16-B4120B044E9F}" srcOrd="0" destOrd="0" presId="urn:microsoft.com/office/officeart/2008/layout/HorizontalMultiLevelHierarchy"/>
    <dgm:cxn modelId="{1DCB9A6F-D384-4E65-B93D-820777D5B0D3}" type="presOf" srcId="{57F1B053-3C95-40E6-B7E4-5FC09AF94566}" destId="{7AA3910A-84BD-4923-9F85-9D28D274D7A5}" srcOrd="0" destOrd="0" presId="urn:microsoft.com/office/officeart/2008/layout/HorizontalMultiLevelHierarchy"/>
    <dgm:cxn modelId="{5EBEE86F-8F26-411A-93DC-8A08464C946E}" srcId="{C8B08208-6F04-4866-B676-B1C66144D2EB}" destId="{CCD7EBA7-5772-445B-834D-9279739E1A70}" srcOrd="0" destOrd="0" parTransId="{84C7F87B-4F9B-4A2A-A702-1AE2256F55B3}" sibTransId="{77332C5B-4725-4A6E-BC11-95D66E5535BB}"/>
    <dgm:cxn modelId="{6F6AC674-ABE0-45B2-AEDF-9647D6ED1E46}" type="presOf" srcId="{444A75A5-AA2A-41E8-8F65-8491C315EE9C}" destId="{CC75D8C0-AB25-4F20-BAAA-6E2F1FD78338}" srcOrd="0" destOrd="0" presId="urn:microsoft.com/office/officeart/2008/layout/HorizontalMultiLevelHierarchy"/>
    <dgm:cxn modelId="{9D51607A-97B5-4EB8-8376-FF51951AE678}" srcId="{CCD7EBA7-5772-445B-834D-9279739E1A70}" destId="{F84BCAAC-D1F1-471E-BA65-C394E7B7CC31}" srcOrd="0" destOrd="0" parTransId="{F8ED526F-50C7-4977-A924-2F3F3F922817}" sibTransId="{EEF5DB85-CB6B-4395-9FF0-4BB85301C784}"/>
    <dgm:cxn modelId="{C398DA81-3736-4F44-A432-7A1BE2A006E2}" type="presOf" srcId="{5E9B8862-83F7-496B-8E62-31ECCBF6B348}" destId="{BCECA8F3-C847-4158-9036-86E788D3CEC7}" srcOrd="0" destOrd="0" presId="urn:microsoft.com/office/officeart/2008/layout/HorizontalMultiLevelHierarchy"/>
    <dgm:cxn modelId="{CC1F6584-FA20-4825-B52D-F3AB58CF779A}" type="presOf" srcId="{64B4AF8D-B436-4A83-95D3-CE4FFCC08DE2}" destId="{A40A4428-77A3-43FB-9B23-898172EFB602}" srcOrd="1" destOrd="0" presId="urn:microsoft.com/office/officeart/2008/layout/HorizontalMultiLevelHierarchy"/>
    <dgm:cxn modelId="{5AE85F86-9BF9-43CD-9BCE-E6B76713F141}" type="presOf" srcId="{46D07BA5-CBDD-4104-A1D0-60F0AF8B47F2}" destId="{9102CC28-ABD6-401A-894A-35B4667CE90E}" srcOrd="0" destOrd="0" presId="urn:microsoft.com/office/officeart/2008/layout/HorizontalMultiLevelHierarchy"/>
    <dgm:cxn modelId="{ABAA2198-D36A-4516-8065-4F216F1B5BB5}" type="presOf" srcId="{C67579D7-982F-46B6-8080-99F6207AFDC4}" destId="{1EC7AE27-A2B9-4FC2-888F-3484E824817D}" srcOrd="1" destOrd="0" presId="urn:microsoft.com/office/officeart/2008/layout/HorizontalMultiLevelHierarchy"/>
    <dgm:cxn modelId="{A6469D98-63AD-434C-BBB2-73B7E5732FED}" type="presOf" srcId="{1A5EBA41-BA8A-4B4B-A2A8-B274D8CB3D55}" destId="{EA109375-D79E-447C-AC5B-513BDBC2E82F}" srcOrd="0" destOrd="0" presId="urn:microsoft.com/office/officeart/2008/layout/HorizontalMultiLevelHierarchy"/>
    <dgm:cxn modelId="{A3983A9F-A5F2-40B0-8C68-4C0B8545DF6E}" srcId="{CCD7EBA7-5772-445B-834D-9279739E1A70}" destId="{E4787007-7D68-4CFB-86FA-830DB59C434D}" srcOrd="2" destOrd="0" parTransId="{3B363D07-150A-4E9B-984A-9339C184466B}" sibTransId="{D534A65F-822D-4B6A-8265-41E420AF11CA}"/>
    <dgm:cxn modelId="{08EF04A4-03CD-4C1F-91A1-1AF84046E20E}" type="presOf" srcId="{CA21A4EC-CBFB-4EBB-B61A-54D1E87DBEE8}" destId="{0301F368-C8DA-49B5-9F3C-FD1E4453233E}" srcOrd="0" destOrd="0" presId="urn:microsoft.com/office/officeart/2008/layout/HorizontalMultiLevelHierarchy"/>
    <dgm:cxn modelId="{2240E4AD-8563-4D43-B0AB-55EE7D3B5414}" srcId="{CCD7EBA7-5772-445B-834D-9279739E1A70}" destId="{B303A0F4-1729-4E59-B346-5C25B88FF2C9}" srcOrd="7" destOrd="0" parTransId="{391661DB-875B-416B-B280-CFA81D2A6710}" sibTransId="{5AF2AAAD-C885-42F5-A07C-D47FB135C75D}"/>
    <dgm:cxn modelId="{AA82C4AF-8A29-4D36-AEAC-1D00C3AF5AFD}" type="presOf" srcId="{ADF4E1D8-A4F2-46EF-9833-378856B56721}" destId="{F25718F9-6517-48EB-BB92-6FF4D093D353}" srcOrd="1" destOrd="0" presId="urn:microsoft.com/office/officeart/2008/layout/HorizontalMultiLevelHierarchy"/>
    <dgm:cxn modelId="{DFDD7BB4-7E66-4C4E-A4F8-4D932DAB98E1}" type="presOf" srcId="{E4787007-7D68-4CFB-86FA-830DB59C434D}" destId="{6B8021F4-D1BE-484E-90DC-5224666DD71D}" srcOrd="0" destOrd="0" presId="urn:microsoft.com/office/officeart/2008/layout/HorizontalMultiLevelHierarchy"/>
    <dgm:cxn modelId="{CC77CCB4-CD00-4614-95E3-1BFF2D18A1C2}" srcId="{CCD7EBA7-5772-445B-834D-9279739E1A70}" destId="{57F1B053-3C95-40E6-B7E4-5FC09AF94566}" srcOrd="1" destOrd="0" parTransId="{46D07BA5-CBDD-4104-A1D0-60F0AF8B47F2}" sibTransId="{4EA6DBBA-C982-4EDF-BBFE-74E3CCD8F9A2}"/>
    <dgm:cxn modelId="{D4D1ADB7-249D-4A4A-AC77-A7E1854EE65F}" type="presOf" srcId="{C67579D7-982F-46B6-8080-99F6207AFDC4}" destId="{AAB1738D-299E-45AD-B55E-F4EAD038E5C3}" srcOrd="0" destOrd="0" presId="urn:microsoft.com/office/officeart/2008/layout/HorizontalMultiLevelHierarchy"/>
    <dgm:cxn modelId="{FA300DB8-78B1-4212-98B2-AE7427C9CB01}" type="presOf" srcId="{C8B08208-6F04-4866-B676-B1C66144D2EB}" destId="{A988FD2F-652C-4C89-B1D1-CFB6311A33DA}" srcOrd="0" destOrd="0" presId="urn:microsoft.com/office/officeart/2008/layout/HorizontalMultiLevelHierarchy"/>
    <dgm:cxn modelId="{784820B9-3AED-4EF1-9856-74BBB2FC1B6D}" srcId="{E4787007-7D68-4CFB-86FA-830DB59C434D}" destId="{444A75A5-AA2A-41E8-8F65-8491C315EE9C}" srcOrd="0" destOrd="0" parTransId="{C67579D7-982F-46B6-8080-99F6207AFDC4}" sibTransId="{2A2DF3D5-E873-422C-A3FF-20928DF27FBC}"/>
    <dgm:cxn modelId="{A9C193B9-DA99-496C-A766-D0F745244973}" type="presOf" srcId="{1A5EBA41-BA8A-4B4B-A2A8-B274D8CB3D55}" destId="{1027E14F-93E1-43F4-823A-A0BC5BD2EC70}" srcOrd="1" destOrd="0" presId="urn:microsoft.com/office/officeart/2008/layout/HorizontalMultiLevelHierarchy"/>
    <dgm:cxn modelId="{917918C0-4B99-4362-BF6A-457322FD4D11}" srcId="{CCD7EBA7-5772-445B-834D-9279739E1A70}" destId="{353B1C3C-4657-4B51-9672-38B68E0B5DC4}" srcOrd="3" destOrd="0" parTransId="{6A3776FE-DA44-4C2B-BF7D-F92015DCED65}" sibTransId="{BFC53CAA-2C08-4572-A2E2-DEEC6D11CA6E}"/>
    <dgm:cxn modelId="{386CC3C3-8984-4B43-8FFE-4B8C0B6F1F73}" type="presOf" srcId="{62E0E393-5FE9-481F-AC08-864004E51063}" destId="{CA9C6968-A1D3-4753-AE25-A67C98A925CE}" srcOrd="0" destOrd="0" presId="urn:microsoft.com/office/officeart/2008/layout/HorizontalMultiLevelHierarchy"/>
    <dgm:cxn modelId="{74415AC5-2F31-4629-A47B-6B0332B6A86E}" type="presOf" srcId="{46D07BA5-CBDD-4104-A1D0-60F0AF8B47F2}" destId="{8C5355AA-A444-452D-8861-982EED546D5E}" srcOrd="1" destOrd="0" presId="urn:microsoft.com/office/officeart/2008/layout/HorizontalMultiLevelHierarchy"/>
    <dgm:cxn modelId="{B48649C8-E302-4E56-9CB5-53B04B4CD1A7}" type="presOf" srcId="{11E25A35-23ED-4F2F-927E-B572833E4F99}" destId="{52CABDC9-C121-413B-8FD6-01DA49318ED2}" srcOrd="0" destOrd="0" presId="urn:microsoft.com/office/officeart/2008/layout/HorizontalMultiLevelHierarchy"/>
    <dgm:cxn modelId="{2A442EDB-5A58-493A-9B01-75BDA2CA0E35}" type="presOf" srcId="{6A3776FE-DA44-4C2B-BF7D-F92015DCED65}" destId="{9571F806-01C0-4D2B-BA5F-16C0FC33C82A}" srcOrd="0" destOrd="0" presId="urn:microsoft.com/office/officeart/2008/layout/HorizontalMultiLevelHierarchy"/>
    <dgm:cxn modelId="{207469DF-BD45-4478-B12F-1B4242A219B4}" type="presOf" srcId="{391661DB-875B-416B-B280-CFA81D2A6710}" destId="{9590844D-8B51-4D6E-8A55-CFC286586CCC}" srcOrd="0" destOrd="0" presId="urn:microsoft.com/office/officeart/2008/layout/HorizontalMultiLevelHierarchy"/>
    <dgm:cxn modelId="{2B79CCE9-6ADA-4081-BB20-0ADE7211F19C}" type="presOf" srcId="{4EEB9D5E-29BF-4AF5-831F-7AB8E84BDBA3}" destId="{3F151735-4481-496B-B5D9-0B12EF669F5F}" srcOrd="0" destOrd="0" presId="urn:microsoft.com/office/officeart/2008/layout/HorizontalMultiLevelHierarchy"/>
    <dgm:cxn modelId="{915589F4-DEB6-4753-85EB-9A0FA1DBCAF8}" type="presOf" srcId="{3B363D07-150A-4E9B-984A-9339C184466B}" destId="{3D83A66A-813D-44B0-ACD5-A626861B5ECC}" srcOrd="0" destOrd="0" presId="urn:microsoft.com/office/officeart/2008/layout/HorizontalMultiLevelHierarchy"/>
    <dgm:cxn modelId="{D722DAF4-4712-4CC0-985E-D46622284E3E}" type="presOf" srcId="{F8ED526F-50C7-4977-A924-2F3F3F922817}" destId="{AE1A78A9-0869-45A1-A5F7-060A02A9A42D}" srcOrd="1" destOrd="0" presId="urn:microsoft.com/office/officeart/2008/layout/HorizontalMultiLevelHierarchy"/>
    <dgm:cxn modelId="{ACE391B1-0F57-46D3-B178-35B5EFD58131}" type="presParOf" srcId="{A988FD2F-652C-4C89-B1D1-CFB6311A33DA}" destId="{236D8CFB-DB21-4A54-99AC-97D2C01D822E}" srcOrd="0" destOrd="0" presId="urn:microsoft.com/office/officeart/2008/layout/HorizontalMultiLevelHierarchy"/>
    <dgm:cxn modelId="{ACE57E59-3BAE-4003-8333-DD2DC5E696EB}" type="presParOf" srcId="{236D8CFB-DB21-4A54-99AC-97D2C01D822E}" destId="{5B8C75D6-0453-46D7-A9D8-E61E244CEC0C}" srcOrd="0" destOrd="0" presId="urn:microsoft.com/office/officeart/2008/layout/HorizontalMultiLevelHierarchy"/>
    <dgm:cxn modelId="{963D5AE5-F468-4AAD-8DE7-FE859B14A2E0}" type="presParOf" srcId="{236D8CFB-DB21-4A54-99AC-97D2C01D822E}" destId="{04B1C51D-85E1-4DAA-9DE5-BF88FB9796D8}" srcOrd="1" destOrd="0" presId="urn:microsoft.com/office/officeart/2008/layout/HorizontalMultiLevelHierarchy"/>
    <dgm:cxn modelId="{9A803F3E-9F04-4689-A0BC-B3F75084F952}" type="presParOf" srcId="{04B1C51D-85E1-4DAA-9DE5-BF88FB9796D8}" destId="{48D563AD-58F6-48B2-8335-4C4DA6C7578B}" srcOrd="0" destOrd="0" presId="urn:microsoft.com/office/officeart/2008/layout/HorizontalMultiLevelHierarchy"/>
    <dgm:cxn modelId="{81928630-DAEC-49CA-A149-9564402EF8DB}" type="presParOf" srcId="{48D563AD-58F6-48B2-8335-4C4DA6C7578B}" destId="{AE1A78A9-0869-45A1-A5F7-060A02A9A42D}" srcOrd="0" destOrd="0" presId="urn:microsoft.com/office/officeart/2008/layout/HorizontalMultiLevelHierarchy"/>
    <dgm:cxn modelId="{0097AE89-D8EE-479C-BBC3-FFD322471578}" type="presParOf" srcId="{04B1C51D-85E1-4DAA-9DE5-BF88FB9796D8}" destId="{39C84DAD-F89A-494B-8879-C7F10F13D686}" srcOrd="1" destOrd="0" presId="urn:microsoft.com/office/officeart/2008/layout/HorizontalMultiLevelHierarchy"/>
    <dgm:cxn modelId="{FCE97E05-0AB6-4A2A-BE2D-89B3FEE4C8A5}" type="presParOf" srcId="{39C84DAD-F89A-494B-8879-C7F10F13D686}" destId="{C07EEDDD-5182-4D72-8215-35A193F3D5C5}" srcOrd="0" destOrd="0" presId="urn:microsoft.com/office/officeart/2008/layout/HorizontalMultiLevelHierarchy"/>
    <dgm:cxn modelId="{4078974F-0154-4DAC-8BD5-919AE6725F18}" type="presParOf" srcId="{39C84DAD-F89A-494B-8879-C7F10F13D686}" destId="{45961291-CDEE-4FF1-A3B3-EBA4515304BD}" srcOrd="1" destOrd="0" presId="urn:microsoft.com/office/officeart/2008/layout/HorizontalMultiLevelHierarchy"/>
    <dgm:cxn modelId="{50EBF6D3-FD8A-4D1A-A5A3-D7B7B880DB4A}" type="presParOf" srcId="{04B1C51D-85E1-4DAA-9DE5-BF88FB9796D8}" destId="{9102CC28-ABD6-401A-894A-35B4667CE90E}" srcOrd="2" destOrd="0" presId="urn:microsoft.com/office/officeart/2008/layout/HorizontalMultiLevelHierarchy"/>
    <dgm:cxn modelId="{C0251C65-CCF0-484A-93ED-80C31EE61C21}" type="presParOf" srcId="{9102CC28-ABD6-401A-894A-35B4667CE90E}" destId="{8C5355AA-A444-452D-8861-982EED546D5E}" srcOrd="0" destOrd="0" presId="urn:microsoft.com/office/officeart/2008/layout/HorizontalMultiLevelHierarchy"/>
    <dgm:cxn modelId="{4D04318B-AD87-4E87-BDE5-9C1CDC9E0F59}" type="presParOf" srcId="{04B1C51D-85E1-4DAA-9DE5-BF88FB9796D8}" destId="{C1E584F7-1871-45EB-AED0-4B57DB2C8547}" srcOrd="3" destOrd="0" presId="urn:microsoft.com/office/officeart/2008/layout/HorizontalMultiLevelHierarchy"/>
    <dgm:cxn modelId="{8EABE4B1-3853-48AD-96BF-F32E00B8A446}" type="presParOf" srcId="{C1E584F7-1871-45EB-AED0-4B57DB2C8547}" destId="{7AA3910A-84BD-4923-9F85-9D28D274D7A5}" srcOrd="0" destOrd="0" presId="urn:microsoft.com/office/officeart/2008/layout/HorizontalMultiLevelHierarchy"/>
    <dgm:cxn modelId="{E9B92B8A-7334-4301-8050-ED0E7A37FCC9}" type="presParOf" srcId="{C1E584F7-1871-45EB-AED0-4B57DB2C8547}" destId="{FB5507AF-A16F-4F0C-8553-C0FED0EA3E38}" srcOrd="1" destOrd="0" presId="urn:microsoft.com/office/officeart/2008/layout/HorizontalMultiLevelHierarchy"/>
    <dgm:cxn modelId="{5F37EE04-E00E-46EF-9B9D-4B57E77744B1}" type="presParOf" srcId="{04B1C51D-85E1-4DAA-9DE5-BF88FB9796D8}" destId="{3D83A66A-813D-44B0-ACD5-A626861B5ECC}" srcOrd="4" destOrd="0" presId="urn:microsoft.com/office/officeart/2008/layout/HorizontalMultiLevelHierarchy"/>
    <dgm:cxn modelId="{DBAD1D18-F8FC-4FC0-AC60-C852334CCD18}" type="presParOf" srcId="{3D83A66A-813D-44B0-ACD5-A626861B5ECC}" destId="{B4AD78DC-273E-4C4C-A261-8B056DC860A1}" srcOrd="0" destOrd="0" presId="urn:microsoft.com/office/officeart/2008/layout/HorizontalMultiLevelHierarchy"/>
    <dgm:cxn modelId="{592F1F89-3992-4486-BD8C-A033D98077BC}" type="presParOf" srcId="{04B1C51D-85E1-4DAA-9DE5-BF88FB9796D8}" destId="{D35D7F03-7C98-415A-A47A-74D9136CDB0D}" srcOrd="5" destOrd="0" presId="urn:microsoft.com/office/officeart/2008/layout/HorizontalMultiLevelHierarchy"/>
    <dgm:cxn modelId="{6D595925-D6F8-41CE-8723-B8F6BD39D07D}" type="presParOf" srcId="{D35D7F03-7C98-415A-A47A-74D9136CDB0D}" destId="{6B8021F4-D1BE-484E-90DC-5224666DD71D}" srcOrd="0" destOrd="0" presId="urn:microsoft.com/office/officeart/2008/layout/HorizontalMultiLevelHierarchy"/>
    <dgm:cxn modelId="{65382E62-9F56-425C-99E7-B67C1234B2E2}" type="presParOf" srcId="{D35D7F03-7C98-415A-A47A-74D9136CDB0D}" destId="{B47E1FA5-24F1-42DB-9AEA-34A2CCC68D83}" srcOrd="1" destOrd="0" presId="urn:microsoft.com/office/officeart/2008/layout/HorizontalMultiLevelHierarchy"/>
    <dgm:cxn modelId="{EA54DAEA-2A6C-4B97-92E3-A1DDE1007CF2}" type="presParOf" srcId="{B47E1FA5-24F1-42DB-9AEA-34A2CCC68D83}" destId="{AAB1738D-299E-45AD-B55E-F4EAD038E5C3}" srcOrd="0" destOrd="0" presId="urn:microsoft.com/office/officeart/2008/layout/HorizontalMultiLevelHierarchy"/>
    <dgm:cxn modelId="{12AA0457-4ABB-4AED-AA08-AEB781861CAE}" type="presParOf" srcId="{AAB1738D-299E-45AD-B55E-F4EAD038E5C3}" destId="{1EC7AE27-A2B9-4FC2-888F-3484E824817D}" srcOrd="0" destOrd="0" presId="urn:microsoft.com/office/officeart/2008/layout/HorizontalMultiLevelHierarchy"/>
    <dgm:cxn modelId="{0DD2375A-A2BB-41B9-83F6-16CF514A01AF}" type="presParOf" srcId="{B47E1FA5-24F1-42DB-9AEA-34A2CCC68D83}" destId="{1DB32886-1E57-447D-B177-C775075223AE}" srcOrd="1" destOrd="0" presId="urn:microsoft.com/office/officeart/2008/layout/HorizontalMultiLevelHierarchy"/>
    <dgm:cxn modelId="{5FD91578-CECE-457F-8F16-432E49702878}" type="presParOf" srcId="{1DB32886-1E57-447D-B177-C775075223AE}" destId="{CC75D8C0-AB25-4F20-BAAA-6E2F1FD78338}" srcOrd="0" destOrd="0" presId="urn:microsoft.com/office/officeart/2008/layout/HorizontalMultiLevelHierarchy"/>
    <dgm:cxn modelId="{E6D3322C-6A2A-46A2-947C-0234DEA5CCE2}" type="presParOf" srcId="{1DB32886-1E57-447D-B177-C775075223AE}" destId="{78AEE453-4ADB-4642-99CC-6D213CCF7B8C}" srcOrd="1" destOrd="0" presId="urn:microsoft.com/office/officeart/2008/layout/HorizontalMultiLevelHierarchy"/>
    <dgm:cxn modelId="{EC4B776F-6F53-42C9-8E6A-63A53152C397}" type="presParOf" srcId="{04B1C51D-85E1-4DAA-9DE5-BF88FB9796D8}" destId="{9571F806-01C0-4D2B-BA5F-16C0FC33C82A}" srcOrd="6" destOrd="0" presId="urn:microsoft.com/office/officeart/2008/layout/HorizontalMultiLevelHierarchy"/>
    <dgm:cxn modelId="{B948FF8A-9FC7-472D-B057-5E799E13E7A2}" type="presParOf" srcId="{9571F806-01C0-4D2B-BA5F-16C0FC33C82A}" destId="{E282EBE7-A7E8-4C7E-9ECD-891694B8CF94}" srcOrd="0" destOrd="0" presId="urn:microsoft.com/office/officeart/2008/layout/HorizontalMultiLevelHierarchy"/>
    <dgm:cxn modelId="{705EC98C-DAE6-4380-9559-92A0A6DAE050}" type="presParOf" srcId="{04B1C51D-85E1-4DAA-9DE5-BF88FB9796D8}" destId="{DD6EFC9E-72FF-4C73-8883-AD776CD40CA4}" srcOrd="7" destOrd="0" presId="urn:microsoft.com/office/officeart/2008/layout/HorizontalMultiLevelHierarchy"/>
    <dgm:cxn modelId="{5F00E9FD-86E0-4A3A-B7C5-CCCE7BBE9293}" type="presParOf" srcId="{DD6EFC9E-72FF-4C73-8883-AD776CD40CA4}" destId="{8EEB4EE8-15A1-43EF-9E16-B4120B044E9F}" srcOrd="0" destOrd="0" presId="urn:microsoft.com/office/officeart/2008/layout/HorizontalMultiLevelHierarchy"/>
    <dgm:cxn modelId="{DBE2EFE2-D02D-4748-AAC5-D06B922352AF}" type="presParOf" srcId="{DD6EFC9E-72FF-4C73-8883-AD776CD40CA4}" destId="{C21A90DE-3D4D-4DF5-8C0C-93B788698B4E}" srcOrd="1" destOrd="0" presId="urn:microsoft.com/office/officeart/2008/layout/HorizontalMultiLevelHierarchy"/>
    <dgm:cxn modelId="{D8025C1F-E9CD-4413-8303-9AD5BCE98DF6}" type="presParOf" srcId="{04B1C51D-85E1-4DAA-9DE5-BF88FB9796D8}" destId="{EA109375-D79E-447C-AC5B-513BDBC2E82F}" srcOrd="8" destOrd="0" presId="urn:microsoft.com/office/officeart/2008/layout/HorizontalMultiLevelHierarchy"/>
    <dgm:cxn modelId="{3066F240-80B1-4CCA-93BB-927C268D3B69}" type="presParOf" srcId="{EA109375-D79E-447C-AC5B-513BDBC2E82F}" destId="{1027E14F-93E1-43F4-823A-A0BC5BD2EC70}" srcOrd="0" destOrd="0" presId="urn:microsoft.com/office/officeart/2008/layout/HorizontalMultiLevelHierarchy"/>
    <dgm:cxn modelId="{9869B63A-35EC-4A0B-995E-EDC270274D6B}" type="presParOf" srcId="{04B1C51D-85E1-4DAA-9DE5-BF88FB9796D8}" destId="{A584287F-A4C7-4BF9-9F1C-74F6C4156FA6}" srcOrd="9" destOrd="0" presId="urn:microsoft.com/office/officeart/2008/layout/HorizontalMultiLevelHierarchy"/>
    <dgm:cxn modelId="{7E9D7B87-2BE8-419D-86A5-A3DA6E5CD2CB}" type="presParOf" srcId="{A584287F-A4C7-4BF9-9F1C-74F6C4156FA6}" destId="{9E7F5FD3-79F8-4D96-AFE8-5E230C9D8B52}" srcOrd="0" destOrd="0" presId="urn:microsoft.com/office/officeart/2008/layout/HorizontalMultiLevelHierarchy"/>
    <dgm:cxn modelId="{CED35E14-0CB2-400B-A5BA-4696CD7066B4}" type="presParOf" srcId="{A584287F-A4C7-4BF9-9F1C-74F6C4156FA6}" destId="{59231C8D-C10F-4AE9-A381-EC1DE8A86C94}" srcOrd="1" destOrd="0" presId="urn:microsoft.com/office/officeart/2008/layout/HorizontalMultiLevelHierarchy"/>
    <dgm:cxn modelId="{59D831C8-A75F-4B26-8B8B-95DA7E954182}" type="presParOf" srcId="{59231C8D-C10F-4AE9-A381-EC1DE8A86C94}" destId="{612FA0F4-B31F-4C8C-AE03-18096B965B09}" srcOrd="0" destOrd="0" presId="urn:microsoft.com/office/officeart/2008/layout/HorizontalMultiLevelHierarchy"/>
    <dgm:cxn modelId="{E472BE15-E304-4ED1-84CF-5BBDFB6D7313}" type="presParOf" srcId="{612FA0F4-B31F-4C8C-AE03-18096B965B09}" destId="{A40A4428-77A3-43FB-9B23-898172EFB602}" srcOrd="0" destOrd="0" presId="urn:microsoft.com/office/officeart/2008/layout/HorizontalMultiLevelHierarchy"/>
    <dgm:cxn modelId="{22554A9E-31E9-4546-81FC-7EA1D5232F6E}" type="presParOf" srcId="{59231C8D-C10F-4AE9-A381-EC1DE8A86C94}" destId="{9407B1A5-D2C7-4D90-919E-709082043CEC}" srcOrd="1" destOrd="0" presId="urn:microsoft.com/office/officeart/2008/layout/HorizontalMultiLevelHierarchy"/>
    <dgm:cxn modelId="{3C1BEC18-4944-4894-BD21-DD5314BE0A5D}" type="presParOf" srcId="{9407B1A5-D2C7-4D90-919E-709082043CEC}" destId="{C2A7E410-26E1-49F1-BA24-92175B45A772}" srcOrd="0" destOrd="0" presId="urn:microsoft.com/office/officeart/2008/layout/HorizontalMultiLevelHierarchy"/>
    <dgm:cxn modelId="{886088D1-70B6-4A1E-A082-AA79F205D0B4}" type="presParOf" srcId="{9407B1A5-D2C7-4D90-919E-709082043CEC}" destId="{DA2B2671-B223-4A89-9D7A-5B7DDAA9077B}" srcOrd="1" destOrd="0" presId="urn:microsoft.com/office/officeart/2008/layout/HorizontalMultiLevelHierarchy"/>
    <dgm:cxn modelId="{F26A5B43-32E9-456E-ACAB-9C3D0741B947}" type="presParOf" srcId="{59231C8D-C10F-4AE9-A381-EC1DE8A86C94}" destId="{CA9C6968-A1D3-4753-AE25-A67C98A925CE}" srcOrd="2" destOrd="0" presId="urn:microsoft.com/office/officeart/2008/layout/HorizontalMultiLevelHierarchy"/>
    <dgm:cxn modelId="{42A5D3F7-A7DC-4C71-B996-DD6403A4229C}" type="presParOf" srcId="{CA9C6968-A1D3-4753-AE25-A67C98A925CE}" destId="{C6948813-6695-4688-B8B3-C21A8C0A4652}" srcOrd="0" destOrd="0" presId="urn:microsoft.com/office/officeart/2008/layout/HorizontalMultiLevelHierarchy"/>
    <dgm:cxn modelId="{E912EC6C-503D-483B-B368-B6135CBBCD43}" type="presParOf" srcId="{59231C8D-C10F-4AE9-A381-EC1DE8A86C94}" destId="{EFE1DC10-2DCC-44DA-AD95-B03A03F0A485}" srcOrd="3" destOrd="0" presId="urn:microsoft.com/office/officeart/2008/layout/HorizontalMultiLevelHierarchy"/>
    <dgm:cxn modelId="{449F51B2-62E3-4434-918E-DFEE665C869A}" type="presParOf" srcId="{EFE1DC10-2DCC-44DA-AD95-B03A03F0A485}" destId="{A3406AD0-F9FC-45C9-96E1-CB83F478252F}" srcOrd="0" destOrd="0" presId="urn:microsoft.com/office/officeart/2008/layout/HorizontalMultiLevelHierarchy"/>
    <dgm:cxn modelId="{2665FD89-B40A-4197-9FD2-A25D99A0A76E}" type="presParOf" srcId="{EFE1DC10-2DCC-44DA-AD95-B03A03F0A485}" destId="{C36F3818-0618-4E43-A632-148C6CED3B28}" srcOrd="1" destOrd="0" presId="urn:microsoft.com/office/officeart/2008/layout/HorizontalMultiLevelHierarchy"/>
    <dgm:cxn modelId="{810EE869-08A7-4B2C-91A3-1091E0D6EEB2}" type="presParOf" srcId="{59231C8D-C10F-4AE9-A381-EC1DE8A86C94}" destId="{3E7D1367-303A-42B9-B707-585B92A1C651}" srcOrd="4" destOrd="0" presId="urn:microsoft.com/office/officeart/2008/layout/HorizontalMultiLevelHierarchy"/>
    <dgm:cxn modelId="{1C05678D-55C7-4DC3-8EAB-3506E0F0A4F3}" type="presParOf" srcId="{3E7D1367-303A-42B9-B707-585B92A1C651}" destId="{F25718F9-6517-48EB-BB92-6FF4D093D353}" srcOrd="0" destOrd="0" presId="urn:microsoft.com/office/officeart/2008/layout/HorizontalMultiLevelHierarchy"/>
    <dgm:cxn modelId="{550C0674-E73C-45C6-8DF4-8342AE4C83EE}" type="presParOf" srcId="{59231C8D-C10F-4AE9-A381-EC1DE8A86C94}" destId="{28C39A84-1B8C-4189-8FCE-98221195DCFC}" srcOrd="5" destOrd="0" presId="urn:microsoft.com/office/officeart/2008/layout/HorizontalMultiLevelHierarchy"/>
    <dgm:cxn modelId="{CCFE3D69-6B02-417F-B565-434C4122F70B}" type="presParOf" srcId="{28C39A84-1B8C-4189-8FCE-98221195DCFC}" destId="{0301F368-C8DA-49B5-9F3C-FD1E4453233E}" srcOrd="0" destOrd="0" presId="urn:microsoft.com/office/officeart/2008/layout/HorizontalMultiLevelHierarchy"/>
    <dgm:cxn modelId="{0F281813-D9E3-44A3-B8E5-8C3B71DD9222}" type="presParOf" srcId="{28C39A84-1B8C-4189-8FCE-98221195DCFC}" destId="{9BF9049A-4755-4975-B901-308B8B8EE4B7}" srcOrd="1" destOrd="0" presId="urn:microsoft.com/office/officeart/2008/layout/HorizontalMultiLevelHierarchy"/>
    <dgm:cxn modelId="{F2EE2330-07FA-4A49-BE6C-18323F32C083}" type="presParOf" srcId="{04B1C51D-85E1-4DAA-9DE5-BF88FB9796D8}" destId="{BCECA8F3-C847-4158-9036-86E788D3CEC7}" srcOrd="10" destOrd="0" presId="urn:microsoft.com/office/officeart/2008/layout/HorizontalMultiLevelHierarchy"/>
    <dgm:cxn modelId="{1AB79B28-265E-4D8E-9EBC-0C68FBDF734F}" type="presParOf" srcId="{BCECA8F3-C847-4158-9036-86E788D3CEC7}" destId="{25698505-47F3-4719-89A4-575F0593FD97}" srcOrd="0" destOrd="0" presId="urn:microsoft.com/office/officeart/2008/layout/HorizontalMultiLevelHierarchy"/>
    <dgm:cxn modelId="{C5EEBB51-3C35-48E0-A302-5A97D0D3A2E8}" type="presParOf" srcId="{04B1C51D-85E1-4DAA-9DE5-BF88FB9796D8}" destId="{C73A3C4A-0A5F-4A3E-B919-116D15E44128}" srcOrd="11" destOrd="0" presId="urn:microsoft.com/office/officeart/2008/layout/HorizontalMultiLevelHierarchy"/>
    <dgm:cxn modelId="{91F15369-355D-46EE-B7A4-9081A510D183}" type="presParOf" srcId="{C73A3C4A-0A5F-4A3E-B919-116D15E44128}" destId="{09D8087D-43A3-4540-A689-EFEBC2740E9F}" srcOrd="0" destOrd="0" presId="urn:microsoft.com/office/officeart/2008/layout/HorizontalMultiLevelHierarchy"/>
    <dgm:cxn modelId="{28642DC5-0B83-4A85-BC5C-C673E23DC3FF}" type="presParOf" srcId="{C73A3C4A-0A5F-4A3E-B919-116D15E44128}" destId="{647F7031-E313-45D8-BD04-06B00857C876}" srcOrd="1" destOrd="0" presId="urn:microsoft.com/office/officeart/2008/layout/HorizontalMultiLevelHierarchy"/>
    <dgm:cxn modelId="{5DBC5BCD-10C3-4689-B04F-A47B9E1DC697}" type="presParOf" srcId="{04B1C51D-85E1-4DAA-9DE5-BF88FB9796D8}" destId="{52CABDC9-C121-413B-8FD6-01DA49318ED2}" srcOrd="12" destOrd="0" presId="urn:microsoft.com/office/officeart/2008/layout/HorizontalMultiLevelHierarchy"/>
    <dgm:cxn modelId="{CD07D636-809C-4BAD-B21C-39D103C79F7A}" type="presParOf" srcId="{52CABDC9-C121-413B-8FD6-01DA49318ED2}" destId="{D79B0F7F-44AB-4877-B430-4DDE17E84BFD}" srcOrd="0" destOrd="0" presId="urn:microsoft.com/office/officeart/2008/layout/HorizontalMultiLevelHierarchy"/>
    <dgm:cxn modelId="{465AAE4A-510C-4332-95F3-038776D4ADF3}" type="presParOf" srcId="{04B1C51D-85E1-4DAA-9DE5-BF88FB9796D8}" destId="{7E4C9980-C10D-439A-8021-8F6EDF86BBF0}" srcOrd="13" destOrd="0" presId="urn:microsoft.com/office/officeart/2008/layout/HorizontalMultiLevelHierarchy"/>
    <dgm:cxn modelId="{046AA390-1749-4861-87A3-42500BE79110}" type="presParOf" srcId="{7E4C9980-C10D-439A-8021-8F6EDF86BBF0}" destId="{3F151735-4481-496B-B5D9-0B12EF669F5F}" srcOrd="0" destOrd="0" presId="urn:microsoft.com/office/officeart/2008/layout/HorizontalMultiLevelHierarchy"/>
    <dgm:cxn modelId="{80BDD9AC-1500-4323-8CE1-76E93FA7855D}" type="presParOf" srcId="{7E4C9980-C10D-439A-8021-8F6EDF86BBF0}" destId="{EF72781A-C734-4417-AF6C-FD33C110CD0F}" srcOrd="1" destOrd="0" presId="urn:microsoft.com/office/officeart/2008/layout/HorizontalMultiLevelHierarchy"/>
    <dgm:cxn modelId="{C2EF8C08-7191-4B62-9BE6-ACCD6B44C6F4}" type="presParOf" srcId="{04B1C51D-85E1-4DAA-9DE5-BF88FB9796D8}" destId="{9590844D-8B51-4D6E-8A55-CFC286586CCC}" srcOrd="14" destOrd="0" presId="urn:microsoft.com/office/officeart/2008/layout/HorizontalMultiLevelHierarchy"/>
    <dgm:cxn modelId="{6E486A94-2833-4429-83AB-24573A86FE18}" type="presParOf" srcId="{9590844D-8B51-4D6E-8A55-CFC286586CCC}" destId="{1C36BD3B-F67F-4B5C-B046-1E04668CAA54}" srcOrd="0" destOrd="0" presId="urn:microsoft.com/office/officeart/2008/layout/HorizontalMultiLevelHierarchy"/>
    <dgm:cxn modelId="{E11BF3DE-42A6-4303-A839-702DE8B05661}" type="presParOf" srcId="{04B1C51D-85E1-4DAA-9DE5-BF88FB9796D8}" destId="{20A5E3BE-5094-4C3A-AF7B-3E92F69AEBE0}" srcOrd="15" destOrd="0" presId="urn:microsoft.com/office/officeart/2008/layout/HorizontalMultiLevelHierarchy"/>
    <dgm:cxn modelId="{BF6DCFEA-94A0-446F-840A-0CFB8C457EC9}" type="presParOf" srcId="{20A5E3BE-5094-4C3A-AF7B-3E92F69AEBE0}" destId="{61789261-36E1-46B9-8FA5-7A8F62FE8436}" srcOrd="0" destOrd="0" presId="urn:microsoft.com/office/officeart/2008/layout/HorizontalMultiLevelHierarchy"/>
    <dgm:cxn modelId="{86C8562A-183C-4759-9EE2-3A00F13E8789}" type="presParOf" srcId="{20A5E3BE-5094-4C3A-AF7B-3E92F69AEBE0}" destId="{84DB1F66-83E8-453F-A76D-45788287002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B4B826-B675-478B-8524-95BB02349E3C}"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s-MX"/>
        </a:p>
      </dgm:t>
    </dgm:pt>
    <dgm:pt modelId="{10BC4BBF-0A2C-44CD-BCED-DAD6B978D2E2}">
      <dgm:prSet phldrT="[Texto]"/>
      <dgm:spPr>
        <a:solidFill>
          <a:srgbClr val="540B29">
            <a:alpha val="50000"/>
          </a:srgbClr>
        </a:solidFill>
      </dgm:spPr>
      <dgm:t>
        <a:bodyPr/>
        <a:lstStyle/>
        <a:p>
          <a:r>
            <a:rPr lang="es-ES" dirty="0"/>
            <a:t>Conducto</a:t>
          </a:r>
          <a:endParaRPr lang="es-MX" dirty="0"/>
        </a:p>
      </dgm:t>
    </dgm:pt>
    <dgm:pt modelId="{26678336-A415-4F5F-826E-5DE7540F1640}" type="parTrans" cxnId="{3F3D1147-BC54-4B0E-8A1B-8748350DA5A0}">
      <dgm:prSet/>
      <dgm:spPr/>
      <dgm:t>
        <a:bodyPr/>
        <a:lstStyle/>
        <a:p>
          <a:endParaRPr lang="es-MX"/>
        </a:p>
      </dgm:t>
    </dgm:pt>
    <dgm:pt modelId="{5376DD2B-F5C7-4D79-8BD6-3F5F6AACB8D5}" type="sibTrans" cxnId="{3F3D1147-BC54-4B0E-8A1B-8748350DA5A0}">
      <dgm:prSet/>
      <dgm:spPr/>
      <dgm:t>
        <a:bodyPr/>
        <a:lstStyle/>
        <a:p>
          <a:endParaRPr lang="es-MX"/>
        </a:p>
      </dgm:t>
    </dgm:pt>
    <dgm:pt modelId="{1843F7FC-C357-4B5F-B71B-0ACD416E8C4C}">
      <dgm:prSet phldrT="[Texto]"/>
      <dgm:spPr>
        <a:solidFill>
          <a:srgbClr val="540B29">
            <a:alpha val="50000"/>
          </a:srgbClr>
        </a:solidFill>
      </dgm:spPr>
      <dgm:t>
        <a:bodyPr/>
        <a:lstStyle/>
        <a:p>
          <a:r>
            <a:rPr lang="es-ES" dirty="0" err="1"/>
            <a:t>SECOEM</a:t>
          </a:r>
          <a:endParaRPr lang="es-MX" dirty="0"/>
        </a:p>
      </dgm:t>
    </dgm:pt>
    <dgm:pt modelId="{E0924419-F754-41EF-9C7A-39669B558148}" type="parTrans" cxnId="{57905696-70F3-4081-B4CE-F110A3516772}">
      <dgm:prSet/>
      <dgm:spPr/>
      <dgm:t>
        <a:bodyPr/>
        <a:lstStyle/>
        <a:p>
          <a:endParaRPr lang="es-MX"/>
        </a:p>
      </dgm:t>
    </dgm:pt>
    <dgm:pt modelId="{905B02D3-A1F1-4642-B35E-FE233A18C723}" type="sibTrans" cxnId="{57905696-70F3-4081-B4CE-F110A3516772}">
      <dgm:prSet/>
      <dgm:spPr/>
      <dgm:t>
        <a:bodyPr/>
        <a:lstStyle/>
        <a:p>
          <a:endParaRPr lang="es-MX"/>
        </a:p>
      </dgm:t>
    </dgm:pt>
    <dgm:pt modelId="{8B49161B-7377-4088-B5C7-BCD4A885BCCF}">
      <dgm:prSet phldrT="[Texto]"/>
      <dgm:spPr>
        <a:solidFill>
          <a:srgbClr val="540B29">
            <a:alpha val="50000"/>
          </a:srgbClr>
        </a:solidFill>
      </dgm:spPr>
      <dgm:t>
        <a:bodyPr/>
        <a:lstStyle/>
        <a:p>
          <a:r>
            <a:rPr lang="es-ES" dirty="0"/>
            <a:t>Comité</a:t>
          </a:r>
          <a:endParaRPr lang="es-MX" dirty="0"/>
        </a:p>
      </dgm:t>
    </dgm:pt>
    <dgm:pt modelId="{EC77E1D5-9E49-49E7-A39B-50D8AB26E209}" type="parTrans" cxnId="{80233806-7816-4334-8718-AE37D20784E4}">
      <dgm:prSet/>
      <dgm:spPr/>
      <dgm:t>
        <a:bodyPr/>
        <a:lstStyle/>
        <a:p>
          <a:endParaRPr lang="es-MX"/>
        </a:p>
      </dgm:t>
    </dgm:pt>
    <dgm:pt modelId="{ED5A0919-D6E7-4575-B18E-A23CCD788FDE}" type="sibTrans" cxnId="{80233806-7816-4334-8718-AE37D20784E4}">
      <dgm:prSet/>
      <dgm:spPr/>
      <dgm:t>
        <a:bodyPr/>
        <a:lstStyle/>
        <a:p>
          <a:endParaRPr lang="es-MX"/>
        </a:p>
      </dgm:t>
    </dgm:pt>
    <dgm:pt modelId="{717AABD6-35CF-43D6-B4AA-D5EB241D5BAE}">
      <dgm:prSet phldrT="[Texto]"/>
      <dgm:spPr>
        <a:solidFill>
          <a:srgbClr val="540B29">
            <a:alpha val="50000"/>
          </a:srgbClr>
        </a:solidFill>
      </dgm:spPr>
      <dgm:t>
        <a:bodyPr/>
        <a:lstStyle/>
        <a:p>
          <a:r>
            <a:rPr lang="es-ES" dirty="0"/>
            <a:t>Institución</a:t>
          </a:r>
          <a:endParaRPr lang="es-MX" dirty="0"/>
        </a:p>
      </dgm:t>
    </dgm:pt>
    <dgm:pt modelId="{534E7073-2036-4440-B175-8439B5D039A5}" type="parTrans" cxnId="{5AC840C3-41B8-480A-AF7D-6FD3867FA5E3}">
      <dgm:prSet/>
      <dgm:spPr/>
      <dgm:t>
        <a:bodyPr/>
        <a:lstStyle/>
        <a:p>
          <a:endParaRPr lang="es-MX"/>
        </a:p>
      </dgm:t>
    </dgm:pt>
    <dgm:pt modelId="{3BD8499A-5B78-4BB2-A20C-4F70027E9625}" type="sibTrans" cxnId="{5AC840C3-41B8-480A-AF7D-6FD3867FA5E3}">
      <dgm:prSet/>
      <dgm:spPr/>
      <dgm:t>
        <a:bodyPr/>
        <a:lstStyle/>
        <a:p>
          <a:endParaRPr lang="es-MX"/>
        </a:p>
      </dgm:t>
    </dgm:pt>
    <dgm:pt modelId="{26CB1FFC-CEA8-4860-B122-9C22AF0D5858}">
      <dgm:prSet phldrT="[Texto]"/>
      <dgm:spPr>
        <a:solidFill>
          <a:srgbClr val="540B29">
            <a:alpha val="50000"/>
          </a:srgbClr>
        </a:solidFill>
      </dgm:spPr>
      <dgm:t>
        <a:bodyPr/>
        <a:lstStyle/>
        <a:p>
          <a:endParaRPr lang="es-MX" dirty="0"/>
        </a:p>
      </dgm:t>
    </dgm:pt>
    <dgm:pt modelId="{C024F86D-91B9-414C-A2FD-84707098695D}" type="parTrans" cxnId="{C5ECB41A-8409-4FB6-89E3-8440F7D74A65}">
      <dgm:prSet/>
      <dgm:spPr/>
      <dgm:t>
        <a:bodyPr/>
        <a:lstStyle/>
        <a:p>
          <a:endParaRPr lang="es-MX"/>
        </a:p>
      </dgm:t>
    </dgm:pt>
    <dgm:pt modelId="{7F07EA69-CE94-41B9-8CBD-B5F856AF733A}" type="sibTrans" cxnId="{C5ECB41A-8409-4FB6-89E3-8440F7D74A65}">
      <dgm:prSet/>
      <dgm:spPr/>
      <dgm:t>
        <a:bodyPr/>
        <a:lstStyle/>
        <a:p>
          <a:endParaRPr lang="es-MX"/>
        </a:p>
      </dgm:t>
    </dgm:pt>
    <dgm:pt modelId="{5B101B50-2930-4D17-A221-2858B6A3397D}" type="pres">
      <dgm:prSet presAssocID="{DFB4B826-B675-478B-8524-95BB02349E3C}" presName="composite" presStyleCnt="0">
        <dgm:presLayoutVars>
          <dgm:chMax val="1"/>
          <dgm:dir/>
          <dgm:resizeHandles val="exact"/>
        </dgm:presLayoutVars>
      </dgm:prSet>
      <dgm:spPr/>
    </dgm:pt>
    <dgm:pt modelId="{B488B64A-6E8B-4E61-9828-1834D35E8588}" type="pres">
      <dgm:prSet presAssocID="{DFB4B826-B675-478B-8524-95BB02349E3C}" presName="radial" presStyleCnt="0">
        <dgm:presLayoutVars>
          <dgm:animLvl val="ctr"/>
        </dgm:presLayoutVars>
      </dgm:prSet>
      <dgm:spPr/>
    </dgm:pt>
    <dgm:pt modelId="{343BBFD5-E9E9-4B30-8B75-0079F001A43B}" type="pres">
      <dgm:prSet presAssocID="{10BC4BBF-0A2C-44CD-BCED-DAD6B978D2E2}" presName="centerShape" presStyleLbl="vennNode1" presStyleIdx="0" presStyleCnt="4" custLinFactNeighborX="0" custLinFactNeighborY="0"/>
      <dgm:spPr/>
    </dgm:pt>
    <dgm:pt modelId="{6F50B504-08E4-47E9-A7ED-D7CD8E7B2F77}" type="pres">
      <dgm:prSet presAssocID="{1843F7FC-C357-4B5F-B71B-0ACD416E8C4C}" presName="node" presStyleLbl="vennNode1" presStyleIdx="1" presStyleCnt="4">
        <dgm:presLayoutVars>
          <dgm:bulletEnabled val="1"/>
        </dgm:presLayoutVars>
      </dgm:prSet>
      <dgm:spPr/>
    </dgm:pt>
    <dgm:pt modelId="{44067442-4230-47C2-AF30-3374D8E68D0C}" type="pres">
      <dgm:prSet presAssocID="{8B49161B-7377-4088-B5C7-BCD4A885BCCF}" presName="node" presStyleLbl="vennNode1" presStyleIdx="2" presStyleCnt="4">
        <dgm:presLayoutVars>
          <dgm:bulletEnabled val="1"/>
        </dgm:presLayoutVars>
      </dgm:prSet>
      <dgm:spPr/>
    </dgm:pt>
    <dgm:pt modelId="{C604940F-B17A-40B9-8684-1647965AC531}" type="pres">
      <dgm:prSet presAssocID="{717AABD6-35CF-43D6-B4AA-D5EB241D5BAE}" presName="node" presStyleLbl="vennNode1" presStyleIdx="3" presStyleCnt="4">
        <dgm:presLayoutVars>
          <dgm:bulletEnabled val="1"/>
        </dgm:presLayoutVars>
      </dgm:prSet>
      <dgm:spPr/>
    </dgm:pt>
  </dgm:ptLst>
  <dgm:cxnLst>
    <dgm:cxn modelId="{80233806-7816-4334-8718-AE37D20784E4}" srcId="{10BC4BBF-0A2C-44CD-BCED-DAD6B978D2E2}" destId="{8B49161B-7377-4088-B5C7-BCD4A885BCCF}" srcOrd="1" destOrd="0" parTransId="{EC77E1D5-9E49-49E7-A39B-50D8AB26E209}" sibTransId="{ED5A0919-D6E7-4575-B18E-A23CCD788FDE}"/>
    <dgm:cxn modelId="{85F7AD14-EB56-4EF0-933A-019487370C33}" type="presOf" srcId="{717AABD6-35CF-43D6-B4AA-D5EB241D5BAE}" destId="{C604940F-B17A-40B9-8684-1647965AC531}" srcOrd="0" destOrd="0" presId="urn:microsoft.com/office/officeart/2005/8/layout/radial3"/>
    <dgm:cxn modelId="{C5ECB41A-8409-4FB6-89E3-8440F7D74A65}" srcId="{DFB4B826-B675-478B-8524-95BB02349E3C}" destId="{26CB1FFC-CEA8-4860-B122-9C22AF0D5858}" srcOrd="1" destOrd="0" parTransId="{C024F86D-91B9-414C-A2FD-84707098695D}" sibTransId="{7F07EA69-CE94-41B9-8CBD-B5F856AF733A}"/>
    <dgm:cxn modelId="{3ABF0F22-9EA3-4B3F-B4FB-6A2B27FAFC8F}" type="presOf" srcId="{1843F7FC-C357-4B5F-B71B-0ACD416E8C4C}" destId="{6F50B504-08E4-47E9-A7ED-D7CD8E7B2F77}" srcOrd="0" destOrd="0" presId="urn:microsoft.com/office/officeart/2005/8/layout/radial3"/>
    <dgm:cxn modelId="{3F3D1147-BC54-4B0E-8A1B-8748350DA5A0}" srcId="{DFB4B826-B675-478B-8524-95BB02349E3C}" destId="{10BC4BBF-0A2C-44CD-BCED-DAD6B978D2E2}" srcOrd="0" destOrd="0" parTransId="{26678336-A415-4F5F-826E-5DE7540F1640}" sibTransId="{5376DD2B-F5C7-4D79-8BD6-3F5F6AACB8D5}"/>
    <dgm:cxn modelId="{CDA8AE61-88F5-4745-92A7-E1623F7E2F4D}" type="presOf" srcId="{8B49161B-7377-4088-B5C7-BCD4A885BCCF}" destId="{44067442-4230-47C2-AF30-3374D8E68D0C}" srcOrd="0" destOrd="0" presId="urn:microsoft.com/office/officeart/2005/8/layout/radial3"/>
    <dgm:cxn modelId="{D7E2D362-848E-468A-A6A1-85F31EDF5D41}" type="presOf" srcId="{DFB4B826-B675-478B-8524-95BB02349E3C}" destId="{5B101B50-2930-4D17-A221-2858B6A3397D}" srcOrd="0" destOrd="0" presId="urn:microsoft.com/office/officeart/2005/8/layout/radial3"/>
    <dgm:cxn modelId="{57905696-70F3-4081-B4CE-F110A3516772}" srcId="{10BC4BBF-0A2C-44CD-BCED-DAD6B978D2E2}" destId="{1843F7FC-C357-4B5F-B71B-0ACD416E8C4C}" srcOrd="0" destOrd="0" parTransId="{E0924419-F754-41EF-9C7A-39669B558148}" sibTransId="{905B02D3-A1F1-4642-B35E-FE233A18C723}"/>
    <dgm:cxn modelId="{A4B255AC-82B4-43C4-B65C-0C9E1143DB4E}" type="presOf" srcId="{10BC4BBF-0A2C-44CD-BCED-DAD6B978D2E2}" destId="{343BBFD5-E9E9-4B30-8B75-0079F001A43B}" srcOrd="0" destOrd="0" presId="urn:microsoft.com/office/officeart/2005/8/layout/radial3"/>
    <dgm:cxn modelId="{5AC840C3-41B8-480A-AF7D-6FD3867FA5E3}" srcId="{10BC4BBF-0A2C-44CD-BCED-DAD6B978D2E2}" destId="{717AABD6-35CF-43D6-B4AA-D5EB241D5BAE}" srcOrd="2" destOrd="0" parTransId="{534E7073-2036-4440-B175-8439B5D039A5}" sibTransId="{3BD8499A-5B78-4BB2-A20C-4F70027E9625}"/>
    <dgm:cxn modelId="{BE260780-A54B-4A5E-9031-C488747F1BFC}" type="presParOf" srcId="{5B101B50-2930-4D17-A221-2858B6A3397D}" destId="{B488B64A-6E8B-4E61-9828-1834D35E8588}" srcOrd="0" destOrd="0" presId="urn:microsoft.com/office/officeart/2005/8/layout/radial3"/>
    <dgm:cxn modelId="{EB69E7B3-C75D-48FE-A661-2E09DCC6F474}" type="presParOf" srcId="{B488B64A-6E8B-4E61-9828-1834D35E8588}" destId="{343BBFD5-E9E9-4B30-8B75-0079F001A43B}" srcOrd="0" destOrd="0" presId="urn:microsoft.com/office/officeart/2005/8/layout/radial3"/>
    <dgm:cxn modelId="{8B3DBD2A-CF15-4155-AFDC-9A694441B11B}" type="presParOf" srcId="{B488B64A-6E8B-4E61-9828-1834D35E8588}" destId="{6F50B504-08E4-47E9-A7ED-D7CD8E7B2F77}" srcOrd="1" destOrd="0" presId="urn:microsoft.com/office/officeart/2005/8/layout/radial3"/>
    <dgm:cxn modelId="{C26D50FA-E539-474D-8913-A556BD326C86}" type="presParOf" srcId="{B488B64A-6E8B-4E61-9828-1834D35E8588}" destId="{44067442-4230-47C2-AF30-3374D8E68D0C}" srcOrd="2" destOrd="0" presId="urn:microsoft.com/office/officeart/2005/8/layout/radial3"/>
    <dgm:cxn modelId="{E111E893-1E11-4C1A-B6F2-44BB31E466FB}" type="presParOf" srcId="{B488B64A-6E8B-4E61-9828-1834D35E8588}" destId="{C604940F-B17A-40B9-8684-1647965AC531}" srcOrd="3" destOrd="0" presId="urn:microsoft.com/office/officeart/2005/8/layout/radial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3461CF-9305-4052-9206-967BA500593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MX"/>
        </a:p>
      </dgm:t>
    </dgm:pt>
    <dgm:pt modelId="{2CD0D57F-563F-4CD3-A84A-3A19C4943B91}">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Vocales</a:t>
          </a:r>
        </a:p>
      </dgm:t>
    </dgm:pt>
    <dgm:pt modelId="{82B9FD7C-39E9-463C-8BE6-76AE00391ED5}" type="parTrans" cxnId="{81E36FF5-D66B-4137-87C9-A82285147F13}">
      <dgm:prSet/>
      <dgm:spPr/>
      <dgm:t>
        <a:bodyPr/>
        <a:lstStyle/>
        <a:p>
          <a:endParaRPr lang="es-MX"/>
        </a:p>
      </dgm:t>
    </dgm:pt>
    <dgm:pt modelId="{7203080A-EA8A-46AB-B342-F20B30315F9E}" type="sibTrans" cxnId="{81E36FF5-D66B-4137-87C9-A82285147F13}">
      <dgm:prSet/>
      <dgm:spPr/>
      <dgm:t>
        <a:bodyPr/>
        <a:lstStyle/>
        <a:p>
          <a:endParaRPr lang="es-MX"/>
        </a:p>
      </dgm:t>
    </dgm:pt>
    <dgm:pt modelId="{C0177B1A-46E6-4F13-ABFF-93D4044FADD9}">
      <dgm:prSet phldrT="[Texto]"/>
      <dgm:spPr>
        <a:ln>
          <a:solidFill>
            <a:srgbClr val="540B29"/>
          </a:solidFill>
        </a:ln>
      </dgm:spPr>
      <dgm:t>
        <a:bodyPr/>
        <a:lstStyle/>
        <a:p>
          <a:r>
            <a:rPr lang="es-MX" dirty="0"/>
            <a:t>Informar mejoras del funcionamiento del Comité</a:t>
          </a:r>
        </a:p>
      </dgm:t>
    </dgm:pt>
    <dgm:pt modelId="{CD5B0E96-3E13-4C11-877F-611EBFFCEA79}" type="parTrans" cxnId="{8069C133-9A68-4F47-9164-50C77D600481}">
      <dgm:prSet/>
      <dgm:spPr>
        <a:ln>
          <a:solidFill>
            <a:srgbClr val="540B29"/>
          </a:solidFill>
        </a:ln>
      </dgm:spPr>
      <dgm:t>
        <a:bodyPr/>
        <a:lstStyle/>
        <a:p>
          <a:endParaRPr lang="es-MX"/>
        </a:p>
      </dgm:t>
    </dgm:pt>
    <dgm:pt modelId="{2797246E-7DFD-4F2D-AAAD-156EC5FC224D}" type="sibTrans" cxnId="{8069C133-9A68-4F47-9164-50C77D600481}">
      <dgm:prSet/>
      <dgm:spPr/>
      <dgm:t>
        <a:bodyPr/>
        <a:lstStyle/>
        <a:p>
          <a:endParaRPr lang="es-MX"/>
        </a:p>
      </dgm:t>
    </dgm:pt>
    <dgm:pt modelId="{6BA88D24-B9F0-4897-8526-566EE64D41C9}" type="pres">
      <dgm:prSet presAssocID="{E23461CF-9305-4052-9206-967BA5005938}" presName="diagram" presStyleCnt="0">
        <dgm:presLayoutVars>
          <dgm:chPref val="1"/>
          <dgm:dir/>
          <dgm:animOne val="branch"/>
          <dgm:animLvl val="lvl"/>
          <dgm:resizeHandles/>
        </dgm:presLayoutVars>
      </dgm:prSet>
      <dgm:spPr/>
    </dgm:pt>
    <dgm:pt modelId="{A8502498-8DE5-454F-890B-45AFDA67E772}" type="pres">
      <dgm:prSet presAssocID="{2CD0D57F-563F-4CD3-A84A-3A19C4943B91}" presName="root" presStyleCnt="0"/>
      <dgm:spPr/>
    </dgm:pt>
    <dgm:pt modelId="{D56C717E-0905-4CC7-B54E-8CE6C0C0963E}" type="pres">
      <dgm:prSet presAssocID="{2CD0D57F-563F-4CD3-A84A-3A19C4943B91}" presName="rootComposite" presStyleCnt="0"/>
      <dgm:spPr/>
    </dgm:pt>
    <dgm:pt modelId="{D4E64DFF-A08C-4710-9099-379495EA657E}" type="pres">
      <dgm:prSet presAssocID="{2CD0D57F-563F-4CD3-A84A-3A19C4943B91}" presName="rootText" presStyleLbl="node1" presStyleIdx="0" presStyleCnt="1"/>
      <dgm:spPr/>
    </dgm:pt>
    <dgm:pt modelId="{EC71F848-DDE6-4EBF-B597-B6C59A1CC287}" type="pres">
      <dgm:prSet presAssocID="{2CD0D57F-563F-4CD3-A84A-3A19C4943B91}" presName="rootConnector" presStyleLbl="node1" presStyleIdx="0" presStyleCnt="1"/>
      <dgm:spPr/>
    </dgm:pt>
    <dgm:pt modelId="{2C609CB8-CB97-434E-83E7-8FF08EBFF63C}" type="pres">
      <dgm:prSet presAssocID="{2CD0D57F-563F-4CD3-A84A-3A19C4943B91}" presName="childShape" presStyleCnt="0"/>
      <dgm:spPr/>
    </dgm:pt>
    <dgm:pt modelId="{688BF494-866F-4D06-8DB7-064C7161FAE2}" type="pres">
      <dgm:prSet presAssocID="{CD5B0E96-3E13-4C11-877F-611EBFFCEA79}" presName="Name13" presStyleLbl="parChTrans1D2" presStyleIdx="0" presStyleCnt="1"/>
      <dgm:spPr/>
    </dgm:pt>
    <dgm:pt modelId="{809F3E66-A71B-4A43-9B48-B2D352BEAFE7}" type="pres">
      <dgm:prSet presAssocID="{C0177B1A-46E6-4F13-ABFF-93D4044FADD9}" presName="childText" presStyleLbl="bgAcc1" presStyleIdx="0" presStyleCnt="1">
        <dgm:presLayoutVars>
          <dgm:bulletEnabled val="1"/>
        </dgm:presLayoutVars>
      </dgm:prSet>
      <dgm:spPr/>
    </dgm:pt>
  </dgm:ptLst>
  <dgm:cxnLst>
    <dgm:cxn modelId="{8069C133-9A68-4F47-9164-50C77D600481}" srcId="{2CD0D57F-563F-4CD3-A84A-3A19C4943B91}" destId="{C0177B1A-46E6-4F13-ABFF-93D4044FADD9}" srcOrd="0" destOrd="0" parTransId="{CD5B0E96-3E13-4C11-877F-611EBFFCEA79}" sibTransId="{2797246E-7DFD-4F2D-AAAD-156EC5FC224D}"/>
    <dgm:cxn modelId="{3A0E2B53-7B61-495B-8136-08E2D2F99E0E}" type="presOf" srcId="{2CD0D57F-563F-4CD3-A84A-3A19C4943B91}" destId="{EC71F848-DDE6-4EBF-B597-B6C59A1CC287}" srcOrd="1" destOrd="0" presId="urn:microsoft.com/office/officeart/2005/8/layout/hierarchy3"/>
    <dgm:cxn modelId="{C01B135E-6503-4A90-9AE1-89E5C8B432F3}" type="presOf" srcId="{C0177B1A-46E6-4F13-ABFF-93D4044FADD9}" destId="{809F3E66-A71B-4A43-9B48-B2D352BEAFE7}" srcOrd="0" destOrd="0" presId="urn:microsoft.com/office/officeart/2005/8/layout/hierarchy3"/>
    <dgm:cxn modelId="{E6651597-1BBD-49C8-9F2F-99AFB00665FF}" type="presOf" srcId="{E23461CF-9305-4052-9206-967BA5005938}" destId="{6BA88D24-B9F0-4897-8526-566EE64D41C9}" srcOrd="0" destOrd="0" presId="urn:microsoft.com/office/officeart/2005/8/layout/hierarchy3"/>
    <dgm:cxn modelId="{1D773A9A-3605-4A38-B3FB-0EF67F40A385}" type="presOf" srcId="{2CD0D57F-563F-4CD3-A84A-3A19C4943B91}" destId="{D4E64DFF-A08C-4710-9099-379495EA657E}" srcOrd="0" destOrd="0" presId="urn:microsoft.com/office/officeart/2005/8/layout/hierarchy3"/>
    <dgm:cxn modelId="{13EBDBDF-5196-437C-A7B9-DE57219061C1}" type="presOf" srcId="{CD5B0E96-3E13-4C11-877F-611EBFFCEA79}" destId="{688BF494-866F-4D06-8DB7-064C7161FAE2}" srcOrd="0" destOrd="0" presId="urn:microsoft.com/office/officeart/2005/8/layout/hierarchy3"/>
    <dgm:cxn modelId="{81E36FF5-D66B-4137-87C9-A82285147F13}" srcId="{E23461CF-9305-4052-9206-967BA5005938}" destId="{2CD0D57F-563F-4CD3-A84A-3A19C4943B91}" srcOrd="0" destOrd="0" parTransId="{82B9FD7C-39E9-463C-8BE6-76AE00391ED5}" sibTransId="{7203080A-EA8A-46AB-B342-F20B30315F9E}"/>
    <dgm:cxn modelId="{A4D57AFD-0F4F-44C4-AB22-D808CEAB524C}" type="presParOf" srcId="{6BA88D24-B9F0-4897-8526-566EE64D41C9}" destId="{A8502498-8DE5-454F-890B-45AFDA67E772}" srcOrd="0" destOrd="0" presId="urn:microsoft.com/office/officeart/2005/8/layout/hierarchy3"/>
    <dgm:cxn modelId="{DEBD0BB2-65D9-4711-A50C-E181539DA620}" type="presParOf" srcId="{A8502498-8DE5-454F-890B-45AFDA67E772}" destId="{D56C717E-0905-4CC7-B54E-8CE6C0C0963E}" srcOrd="0" destOrd="0" presId="urn:microsoft.com/office/officeart/2005/8/layout/hierarchy3"/>
    <dgm:cxn modelId="{5E12361E-5AA8-420C-AFA0-63B63CF262DA}" type="presParOf" srcId="{D56C717E-0905-4CC7-B54E-8CE6C0C0963E}" destId="{D4E64DFF-A08C-4710-9099-379495EA657E}" srcOrd="0" destOrd="0" presId="urn:microsoft.com/office/officeart/2005/8/layout/hierarchy3"/>
    <dgm:cxn modelId="{3B8C605A-4846-48AC-B93A-211635E6BBDC}" type="presParOf" srcId="{D56C717E-0905-4CC7-B54E-8CE6C0C0963E}" destId="{EC71F848-DDE6-4EBF-B597-B6C59A1CC287}" srcOrd="1" destOrd="0" presId="urn:microsoft.com/office/officeart/2005/8/layout/hierarchy3"/>
    <dgm:cxn modelId="{BDE5BCCB-EB0B-44CE-9092-213B498C68EA}" type="presParOf" srcId="{A8502498-8DE5-454F-890B-45AFDA67E772}" destId="{2C609CB8-CB97-434E-83E7-8FF08EBFF63C}" srcOrd="1" destOrd="0" presId="urn:microsoft.com/office/officeart/2005/8/layout/hierarchy3"/>
    <dgm:cxn modelId="{2A7F133D-6C6A-4610-B074-DDB1BB0B9256}" type="presParOf" srcId="{2C609CB8-CB97-434E-83E7-8FF08EBFF63C}" destId="{688BF494-866F-4D06-8DB7-064C7161FAE2}" srcOrd="0" destOrd="0" presId="urn:microsoft.com/office/officeart/2005/8/layout/hierarchy3"/>
    <dgm:cxn modelId="{7C8518D8-1EFA-491A-B468-CF2A7E2F0FBB}" type="presParOf" srcId="{2C609CB8-CB97-434E-83E7-8FF08EBFF63C}" destId="{809F3E66-A71B-4A43-9B48-B2D352BEAFE7}"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E07B99-D1D2-4D42-BAB1-FD051361034C}"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s-MX"/>
        </a:p>
      </dgm:t>
    </dgm:pt>
    <dgm:pt modelId="{0AD8E74E-30DA-4DC9-A081-6EED0A5E66A9}">
      <dgm:prSet phldrT="[Texto]" custT="1"/>
      <dgm:spPr>
        <a:solidFill>
          <a:srgbClr val="540B29"/>
        </a:solidFill>
        <a:effectLst>
          <a:outerShdw blurRad="50800" dist="38100" dir="16200000" rotWithShape="0">
            <a:prstClr val="black">
              <a:alpha val="40000"/>
            </a:prstClr>
          </a:outerShdw>
        </a:effectLst>
      </dgm:spPr>
      <dgm:t>
        <a:bodyPr/>
        <a:lstStyle/>
        <a:p>
          <a:r>
            <a:rPr lang="es-MX" sz="1800">
              <a:solidFill>
                <a:srgbClr val="FFC5D1"/>
              </a:solidFill>
            </a:rPr>
            <a:t>Quórum</a:t>
          </a:r>
        </a:p>
      </dgm:t>
    </dgm:pt>
    <dgm:pt modelId="{F0591A57-527B-4390-B49F-075260CD8407}" type="parTrans" cxnId="{770C07AC-0B79-456D-B8A7-3FFFC6A1C68F}">
      <dgm:prSet/>
      <dgm:spPr/>
      <dgm:t>
        <a:bodyPr/>
        <a:lstStyle/>
        <a:p>
          <a:endParaRPr lang="es-MX">
            <a:solidFill>
              <a:srgbClr val="FFC5D1"/>
            </a:solidFill>
          </a:endParaRPr>
        </a:p>
      </dgm:t>
    </dgm:pt>
    <dgm:pt modelId="{89502CE2-8BC6-4AA8-9C8C-EF0D5268E99D}" type="sibTrans" cxnId="{770C07AC-0B79-456D-B8A7-3FFFC6A1C68F}">
      <dgm:prSet/>
      <dgm:spPr>
        <a:solidFill>
          <a:srgbClr val="FEC4D0">
            <a:alpha val="92000"/>
          </a:srgbClr>
        </a:solidFill>
        <a:ln>
          <a:solidFill>
            <a:srgbClr val="540B29"/>
          </a:solidFill>
        </a:ln>
      </dgm:spPr>
      <dgm:t>
        <a:bodyPr/>
        <a:lstStyle/>
        <a:p>
          <a:endParaRPr lang="es-MX">
            <a:solidFill>
              <a:srgbClr val="FFC5D1"/>
            </a:solidFill>
          </a:endParaRPr>
        </a:p>
      </dgm:t>
    </dgm:pt>
    <dgm:pt modelId="{C76036A1-30CE-435D-A794-C1D363003D4A}">
      <dgm:prSet phldrT="[Texto]" custT="1"/>
      <dgm:spPr>
        <a:solidFill>
          <a:srgbClr val="540B29"/>
        </a:solidFill>
        <a:effectLst>
          <a:outerShdw blurRad="50800" dist="38100" dir="16200000" rotWithShape="0">
            <a:prstClr val="black">
              <a:alpha val="40000"/>
            </a:prstClr>
          </a:outerShdw>
        </a:effectLst>
      </dgm:spPr>
      <dgm:t>
        <a:bodyPr/>
        <a:lstStyle/>
        <a:p>
          <a:r>
            <a:rPr lang="es-MX" sz="1800">
              <a:solidFill>
                <a:srgbClr val="FFC5D1"/>
              </a:solidFill>
            </a:rPr>
            <a:t>Inicio de sesión</a:t>
          </a:r>
        </a:p>
      </dgm:t>
    </dgm:pt>
    <dgm:pt modelId="{A6B6EBEC-6109-44E5-AD2B-4D8F029A3806}" type="parTrans" cxnId="{DCE0306B-AA98-4B53-B722-8A0AA0A7ADB4}">
      <dgm:prSet/>
      <dgm:spPr/>
      <dgm:t>
        <a:bodyPr/>
        <a:lstStyle/>
        <a:p>
          <a:endParaRPr lang="es-MX">
            <a:solidFill>
              <a:srgbClr val="FFC5D1"/>
            </a:solidFill>
          </a:endParaRPr>
        </a:p>
      </dgm:t>
    </dgm:pt>
    <dgm:pt modelId="{5A949E80-73F6-460A-A53B-1160DA29974A}" type="sibTrans" cxnId="{DCE0306B-AA98-4B53-B722-8A0AA0A7ADB4}">
      <dgm:prSet/>
      <dgm:spPr>
        <a:solidFill>
          <a:srgbClr val="FEC4D0">
            <a:alpha val="92000"/>
          </a:srgbClr>
        </a:solidFill>
        <a:ln>
          <a:solidFill>
            <a:srgbClr val="540B29"/>
          </a:solidFill>
        </a:ln>
      </dgm:spPr>
      <dgm:t>
        <a:bodyPr/>
        <a:lstStyle/>
        <a:p>
          <a:endParaRPr lang="es-MX">
            <a:solidFill>
              <a:srgbClr val="FFC5D1"/>
            </a:solidFill>
          </a:endParaRPr>
        </a:p>
      </dgm:t>
    </dgm:pt>
    <dgm:pt modelId="{523A937E-BC47-4989-ADDB-A041607A9B56}">
      <dgm:prSet phldrT="[Texto]" custT="1"/>
      <dgm:spPr>
        <a:solidFill>
          <a:srgbClr val="540B29"/>
        </a:solidFill>
        <a:effectLst>
          <a:outerShdw blurRad="50800" dist="38100" dir="16200000" rotWithShape="0">
            <a:prstClr val="black">
              <a:alpha val="40000"/>
            </a:prstClr>
          </a:outerShdw>
        </a:effectLst>
      </dgm:spPr>
      <dgm:t>
        <a:bodyPr/>
        <a:lstStyle/>
        <a:p>
          <a:r>
            <a:rPr lang="es-MX" sz="1600">
              <a:solidFill>
                <a:srgbClr val="FFC5D1"/>
              </a:solidFill>
            </a:rPr>
            <a:t>Aprobación del orden del día</a:t>
          </a:r>
        </a:p>
      </dgm:t>
    </dgm:pt>
    <dgm:pt modelId="{B76F26F0-FC60-45F1-BB1D-F9D463C6CAE1}" type="parTrans" cxnId="{91874944-C997-4236-AD1B-01B6A74F7C88}">
      <dgm:prSet/>
      <dgm:spPr/>
      <dgm:t>
        <a:bodyPr/>
        <a:lstStyle/>
        <a:p>
          <a:endParaRPr lang="es-MX">
            <a:solidFill>
              <a:srgbClr val="FFC5D1"/>
            </a:solidFill>
          </a:endParaRPr>
        </a:p>
      </dgm:t>
    </dgm:pt>
    <dgm:pt modelId="{26CF5971-2964-4DD9-81D7-F605AABD20A5}" type="sibTrans" cxnId="{91874944-C997-4236-AD1B-01B6A74F7C88}">
      <dgm:prSet/>
      <dgm:spPr>
        <a:solidFill>
          <a:srgbClr val="FEC4D0">
            <a:alpha val="92000"/>
          </a:srgbClr>
        </a:solidFill>
        <a:ln>
          <a:solidFill>
            <a:srgbClr val="540B29"/>
          </a:solidFill>
        </a:ln>
      </dgm:spPr>
      <dgm:t>
        <a:bodyPr/>
        <a:lstStyle/>
        <a:p>
          <a:endParaRPr lang="es-MX">
            <a:solidFill>
              <a:srgbClr val="FFC5D1"/>
            </a:solidFill>
          </a:endParaRPr>
        </a:p>
      </dgm:t>
    </dgm:pt>
    <dgm:pt modelId="{D2EADDA6-ECAE-45AA-8EF9-395F19EDB92E}">
      <dgm:prSet phldrT="[Texto]" custT="1"/>
      <dgm:spPr>
        <a:solidFill>
          <a:srgbClr val="540B29"/>
        </a:solidFill>
        <a:effectLst>
          <a:outerShdw blurRad="50800" dist="38100" dir="16200000" rotWithShape="0">
            <a:prstClr val="black">
              <a:alpha val="40000"/>
            </a:prstClr>
          </a:outerShdw>
        </a:effectLst>
      </dgm:spPr>
      <dgm:t>
        <a:bodyPr/>
        <a:lstStyle/>
        <a:p>
          <a:r>
            <a:rPr lang="es-MX" sz="1800">
              <a:solidFill>
                <a:srgbClr val="FFC5D1"/>
              </a:solidFill>
            </a:rPr>
            <a:t>Ratificación acta anterior</a:t>
          </a:r>
        </a:p>
      </dgm:t>
    </dgm:pt>
    <dgm:pt modelId="{C4FFA26B-4EC6-4E8B-A547-5318E4BB4767}" type="parTrans" cxnId="{19B1AB72-79F1-488B-8A85-DF48EAC618FE}">
      <dgm:prSet/>
      <dgm:spPr/>
      <dgm:t>
        <a:bodyPr/>
        <a:lstStyle/>
        <a:p>
          <a:endParaRPr lang="es-MX">
            <a:solidFill>
              <a:srgbClr val="FFC5D1"/>
            </a:solidFill>
          </a:endParaRPr>
        </a:p>
      </dgm:t>
    </dgm:pt>
    <dgm:pt modelId="{7729C465-03C4-4718-803D-13C822E26F23}" type="sibTrans" cxnId="{19B1AB72-79F1-488B-8A85-DF48EAC618FE}">
      <dgm:prSet/>
      <dgm:spPr>
        <a:solidFill>
          <a:srgbClr val="FEC4D0">
            <a:alpha val="92000"/>
          </a:srgbClr>
        </a:solidFill>
        <a:ln>
          <a:solidFill>
            <a:srgbClr val="540B29"/>
          </a:solidFill>
        </a:ln>
      </dgm:spPr>
      <dgm:t>
        <a:bodyPr/>
        <a:lstStyle/>
        <a:p>
          <a:endParaRPr lang="es-MX">
            <a:solidFill>
              <a:srgbClr val="FFC5D1"/>
            </a:solidFill>
          </a:endParaRPr>
        </a:p>
      </dgm:t>
    </dgm:pt>
    <dgm:pt modelId="{71277FE6-C02E-4CDE-B572-5B528DBB788C}">
      <dgm:prSet phldrT="[Texto]" custT="1"/>
      <dgm:spPr>
        <a:solidFill>
          <a:srgbClr val="540B29"/>
        </a:solidFill>
        <a:effectLst>
          <a:outerShdw blurRad="50800" dist="38100" dir="16200000" rotWithShape="0">
            <a:prstClr val="black">
              <a:alpha val="40000"/>
            </a:prstClr>
          </a:outerShdw>
        </a:effectLst>
      </dgm:spPr>
      <dgm:t>
        <a:bodyPr/>
        <a:lstStyle/>
        <a:p>
          <a:r>
            <a:rPr lang="es-MX" sz="1600">
              <a:solidFill>
                <a:srgbClr val="FFC5D1"/>
              </a:solidFill>
            </a:rPr>
            <a:t>Revisión cédula de seguimiento de acuerdos</a:t>
          </a:r>
        </a:p>
      </dgm:t>
    </dgm:pt>
    <dgm:pt modelId="{714B3C92-6809-49EB-834C-8306D90959C0}" type="parTrans" cxnId="{9CAE6451-0075-474F-99A2-1ACBFE57D7E8}">
      <dgm:prSet/>
      <dgm:spPr/>
      <dgm:t>
        <a:bodyPr/>
        <a:lstStyle/>
        <a:p>
          <a:endParaRPr lang="es-MX">
            <a:solidFill>
              <a:srgbClr val="FFC5D1"/>
            </a:solidFill>
          </a:endParaRPr>
        </a:p>
      </dgm:t>
    </dgm:pt>
    <dgm:pt modelId="{0232EC0D-3C29-4204-905F-6020C469BF9B}" type="sibTrans" cxnId="{9CAE6451-0075-474F-99A2-1ACBFE57D7E8}">
      <dgm:prSet/>
      <dgm:spPr>
        <a:solidFill>
          <a:srgbClr val="FEC4D0">
            <a:alpha val="92000"/>
          </a:srgbClr>
        </a:solidFill>
        <a:ln>
          <a:solidFill>
            <a:srgbClr val="540B29"/>
          </a:solidFill>
        </a:ln>
      </dgm:spPr>
      <dgm:t>
        <a:bodyPr/>
        <a:lstStyle/>
        <a:p>
          <a:endParaRPr lang="es-MX">
            <a:solidFill>
              <a:srgbClr val="FFC5D1"/>
            </a:solidFill>
          </a:endParaRPr>
        </a:p>
      </dgm:t>
    </dgm:pt>
    <dgm:pt modelId="{98B83E8C-A8D5-449C-808C-F83B653B8AC9}">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Seguimiento implantación y actualización del Sistema (Autoevaluación, Evaluación del OIC)</a:t>
          </a:r>
        </a:p>
      </dgm:t>
    </dgm:pt>
    <dgm:pt modelId="{B300F5E3-DB9F-42CA-A0D6-C38750D07BFF}" type="parTrans" cxnId="{18A8C754-ADAA-41CA-A898-C5C4FDC92BB2}">
      <dgm:prSet/>
      <dgm:spPr/>
      <dgm:t>
        <a:bodyPr/>
        <a:lstStyle/>
        <a:p>
          <a:endParaRPr lang="es-MX">
            <a:solidFill>
              <a:srgbClr val="FFC5D1"/>
            </a:solidFill>
          </a:endParaRPr>
        </a:p>
      </dgm:t>
    </dgm:pt>
    <dgm:pt modelId="{5F40C2B2-7085-4004-A719-909CEF958ADD}" type="sibTrans" cxnId="{18A8C754-ADAA-41CA-A898-C5C4FDC92BB2}">
      <dgm:prSet/>
      <dgm:spPr>
        <a:solidFill>
          <a:srgbClr val="FEC4D0">
            <a:alpha val="92000"/>
          </a:srgbClr>
        </a:solidFill>
        <a:ln>
          <a:solidFill>
            <a:srgbClr val="540B29"/>
          </a:solidFill>
        </a:ln>
      </dgm:spPr>
      <dgm:t>
        <a:bodyPr/>
        <a:lstStyle/>
        <a:p>
          <a:endParaRPr lang="es-MX">
            <a:solidFill>
              <a:srgbClr val="FFC5D1"/>
            </a:solidFill>
          </a:endParaRPr>
        </a:p>
      </dgm:t>
    </dgm:pt>
    <dgm:pt modelId="{E8436D5C-C939-41A3-8CA9-CFBA1C6ACA9C}">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Seguimiento al proceso de Administración de Riesgos (Matriz y mapa de riesgos)</a:t>
          </a:r>
        </a:p>
      </dgm:t>
    </dgm:pt>
    <dgm:pt modelId="{B97CAE1E-F74D-41AB-BB9F-526AD9E1B57D}" type="parTrans" cxnId="{1EE93581-2F46-445C-A69F-490C94BF3F80}">
      <dgm:prSet/>
      <dgm:spPr/>
      <dgm:t>
        <a:bodyPr/>
        <a:lstStyle/>
        <a:p>
          <a:endParaRPr lang="es-MX">
            <a:solidFill>
              <a:srgbClr val="FFC5D1"/>
            </a:solidFill>
          </a:endParaRPr>
        </a:p>
      </dgm:t>
    </dgm:pt>
    <dgm:pt modelId="{22ADC19E-F6C8-4AE7-8320-44268924DD31}" type="sibTrans" cxnId="{1EE93581-2F46-445C-A69F-490C94BF3F80}">
      <dgm:prSet/>
      <dgm:spPr>
        <a:solidFill>
          <a:srgbClr val="FEC4D0">
            <a:alpha val="92000"/>
          </a:srgbClr>
        </a:solidFill>
        <a:ln>
          <a:solidFill>
            <a:srgbClr val="540B29"/>
          </a:solidFill>
        </a:ln>
      </dgm:spPr>
      <dgm:t>
        <a:bodyPr/>
        <a:lstStyle/>
        <a:p>
          <a:endParaRPr lang="es-MX">
            <a:solidFill>
              <a:srgbClr val="FFC5D1"/>
            </a:solidFill>
          </a:endParaRPr>
        </a:p>
      </dgm:t>
    </dgm:pt>
    <dgm:pt modelId="{62946AC0-6E26-4A3F-94BD-3B90B693D10D}">
      <dgm:prSet phldrT="[Texto]" custT="1"/>
      <dgm:spPr>
        <a:solidFill>
          <a:srgbClr val="540B29"/>
        </a:solidFill>
        <a:effectLst>
          <a:outerShdw blurRad="50800" dist="38100" dir="16200000" rotWithShape="0">
            <a:prstClr val="black">
              <a:alpha val="40000"/>
            </a:prstClr>
          </a:outerShdw>
        </a:effectLst>
      </dgm:spPr>
      <dgm:t>
        <a:bodyPr/>
        <a:lstStyle/>
        <a:p>
          <a:r>
            <a:rPr lang="es-MX" sz="1600">
              <a:solidFill>
                <a:srgbClr val="FFC5D1"/>
              </a:solidFill>
            </a:rPr>
            <a:t>Revisión y ratificación de acuerdos</a:t>
          </a:r>
        </a:p>
      </dgm:t>
    </dgm:pt>
    <dgm:pt modelId="{FCC28994-1FF5-45F7-970C-FF97B247864D}" type="parTrans" cxnId="{A9B6A7BD-AF18-475E-8AB7-7682AB45B174}">
      <dgm:prSet/>
      <dgm:spPr/>
      <dgm:t>
        <a:bodyPr/>
        <a:lstStyle/>
        <a:p>
          <a:endParaRPr lang="es-MX">
            <a:solidFill>
              <a:srgbClr val="FFC5D1"/>
            </a:solidFill>
          </a:endParaRPr>
        </a:p>
      </dgm:t>
    </dgm:pt>
    <dgm:pt modelId="{48164222-DC4F-47D2-838D-17D0638D990F}" type="sibTrans" cxnId="{A9B6A7BD-AF18-475E-8AB7-7682AB45B174}">
      <dgm:prSet/>
      <dgm:spPr>
        <a:solidFill>
          <a:srgbClr val="FEC4D0">
            <a:alpha val="92000"/>
          </a:srgbClr>
        </a:solidFill>
        <a:ln>
          <a:solidFill>
            <a:srgbClr val="540B29"/>
          </a:solidFill>
        </a:ln>
      </dgm:spPr>
      <dgm:t>
        <a:bodyPr/>
        <a:lstStyle/>
        <a:p>
          <a:endParaRPr lang="es-MX">
            <a:solidFill>
              <a:srgbClr val="FFC5D1"/>
            </a:solidFill>
          </a:endParaRPr>
        </a:p>
      </dgm:t>
    </dgm:pt>
    <dgm:pt modelId="{BBDB8D93-816D-4018-94C4-3D6FD97174AA}">
      <dgm:prSet phldrT="[Texto]" custT="1"/>
      <dgm:spPr>
        <a:solidFill>
          <a:srgbClr val="540B29"/>
        </a:solidFill>
        <a:effectLst>
          <a:outerShdw blurRad="50800" dist="38100" dir="16200000" rotWithShape="0">
            <a:prstClr val="black">
              <a:alpha val="40000"/>
            </a:prstClr>
          </a:outerShdw>
        </a:effectLst>
      </dgm:spPr>
      <dgm:t>
        <a:bodyPr/>
        <a:lstStyle/>
        <a:p>
          <a:r>
            <a:rPr lang="es-MX" sz="1800" dirty="0">
              <a:solidFill>
                <a:srgbClr val="FFC5D1"/>
              </a:solidFill>
            </a:rPr>
            <a:t>Cierre</a:t>
          </a:r>
        </a:p>
      </dgm:t>
    </dgm:pt>
    <dgm:pt modelId="{46ED6D82-7396-420D-A3D1-0EC409CABFF2}" type="parTrans" cxnId="{7EB26BF7-3A51-40F4-93F4-CBB624570B2B}">
      <dgm:prSet/>
      <dgm:spPr/>
      <dgm:t>
        <a:bodyPr/>
        <a:lstStyle/>
        <a:p>
          <a:endParaRPr lang="es-MX">
            <a:solidFill>
              <a:srgbClr val="FFC5D1"/>
            </a:solidFill>
          </a:endParaRPr>
        </a:p>
      </dgm:t>
    </dgm:pt>
    <dgm:pt modelId="{F7F4329D-B1E6-46AA-BC8E-9B48C351FDD1}" type="sibTrans" cxnId="{7EB26BF7-3A51-40F4-93F4-CBB624570B2B}">
      <dgm:prSet/>
      <dgm:spPr/>
      <dgm:t>
        <a:bodyPr/>
        <a:lstStyle/>
        <a:p>
          <a:endParaRPr lang="es-MX">
            <a:solidFill>
              <a:srgbClr val="FFC5D1"/>
            </a:solidFill>
          </a:endParaRPr>
        </a:p>
      </dgm:t>
    </dgm:pt>
    <dgm:pt modelId="{0B532A5B-E596-4051-9FF2-5308B737B2B2}" type="pres">
      <dgm:prSet presAssocID="{ACE07B99-D1D2-4D42-BAB1-FD051361034C}" presName="diagram" presStyleCnt="0">
        <dgm:presLayoutVars>
          <dgm:dir/>
          <dgm:resizeHandles val="exact"/>
        </dgm:presLayoutVars>
      </dgm:prSet>
      <dgm:spPr/>
    </dgm:pt>
    <dgm:pt modelId="{F21031AA-BED3-4542-8B0D-027C54EC17FB}" type="pres">
      <dgm:prSet presAssocID="{0AD8E74E-30DA-4DC9-A081-6EED0A5E66A9}" presName="node" presStyleLbl="node1" presStyleIdx="0" presStyleCnt="9">
        <dgm:presLayoutVars>
          <dgm:bulletEnabled val="1"/>
        </dgm:presLayoutVars>
      </dgm:prSet>
      <dgm:spPr/>
    </dgm:pt>
    <dgm:pt modelId="{959C0D25-BC17-4EA1-9C53-16FCCBAB6E79}" type="pres">
      <dgm:prSet presAssocID="{89502CE2-8BC6-4AA8-9C8C-EF0D5268E99D}" presName="sibTrans" presStyleLbl="sibTrans2D1" presStyleIdx="0" presStyleCnt="8"/>
      <dgm:spPr/>
    </dgm:pt>
    <dgm:pt modelId="{56E874D3-B447-4E25-BD98-4DE8D891398A}" type="pres">
      <dgm:prSet presAssocID="{89502CE2-8BC6-4AA8-9C8C-EF0D5268E99D}" presName="connectorText" presStyleLbl="sibTrans2D1" presStyleIdx="0" presStyleCnt="8"/>
      <dgm:spPr/>
    </dgm:pt>
    <dgm:pt modelId="{3CDE0709-D17D-44FD-A9D9-7975992B2A55}" type="pres">
      <dgm:prSet presAssocID="{C76036A1-30CE-435D-A794-C1D363003D4A}" presName="node" presStyleLbl="node1" presStyleIdx="1" presStyleCnt="9">
        <dgm:presLayoutVars>
          <dgm:bulletEnabled val="1"/>
        </dgm:presLayoutVars>
      </dgm:prSet>
      <dgm:spPr/>
    </dgm:pt>
    <dgm:pt modelId="{7227C104-A450-4E5C-8BB4-3AB92DEAF378}" type="pres">
      <dgm:prSet presAssocID="{5A949E80-73F6-460A-A53B-1160DA29974A}" presName="sibTrans" presStyleLbl="sibTrans2D1" presStyleIdx="1" presStyleCnt="8"/>
      <dgm:spPr/>
    </dgm:pt>
    <dgm:pt modelId="{A5453213-52CA-435B-99A9-4F121D16B6F1}" type="pres">
      <dgm:prSet presAssocID="{5A949E80-73F6-460A-A53B-1160DA29974A}" presName="connectorText" presStyleLbl="sibTrans2D1" presStyleIdx="1" presStyleCnt="8"/>
      <dgm:spPr/>
    </dgm:pt>
    <dgm:pt modelId="{2ED30B32-848D-4F36-AFF4-CA61DEE4D31C}" type="pres">
      <dgm:prSet presAssocID="{523A937E-BC47-4989-ADDB-A041607A9B56}" presName="node" presStyleLbl="node1" presStyleIdx="2" presStyleCnt="9">
        <dgm:presLayoutVars>
          <dgm:bulletEnabled val="1"/>
        </dgm:presLayoutVars>
      </dgm:prSet>
      <dgm:spPr/>
    </dgm:pt>
    <dgm:pt modelId="{4591AA73-4EF2-4419-BF12-AE6AE0DB9313}" type="pres">
      <dgm:prSet presAssocID="{26CF5971-2964-4DD9-81D7-F605AABD20A5}" presName="sibTrans" presStyleLbl="sibTrans2D1" presStyleIdx="2" presStyleCnt="8"/>
      <dgm:spPr/>
    </dgm:pt>
    <dgm:pt modelId="{FB6FA546-421A-47C7-B3E1-E57583DCF72C}" type="pres">
      <dgm:prSet presAssocID="{26CF5971-2964-4DD9-81D7-F605AABD20A5}" presName="connectorText" presStyleLbl="sibTrans2D1" presStyleIdx="2" presStyleCnt="8"/>
      <dgm:spPr/>
    </dgm:pt>
    <dgm:pt modelId="{030235A9-EE8D-41B3-9B15-ED65FD7314FE}" type="pres">
      <dgm:prSet presAssocID="{D2EADDA6-ECAE-45AA-8EF9-395F19EDB92E}" presName="node" presStyleLbl="node1" presStyleIdx="3" presStyleCnt="9">
        <dgm:presLayoutVars>
          <dgm:bulletEnabled val="1"/>
        </dgm:presLayoutVars>
      </dgm:prSet>
      <dgm:spPr/>
    </dgm:pt>
    <dgm:pt modelId="{FA95F5BE-E39B-4FE6-B4C1-E89EAC6E53AF}" type="pres">
      <dgm:prSet presAssocID="{7729C465-03C4-4718-803D-13C822E26F23}" presName="sibTrans" presStyleLbl="sibTrans2D1" presStyleIdx="3" presStyleCnt="8"/>
      <dgm:spPr/>
    </dgm:pt>
    <dgm:pt modelId="{C28981A8-BC37-48DD-9FF0-ADA91CFB5FE7}" type="pres">
      <dgm:prSet presAssocID="{7729C465-03C4-4718-803D-13C822E26F23}" presName="connectorText" presStyleLbl="sibTrans2D1" presStyleIdx="3" presStyleCnt="8"/>
      <dgm:spPr/>
    </dgm:pt>
    <dgm:pt modelId="{E3290401-A773-4A0C-B34C-8BEA45CF2CE3}" type="pres">
      <dgm:prSet presAssocID="{71277FE6-C02E-4CDE-B572-5B528DBB788C}" presName="node" presStyleLbl="node1" presStyleIdx="4" presStyleCnt="9">
        <dgm:presLayoutVars>
          <dgm:bulletEnabled val="1"/>
        </dgm:presLayoutVars>
      </dgm:prSet>
      <dgm:spPr/>
    </dgm:pt>
    <dgm:pt modelId="{421F3D88-0002-4238-BCAE-4897CFAA3327}" type="pres">
      <dgm:prSet presAssocID="{0232EC0D-3C29-4204-905F-6020C469BF9B}" presName="sibTrans" presStyleLbl="sibTrans2D1" presStyleIdx="4" presStyleCnt="8"/>
      <dgm:spPr/>
    </dgm:pt>
    <dgm:pt modelId="{27B377C6-729A-423C-AD4E-8482BBE3712C}" type="pres">
      <dgm:prSet presAssocID="{0232EC0D-3C29-4204-905F-6020C469BF9B}" presName="connectorText" presStyleLbl="sibTrans2D1" presStyleIdx="4" presStyleCnt="8"/>
      <dgm:spPr/>
    </dgm:pt>
    <dgm:pt modelId="{A72F6419-B5C1-4235-A38F-305298215801}" type="pres">
      <dgm:prSet presAssocID="{98B83E8C-A8D5-449C-808C-F83B653B8AC9}" presName="node" presStyleLbl="node1" presStyleIdx="5" presStyleCnt="9">
        <dgm:presLayoutVars>
          <dgm:bulletEnabled val="1"/>
        </dgm:presLayoutVars>
      </dgm:prSet>
      <dgm:spPr/>
    </dgm:pt>
    <dgm:pt modelId="{E76135B7-3F88-41B3-BB80-5433D1D5FC6A}" type="pres">
      <dgm:prSet presAssocID="{5F40C2B2-7085-4004-A719-909CEF958ADD}" presName="sibTrans" presStyleLbl="sibTrans2D1" presStyleIdx="5" presStyleCnt="8"/>
      <dgm:spPr/>
    </dgm:pt>
    <dgm:pt modelId="{4DD6EA54-AA07-49CC-9BCB-A01B1FBD2806}" type="pres">
      <dgm:prSet presAssocID="{5F40C2B2-7085-4004-A719-909CEF958ADD}" presName="connectorText" presStyleLbl="sibTrans2D1" presStyleIdx="5" presStyleCnt="8"/>
      <dgm:spPr/>
    </dgm:pt>
    <dgm:pt modelId="{D46D4DCD-7F23-4447-9359-14180A9C5277}" type="pres">
      <dgm:prSet presAssocID="{E8436D5C-C939-41A3-8CA9-CFBA1C6ACA9C}" presName="node" presStyleLbl="node1" presStyleIdx="6" presStyleCnt="9">
        <dgm:presLayoutVars>
          <dgm:bulletEnabled val="1"/>
        </dgm:presLayoutVars>
      </dgm:prSet>
      <dgm:spPr/>
    </dgm:pt>
    <dgm:pt modelId="{59576FBE-44CA-4810-94CF-85D2DBA49F54}" type="pres">
      <dgm:prSet presAssocID="{22ADC19E-F6C8-4AE7-8320-44268924DD31}" presName="sibTrans" presStyleLbl="sibTrans2D1" presStyleIdx="6" presStyleCnt="8"/>
      <dgm:spPr/>
    </dgm:pt>
    <dgm:pt modelId="{6AE65FFF-7F7B-47EB-8CBE-2C8513E1F5F7}" type="pres">
      <dgm:prSet presAssocID="{22ADC19E-F6C8-4AE7-8320-44268924DD31}" presName="connectorText" presStyleLbl="sibTrans2D1" presStyleIdx="6" presStyleCnt="8"/>
      <dgm:spPr/>
    </dgm:pt>
    <dgm:pt modelId="{BC482177-9389-4E3C-9FD4-52E88645F8FE}" type="pres">
      <dgm:prSet presAssocID="{62946AC0-6E26-4A3F-94BD-3B90B693D10D}" presName="node" presStyleLbl="node1" presStyleIdx="7" presStyleCnt="9">
        <dgm:presLayoutVars>
          <dgm:bulletEnabled val="1"/>
        </dgm:presLayoutVars>
      </dgm:prSet>
      <dgm:spPr/>
    </dgm:pt>
    <dgm:pt modelId="{B353875E-06FA-4A93-AC13-D1F8477369B6}" type="pres">
      <dgm:prSet presAssocID="{48164222-DC4F-47D2-838D-17D0638D990F}" presName="sibTrans" presStyleLbl="sibTrans2D1" presStyleIdx="7" presStyleCnt="8"/>
      <dgm:spPr/>
    </dgm:pt>
    <dgm:pt modelId="{EF80FE76-9B51-4BBB-A03D-313EB3E47D06}" type="pres">
      <dgm:prSet presAssocID="{48164222-DC4F-47D2-838D-17D0638D990F}" presName="connectorText" presStyleLbl="sibTrans2D1" presStyleIdx="7" presStyleCnt="8"/>
      <dgm:spPr/>
    </dgm:pt>
    <dgm:pt modelId="{05A76197-4BA6-4CBF-B1C1-659388C6CE9A}" type="pres">
      <dgm:prSet presAssocID="{BBDB8D93-816D-4018-94C4-3D6FD97174AA}" presName="node" presStyleLbl="node1" presStyleIdx="8" presStyleCnt="9">
        <dgm:presLayoutVars>
          <dgm:bulletEnabled val="1"/>
        </dgm:presLayoutVars>
      </dgm:prSet>
      <dgm:spPr/>
    </dgm:pt>
  </dgm:ptLst>
  <dgm:cxnLst>
    <dgm:cxn modelId="{D60E6201-859A-4A87-9BC8-654835A8AEB5}" type="presOf" srcId="{E8436D5C-C939-41A3-8CA9-CFBA1C6ACA9C}" destId="{D46D4DCD-7F23-4447-9359-14180A9C5277}" srcOrd="0" destOrd="0" presId="urn:microsoft.com/office/officeart/2005/8/layout/process5"/>
    <dgm:cxn modelId="{1D411B11-F80D-47AD-AC86-A13C5F965E7F}" type="presOf" srcId="{26CF5971-2964-4DD9-81D7-F605AABD20A5}" destId="{4591AA73-4EF2-4419-BF12-AE6AE0DB9313}" srcOrd="0" destOrd="0" presId="urn:microsoft.com/office/officeart/2005/8/layout/process5"/>
    <dgm:cxn modelId="{DB93F716-DBE6-401A-AED8-50D878FFF388}" type="presOf" srcId="{0232EC0D-3C29-4204-905F-6020C469BF9B}" destId="{27B377C6-729A-423C-AD4E-8482BBE3712C}" srcOrd="1" destOrd="0" presId="urn:microsoft.com/office/officeart/2005/8/layout/process5"/>
    <dgm:cxn modelId="{DE294F1B-D3B6-40AE-BB67-0403CCD20A9D}" type="presOf" srcId="{5F40C2B2-7085-4004-A719-909CEF958ADD}" destId="{4DD6EA54-AA07-49CC-9BCB-A01B1FBD2806}" srcOrd="1" destOrd="0" presId="urn:microsoft.com/office/officeart/2005/8/layout/process5"/>
    <dgm:cxn modelId="{9E143D1F-FBA6-4C88-96AE-52ADEE3CE12E}" type="presOf" srcId="{5A949E80-73F6-460A-A53B-1160DA29974A}" destId="{A5453213-52CA-435B-99A9-4F121D16B6F1}" srcOrd="1" destOrd="0" presId="urn:microsoft.com/office/officeart/2005/8/layout/process5"/>
    <dgm:cxn modelId="{F73F8E36-9DA1-46B3-B5CD-0FFF9235DB0B}" type="presOf" srcId="{89502CE2-8BC6-4AA8-9C8C-EF0D5268E99D}" destId="{959C0D25-BC17-4EA1-9C53-16FCCBAB6E79}" srcOrd="0" destOrd="0" presId="urn:microsoft.com/office/officeart/2005/8/layout/process5"/>
    <dgm:cxn modelId="{E196E741-1829-4DB2-99D1-8DD67B6AB926}" type="presOf" srcId="{48164222-DC4F-47D2-838D-17D0638D990F}" destId="{EF80FE76-9B51-4BBB-A03D-313EB3E47D06}" srcOrd="1" destOrd="0" presId="urn:microsoft.com/office/officeart/2005/8/layout/process5"/>
    <dgm:cxn modelId="{91874944-C997-4236-AD1B-01B6A74F7C88}" srcId="{ACE07B99-D1D2-4D42-BAB1-FD051361034C}" destId="{523A937E-BC47-4989-ADDB-A041607A9B56}" srcOrd="2" destOrd="0" parTransId="{B76F26F0-FC60-45F1-BB1D-F9D463C6CAE1}" sibTransId="{26CF5971-2964-4DD9-81D7-F605AABD20A5}"/>
    <dgm:cxn modelId="{A3500447-AF70-4524-BBC2-FF7E3614F596}" type="presOf" srcId="{62946AC0-6E26-4A3F-94BD-3B90B693D10D}" destId="{BC482177-9389-4E3C-9FD4-52E88645F8FE}" srcOrd="0" destOrd="0" presId="urn:microsoft.com/office/officeart/2005/8/layout/process5"/>
    <dgm:cxn modelId="{7418AA4C-B46E-4153-8B91-D9D8DD4B900C}" type="presOf" srcId="{D2EADDA6-ECAE-45AA-8EF9-395F19EDB92E}" destId="{030235A9-EE8D-41B3-9B15-ED65FD7314FE}" srcOrd="0" destOrd="0" presId="urn:microsoft.com/office/officeart/2005/8/layout/process5"/>
    <dgm:cxn modelId="{9CAE6451-0075-474F-99A2-1ACBFE57D7E8}" srcId="{ACE07B99-D1D2-4D42-BAB1-FD051361034C}" destId="{71277FE6-C02E-4CDE-B572-5B528DBB788C}" srcOrd="4" destOrd="0" parTransId="{714B3C92-6809-49EB-834C-8306D90959C0}" sibTransId="{0232EC0D-3C29-4204-905F-6020C469BF9B}"/>
    <dgm:cxn modelId="{18A8C754-ADAA-41CA-A898-C5C4FDC92BB2}" srcId="{ACE07B99-D1D2-4D42-BAB1-FD051361034C}" destId="{98B83E8C-A8D5-449C-808C-F83B653B8AC9}" srcOrd="5" destOrd="0" parTransId="{B300F5E3-DB9F-42CA-A0D6-C38750D07BFF}" sibTransId="{5F40C2B2-7085-4004-A719-909CEF958ADD}"/>
    <dgm:cxn modelId="{E836065C-5337-40A2-83E8-918898820BB6}" type="presOf" srcId="{BBDB8D93-816D-4018-94C4-3D6FD97174AA}" destId="{05A76197-4BA6-4CBF-B1C1-659388C6CE9A}" srcOrd="0" destOrd="0" presId="urn:microsoft.com/office/officeart/2005/8/layout/process5"/>
    <dgm:cxn modelId="{A3979366-0641-4D04-8FC0-14A095C5ECD9}" type="presOf" srcId="{22ADC19E-F6C8-4AE7-8320-44268924DD31}" destId="{59576FBE-44CA-4810-94CF-85D2DBA49F54}" srcOrd="0" destOrd="0" presId="urn:microsoft.com/office/officeart/2005/8/layout/process5"/>
    <dgm:cxn modelId="{DCE0306B-AA98-4B53-B722-8A0AA0A7ADB4}" srcId="{ACE07B99-D1D2-4D42-BAB1-FD051361034C}" destId="{C76036A1-30CE-435D-A794-C1D363003D4A}" srcOrd="1" destOrd="0" parTransId="{A6B6EBEC-6109-44E5-AD2B-4D8F029A3806}" sibTransId="{5A949E80-73F6-460A-A53B-1160DA29974A}"/>
    <dgm:cxn modelId="{19B1AB72-79F1-488B-8A85-DF48EAC618FE}" srcId="{ACE07B99-D1D2-4D42-BAB1-FD051361034C}" destId="{D2EADDA6-ECAE-45AA-8EF9-395F19EDB92E}" srcOrd="3" destOrd="0" parTransId="{C4FFA26B-4EC6-4E8B-A547-5318E4BB4767}" sibTransId="{7729C465-03C4-4718-803D-13C822E26F23}"/>
    <dgm:cxn modelId="{1EE93581-2F46-445C-A69F-490C94BF3F80}" srcId="{ACE07B99-D1D2-4D42-BAB1-FD051361034C}" destId="{E8436D5C-C939-41A3-8CA9-CFBA1C6ACA9C}" srcOrd="6" destOrd="0" parTransId="{B97CAE1E-F74D-41AB-BB9F-526AD9E1B57D}" sibTransId="{22ADC19E-F6C8-4AE7-8320-44268924DD31}"/>
    <dgm:cxn modelId="{2D56428D-05FD-427E-98F4-B12E4524CDBA}" type="presOf" srcId="{5F40C2B2-7085-4004-A719-909CEF958ADD}" destId="{E76135B7-3F88-41B3-BB80-5433D1D5FC6A}" srcOrd="0" destOrd="0" presId="urn:microsoft.com/office/officeart/2005/8/layout/process5"/>
    <dgm:cxn modelId="{CE794B91-8FD5-49AD-BCCB-1C7CFC089B1B}" type="presOf" srcId="{26CF5971-2964-4DD9-81D7-F605AABD20A5}" destId="{FB6FA546-421A-47C7-B3E1-E57583DCF72C}" srcOrd="1" destOrd="0" presId="urn:microsoft.com/office/officeart/2005/8/layout/process5"/>
    <dgm:cxn modelId="{E8114E96-E1F0-4232-88F4-782B043050B9}" type="presOf" srcId="{22ADC19E-F6C8-4AE7-8320-44268924DD31}" destId="{6AE65FFF-7F7B-47EB-8CBE-2C8513E1F5F7}" srcOrd="1" destOrd="0" presId="urn:microsoft.com/office/officeart/2005/8/layout/process5"/>
    <dgm:cxn modelId="{47DCDD9E-125D-4B97-B714-9555689A1618}" type="presOf" srcId="{0AD8E74E-30DA-4DC9-A081-6EED0A5E66A9}" destId="{F21031AA-BED3-4542-8B0D-027C54EC17FB}" srcOrd="0" destOrd="0" presId="urn:microsoft.com/office/officeart/2005/8/layout/process5"/>
    <dgm:cxn modelId="{988A999F-E255-4BDB-9730-598A340D38FF}" type="presOf" srcId="{523A937E-BC47-4989-ADDB-A041607A9B56}" destId="{2ED30B32-848D-4F36-AFF4-CA61DEE4D31C}" srcOrd="0" destOrd="0" presId="urn:microsoft.com/office/officeart/2005/8/layout/process5"/>
    <dgm:cxn modelId="{770C07AC-0B79-456D-B8A7-3FFFC6A1C68F}" srcId="{ACE07B99-D1D2-4D42-BAB1-FD051361034C}" destId="{0AD8E74E-30DA-4DC9-A081-6EED0A5E66A9}" srcOrd="0" destOrd="0" parTransId="{F0591A57-527B-4390-B49F-075260CD8407}" sibTransId="{89502CE2-8BC6-4AA8-9C8C-EF0D5268E99D}"/>
    <dgm:cxn modelId="{9457E2B8-0037-4986-BDD3-C5F1D42292F3}" type="presOf" srcId="{98B83E8C-A8D5-449C-808C-F83B653B8AC9}" destId="{A72F6419-B5C1-4235-A38F-305298215801}" srcOrd="0" destOrd="0" presId="urn:microsoft.com/office/officeart/2005/8/layout/process5"/>
    <dgm:cxn modelId="{A9B6A7BD-AF18-475E-8AB7-7682AB45B174}" srcId="{ACE07B99-D1D2-4D42-BAB1-FD051361034C}" destId="{62946AC0-6E26-4A3F-94BD-3B90B693D10D}" srcOrd="7" destOrd="0" parTransId="{FCC28994-1FF5-45F7-970C-FF97B247864D}" sibTransId="{48164222-DC4F-47D2-838D-17D0638D990F}"/>
    <dgm:cxn modelId="{FDB530C0-3B24-463A-9776-D7542913F0A3}" type="presOf" srcId="{48164222-DC4F-47D2-838D-17D0638D990F}" destId="{B353875E-06FA-4A93-AC13-D1F8477369B6}" srcOrd="0" destOrd="0" presId="urn:microsoft.com/office/officeart/2005/8/layout/process5"/>
    <dgm:cxn modelId="{36C027C3-FF60-4AC0-BC90-E26AE591CA06}" type="presOf" srcId="{C76036A1-30CE-435D-A794-C1D363003D4A}" destId="{3CDE0709-D17D-44FD-A9D9-7975992B2A55}" srcOrd="0" destOrd="0" presId="urn:microsoft.com/office/officeart/2005/8/layout/process5"/>
    <dgm:cxn modelId="{246504CA-35CD-4BE7-BB9C-F206E6F5AEFB}" type="presOf" srcId="{89502CE2-8BC6-4AA8-9C8C-EF0D5268E99D}" destId="{56E874D3-B447-4E25-BD98-4DE8D891398A}" srcOrd="1" destOrd="0" presId="urn:microsoft.com/office/officeart/2005/8/layout/process5"/>
    <dgm:cxn modelId="{CD5BA3CD-F1A0-4C6B-B5A6-D89264EC3730}" type="presOf" srcId="{7729C465-03C4-4718-803D-13C822E26F23}" destId="{C28981A8-BC37-48DD-9FF0-ADA91CFB5FE7}" srcOrd="1" destOrd="0" presId="urn:microsoft.com/office/officeart/2005/8/layout/process5"/>
    <dgm:cxn modelId="{B1F656DD-4AD6-458E-8A8E-396AD952D717}" type="presOf" srcId="{ACE07B99-D1D2-4D42-BAB1-FD051361034C}" destId="{0B532A5B-E596-4051-9FF2-5308B737B2B2}" srcOrd="0" destOrd="0" presId="urn:microsoft.com/office/officeart/2005/8/layout/process5"/>
    <dgm:cxn modelId="{884C91EF-AD23-4F42-9ED8-D6902B36A68B}" type="presOf" srcId="{5A949E80-73F6-460A-A53B-1160DA29974A}" destId="{7227C104-A450-4E5C-8BB4-3AB92DEAF378}" srcOrd="0" destOrd="0" presId="urn:microsoft.com/office/officeart/2005/8/layout/process5"/>
    <dgm:cxn modelId="{03991BF0-5DEC-412A-B44F-466E9E9F68D5}" type="presOf" srcId="{71277FE6-C02E-4CDE-B572-5B528DBB788C}" destId="{E3290401-A773-4A0C-B34C-8BEA45CF2CE3}" srcOrd="0" destOrd="0" presId="urn:microsoft.com/office/officeart/2005/8/layout/process5"/>
    <dgm:cxn modelId="{7EB26BF7-3A51-40F4-93F4-CBB624570B2B}" srcId="{ACE07B99-D1D2-4D42-BAB1-FD051361034C}" destId="{BBDB8D93-816D-4018-94C4-3D6FD97174AA}" srcOrd="8" destOrd="0" parTransId="{46ED6D82-7396-420D-A3D1-0EC409CABFF2}" sibTransId="{F7F4329D-B1E6-46AA-BC8E-9B48C351FDD1}"/>
    <dgm:cxn modelId="{01D0FCFE-92A0-4EB6-BC90-3743EF552663}" type="presOf" srcId="{0232EC0D-3C29-4204-905F-6020C469BF9B}" destId="{421F3D88-0002-4238-BCAE-4897CFAA3327}" srcOrd="0" destOrd="0" presId="urn:microsoft.com/office/officeart/2005/8/layout/process5"/>
    <dgm:cxn modelId="{EB3EB0FF-5625-4A52-8EB1-3DE29C0D5DF3}" type="presOf" srcId="{7729C465-03C4-4718-803D-13C822E26F23}" destId="{FA95F5BE-E39B-4FE6-B4C1-E89EAC6E53AF}" srcOrd="0" destOrd="0" presId="urn:microsoft.com/office/officeart/2005/8/layout/process5"/>
    <dgm:cxn modelId="{31C2A1E6-64E9-4BE2-881C-C6B27AA5619F}" type="presParOf" srcId="{0B532A5B-E596-4051-9FF2-5308B737B2B2}" destId="{F21031AA-BED3-4542-8B0D-027C54EC17FB}" srcOrd="0" destOrd="0" presId="urn:microsoft.com/office/officeart/2005/8/layout/process5"/>
    <dgm:cxn modelId="{53E8BF65-68F3-450E-B245-6D78109D0D0B}" type="presParOf" srcId="{0B532A5B-E596-4051-9FF2-5308B737B2B2}" destId="{959C0D25-BC17-4EA1-9C53-16FCCBAB6E79}" srcOrd="1" destOrd="0" presId="urn:microsoft.com/office/officeart/2005/8/layout/process5"/>
    <dgm:cxn modelId="{9393FFFC-9F2A-4112-A499-62691DA49027}" type="presParOf" srcId="{959C0D25-BC17-4EA1-9C53-16FCCBAB6E79}" destId="{56E874D3-B447-4E25-BD98-4DE8D891398A}" srcOrd="0" destOrd="0" presId="urn:microsoft.com/office/officeart/2005/8/layout/process5"/>
    <dgm:cxn modelId="{67AEE345-02D3-44A2-8C5A-98DEB112DEAC}" type="presParOf" srcId="{0B532A5B-E596-4051-9FF2-5308B737B2B2}" destId="{3CDE0709-D17D-44FD-A9D9-7975992B2A55}" srcOrd="2" destOrd="0" presId="urn:microsoft.com/office/officeart/2005/8/layout/process5"/>
    <dgm:cxn modelId="{C8AB86BB-E0C6-4351-8AC6-92069A360052}" type="presParOf" srcId="{0B532A5B-E596-4051-9FF2-5308B737B2B2}" destId="{7227C104-A450-4E5C-8BB4-3AB92DEAF378}" srcOrd="3" destOrd="0" presId="urn:microsoft.com/office/officeart/2005/8/layout/process5"/>
    <dgm:cxn modelId="{0BF2A6C1-B665-490B-BE67-EE872489A414}" type="presParOf" srcId="{7227C104-A450-4E5C-8BB4-3AB92DEAF378}" destId="{A5453213-52CA-435B-99A9-4F121D16B6F1}" srcOrd="0" destOrd="0" presId="urn:microsoft.com/office/officeart/2005/8/layout/process5"/>
    <dgm:cxn modelId="{935D4253-0401-4645-8A34-03706CD43E8B}" type="presParOf" srcId="{0B532A5B-E596-4051-9FF2-5308B737B2B2}" destId="{2ED30B32-848D-4F36-AFF4-CA61DEE4D31C}" srcOrd="4" destOrd="0" presId="urn:microsoft.com/office/officeart/2005/8/layout/process5"/>
    <dgm:cxn modelId="{63F76B76-A781-47D2-AF2E-FDA2DB9A1EDA}" type="presParOf" srcId="{0B532A5B-E596-4051-9FF2-5308B737B2B2}" destId="{4591AA73-4EF2-4419-BF12-AE6AE0DB9313}" srcOrd="5" destOrd="0" presId="urn:microsoft.com/office/officeart/2005/8/layout/process5"/>
    <dgm:cxn modelId="{5BC2E814-C663-47E0-8B1B-73D7DABB49C0}" type="presParOf" srcId="{4591AA73-4EF2-4419-BF12-AE6AE0DB9313}" destId="{FB6FA546-421A-47C7-B3E1-E57583DCF72C}" srcOrd="0" destOrd="0" presId="urn:microsoft.com/office/officeart/2005/8/layout/process5"/>
    <dgm:cxn modelId="{DEA371C1-E166-4578-AEAB-93F598E18B39}" type="presParOf" srcId="{0B532A5B-E596-4051-9FF2-5308B737B2B2}" destId="{030235A9-EE8D-41B3-9B15-ED65FD7314FE}" srcOrd="6" destOrd="0" presId="urn:microsoft.com/office/officeart/2005/8/layout/process5"/>
    <dgm:cxn modelId="{D43D6FBC-D4B0-42E1-92AF-BC5B312F28A5}" type="presParOf" srcId="{0B532A5B-E596-4051-9FF2-5308B737B2B2}" destId="{FA95F5BE-E39B-4FE6-B4C1-E89EAC6E53AF}" srcOrd="7" destOrd="0" presId="urn:microsoft.com/office/officeart/2005/8/layout/process5"/>
    <dgm:cxn modelId="{C6D4E145-2BD3-4072-9B35-06E3732DDB06}" type="presParOf" srcId="{FA95F5BE-E39B-4FE6-B4C1-E89EAC6E53AF}" destId="{C28981A8-BC37-48DD-9FF0-ADA91CFB5FE7}" srcOrd="0" destOrd="0" presId="urn:microsoft.com/office/officeart/2005/8/layout/process5"/>
    <dgm:cxn modelId="{E776926D-5B73-4E31-BE0C-0786F7355C9F}" type="presParOf" srcId="{0B532A5B-E596-4051-9FF2-5308B737B2B2}" destId="{E3290401-A773-4A0C-B34C-8BEA45CF2CE3}" srcOrd="8" destOrd="0" presId="urn:microsoft.com/office/officeart/2005/8/layout/process5"/>
    <dgm:cxn modelId="{828E728A-4A8B-4279-BD74-6BE87CA88F96}" type="presParOf" srcId="{0B532A5B-E596-4051-9FF2-5308B737B2B2}" destId="{421F3D88-0002-4238-BCAE-4897CFAA3327}" srcOrd="9" destOrd="0" presId="urn:microsoft.com/office/officeart/2005/8/layout/process5"/>
    <dgm:cxn modelId="{93545237-675F-4C6F-8A79-0E759A5C498A}" type="presParOf" srcId="{421F3D88-0002-4238-BCAE-4897CFAA3327}" destId="{27B377C6-729A-423C-AD4E-8482BBE3712C}" srcOrd="0" destOrd="0" presId="urn:microsoft.com/office/officeart/2005/8/layout/process5"/>
    <dgm:cxn modelId="{9D0D3344-810C-4E4A-97B0-464C822273A2}" type="presParOf" srcId="{0B532A5B-E596-4051-9FF2-5308B737B2B2}" destId="{A72F6419-B5C1-4235-A38F-305298215801}" srcOrd="10" destOrd="0" presId="urn:microsoft.com/office/officeart/2005/8/layout/process5"/>
    <dgm:cxn modelId="{F4BF4E0F-23F5-44F1-97CA-16E26823D028}" type="presParOf" srcId="{0B532A5B-E596-4051-9FF2-5308B737B2B2}" destId="{E76135B7-3F88-41B3-BB80-5433D1D5FC6A}" srcOrd="11" destOrd="0" presId="urn:microsoft.com/office/officeart/2005/8/layout/process5"/>
    <dgm:cxn modelId="{8535FFE8-552D-4874-8A51-97F12677333F}" type="presParOf" srcId="{E76135B7-3F88-41B3-BB80-5433D1D5FC6A}" destId="{4DD6EA54-AA07-49CC-9BCB-A01B1FBD2806}" srcOrd="0" destOrd="0" presId="urn:microsoft.com/office/officeart/2005/8/layout/process5"/>
    <dgm:cxn modelId="{C48FAB26-6E57-4A28-A3F8-2FE14960D31A}" type="presParOf" srcId="{0B532A5B-E596-4051-9FF2-5308B737B2B2}" destId="{D46D4DCD-7F23-4447-9359-14180A9C5277}" srcOrd="12" destOrd="0" presId="urn:microsoft.com/office/officeart/2005/8/layout/process5"/>
    <dgm:cxn modelId="{94B09499-9DC7-465F-B758-45C361601CF5}" type="presParOf" srcId="{0B532A5B-E596-4051-9FF2-5308B737B2B2}" destId="{59576FBE-44CA-4810-94CF-85D2DBA49F54}" srcOrd="13" destOrd="0" presId="urn:microsoft.com/office/officeart/2005/8/layout/process5"/>
    <dgm:cxn modelId="{E90671EA-7020-4A74-A048-B69B2BE33111}" type="presParOf" srcId="{59576FBE-44CA-4810-94CF-85D2DBA49F54}" destId="{6AE65FFF-7F7B-47EB-8CBE-2C8513E1F5F7}" srcOrd="0" destOrd="0" presId="urn:microsoft.com/office/officeart/2005/8/layout/process5"/>
    <dgm:cxn modelId="{18E78D89-EC0D-4467-B47B-A814F0EC2C66}" type="presParOf" srcId="{0B532A5B-E596-4051-9FF2-5308B737B2B2}" destId="{BC482177-9389-4E3C-9FD4-52E88645F8FE}" srcOrd="14" destOrd="0" presId="urn:microsoft.com/office/officeart/2005/8/layout/process5"/>
    <dgm:cxn modelId="{48898F33-CAAA-4B07-A911-7CFC4D526CB8}" type="presParOf" srcId="{0B532A5B-E596-4051-9FF2-5308B737B2B2}" destId="{B353875E-06FA-4A93-AC13-D1F8477369B6}" srcOrd="15" destOrd="0" presId="urn:microsoft.com/office/officeart/2005/8/layout/process5"/>
    <dgm:cxn modelId="{131F9166-56DC-4CE9-B17D-4E8BA8A3D464}" type="presParOf" srcId="{B353875E-06FA-4A93-AC13-D1F8477369B6}" destId="{EF80FE76-9B51-4BBB-A03D-313EB3E47D06}" srcOrd="0" destOrd="0" presId="urn:microsoft.com/office/officeart/2005/8/layout/process5"/>
    <dgm:cxn modelId="{577EB974-876F-4A1E-B1C6-AA81F2905AAA}" type="presParOf" srcId="{0B532A5B-E596-4051-9FF2-5308B737B2B2}" destId="{05A76197-4BA6-4CBF-B1C1-659388C6CE9A}" srcOrd="16" destOrd="0" presId="urn:microsoft.com/office/officeart/2005/8/layout/process5"/>
  </dgm:cxnLst>
  <dgm:bg>
    <a:noFill/>
    <a:effectLst>
      <a:outerShdw blurRad="50800" dist="38100" dir="16200000" rotWithShape="0">
        <a:prstClr val="black">
          <a:alpha val="4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AA1E068-ABF2-4F8D-AADC-239DD60423F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MX"/>
        </a:p>
      </dgm:t>
    </dgm:pt>
    <dgm:pt modelId="{5E9F2DE4-2EA3-47E5-BEE5-2729472AD534}">
      <dgm:prSet phldrT="[Texto]"/>
      <dgm:spPr>
        <a:solidFill>
          <a:srgbClr val="FEC4D0">
            <a:alpha val="92000"/>
          </a:srgbClr>
        </a:solidFill>
      </dgm:spPr>
      <dgm:t>
        <a:bodyPr/>
        <a:lstStyle/>
        <a:p>
          <a:r>
            <a:rPr lang="es-MX" dirty="0">
              <a:solidFill>
                <a:schemeClr val="tx1"/>
              </a:solidFill>
            </a:rPr>
            <a:t>Informe</a:t>
          </a:r>
          <a:r>
            <a:rPr lang="es-MX" dirty="0">
              <a:solidFill>
                <a:srgbClr val="FFC5D1"/>
              </a:solidFill>
            </a:rPr>
            <a:t> </a:t>
          </a:r>
          <a:r>
            <a:rPr lang="es-MX" dirty="0">
              <a:solidFill>
                <a:schemeClr val="tx1"/>
              </a:solidFill>
            </a:rPr>
            <a:t>autoevaluación</a:t>
          </a:r>
        </a:p>
      </dgm:t>
    </dgm:pt>
    <dgm:pt modelId="{3287746A-7255-4CC8-A93E-52EC62DD16F4}" type="parTrans" cxnId="{F5C8B79D-0F1B-4FF2-BACA-C6B2F57B6C47}">
      <dgm:prSet/>
      <dgm:spPr/>
      <dgm:t>
        <a:bodyPr/>
        <a:lstStyle/>
        <a:p>
          <a:endParaRPr lang="es-MX">
            <a:solidFill>
              <a:srgbClr val="FFC5D1"/>
            </a:solidFill>
          </a:endParaRPr>
        </a:p>
      </dgm:t>
    </dgm:pt>
    <dgm:pt modelId="{E11938DF-62CB-4457-8125-B18D7B031D12}" type="sibTrans" cxnId="{F5C8B79D-0F1B-4FF2-BACA-C6B2F57B6C47}">
      <dgm:prSet/>
      <dgm:spPr/>
      <dgm:t>
        <a:bodyPr/>
        <a:lstStyle/>
        <a:p>
          <a:endParaRPr lang="es-MX">
            <a:solidFill>
              <a:srgbClr val="FFC5D1"/>
            </a:solidFill>
          </a:endParaRPr>
        </a:p>
      </dgm:t>
    </dgm:pt>
    <dgm:pt modelId="{233CEE4A-18E1-483D-84B5-8A2A08F73D5D}">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1. Resumen ejecutivo 2 cuartillas</a:t>
          </a:r>
        </a:p>
      </dgm:t>
    </dgm:pt>
    <dgm:pt modelId="{8E5DA89B-0A28-4172-894E-015B74980DB5}" type="parTrans" cxnId="{07D59F72-B3EB-4CE5-A3C6-80D781769BAD}">
      <dgm:prSet/>
      <dgm:spPr/>
      <dgm:t>
        <a:bodyPr/>
        <a:lstStyle/>
        <a:p>
          <a:endParaRPr lang="es-MX">
            <a:solidFill>
              <a:srgbClr val="FFC5D1"/>
            </a:solidFill>
          </a:endParaRPr>
        </a:p>
      </dgm:t>
    </dgm:pt>
    <dgm:pt modelId="{EE3122EF-8F09-4E7E-A3F1-5D1B1A4712C7}" type="sibTrans" cxnId="{07D59F72-B3EB-4CE5-A3C6-80D781769BAD}">
      <dgm:prSet/>
      <dgm:spPr/>
      <dgm:t>
        <a:bodyPr/>
        <a:lstStyle/>
        <a:p>
          <a:endParaRPr lang="es-MX">
            <a:solidFill>
              <a:srgbClr val="FFC5D1"/>
            </a:solidFill>
          </a:endParaRPr>
        </a:p>
      </dgm:t>
    </dgm:pt>
    <dgm:pt modelId="{7E35A26B-6946-428E-987D-DFA719C4FB59}">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2. Aspectos Relevantes (encuesta)</a:t>
          </a:r>
        </a:p>
      </dgm:t>
    </dgm:pt>
    <dgm:pt modelId="{09E02387-4DC6-48B9-B285-E60900BDB8D9}" type="parTrans" cxnId="{6BDA7D6D-DF04-40FB-A810-97CCE71A7426}">
      <dgm:prSet/>
      <dgm:spPr/>
      <dgm:t>
        <a:bodyPr/>
        <a:lstStyle/>
        <a:p>
          <a:endParaRPr lang="es-MX">
            <a:solidFill>
              <a:srgbClr val="FFC5D1"/>
            </a:solidFill>
          </a:endParaRPr>
        </a:p>
      </dgm:t>
    </dgm:pt>
    <dgm:pt modelId="{533AA0AB-1A8E-4038-8694-010FFD09FA85}" type="sibTrans" cxnId="{6BDA7D6D-DF04-40FB-A810-97CCE71A7426}">
      <dgm:prSet/>
      <dgm:spPr/>
      <dgm:t>
        <a:bodyPr/>
        <a:lstStyle/>
        <a:p>
          <a:endParaRPr lang="es-MX">
            <a:solidFill>
              <a:srgbClr val="FFC5D1"/>
            </a:solidFill>
          </a:endParaRPr>
        </a:p>
      </dgm:t>
    </dgm:pt>
    <dgm:pt modelId="{CF91986B-88B2-4D74-A3E5-2BACB1A73A69}">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3. Acciones a Implementar</a:t>
          </a:r>
        </a:p>
      </dgm:t>
    </dgm:pt>
    <dgm:pt modelId="{5BEF9813-66B9-4373-ABF1-C0D6610D30D0}" type="parTrans" cxnId="{A7BFA970-7F97-4288-AF40-E2EAEDA201F8}">
      <dgm:prSet/>
      <dgm:spPr/>
      <dgm:t>
        <a:bodyPr/>
        <a:lstStyle/>
        <a:p>
          <a:endParaRPr lang="es-MX">
            <a:solidFill>
              <a:srgbClr val="FFC5D1"/>
            </a:solidFill>
          </a:endParaRPr>
        </a:p>
      </dgm:t>
    </dgm:pt>
    <dgm:pt modelId="{DD3A9070-3898-41D4-8182-2A2E50D329EC}" type="sibTrans" cxnId="{A7BFA970-7F97-4288-AF40-E2EAEDA201F8}">
      <dgm:prSet/>
      <dgm:spPr/>
      <dgm:t>
        <a:bodyPr/>
        <a:lstStyle/>
        <a:p>
          <a:endParaRPr lang="es-MX">
            <a:solidFill>
              <a:srgbClr val="FFC5D1"/>
            </a:solidFill>
          </a:endParaRPr>
        </a:p>
      </dgm:t>
    </dgm:pt>
    <dgm:pt modelId="{B3CFFA45-BA98-4F66-8002-C0CCB40FE7C8}">
      <dgm:prSet phldrT="[Texto]"/>
      <dgm:spPr>
        <a:solidFill>
          <a:srgbClr val="540B29"/>
        </a:solidFill>
        <a:effectLst>
          <a:outerShdw blurRad="50800" dist="38100" dir="16200000" rotWithShape="0">
            <a:prstClr val="black">
              <a:alpha val="40000"/>
            </a:prstClr>
          </a:outerShdw>
        </a:effectLst>
      </dgm:spPr>
      <dgm:t>
        <a:bodyPr/>
        <a:lstStyle/>
        <a:p>
          <a:r>
            <a:rPr lang="es-MX">
              <a:solidFill>
                <a:srgbClr val="FFC5D1"/>
              </a:solidFill>
            </a:rPr>
            <a:t>4. Conclusión y compromisos del titular</a:t>
          </a:r>
        </a:p>
      </dgm:t>
    </dgm:pt>
    <dgm:pt modelId="{B6D6E81D-02A2-4187-B3F6-EA39CEBF246E}" type="parTrans" cxnId="{691AF894-64AD-42B4-BCEA-F4E53AB09458}">
      <dgm:prSet/>
      <dgm:spPr/>
      <dgm:t>
        <a:bodyPr/>
        <a:lstStyle/>
        <a:p>
          <a:endParaRPr lang="es-MX">
            <a:solidFill>
              <a:srgbClr val="FFC5D1"/>
            </a:solidFill>
          </a:endParaRPr>
        </a:p>
      </dgm:t>
    </dgm:pt>
    <dgm:pt modelId="{690AA2A8-1DE7-4805-A2B0-3AD8A80D1A9A}" type="sibTrans" cxnId="{691AF894-64AD-42B4-BCEA-F4E53AB09458}">
      <dgm:prSet/>
      <dgm:spPr/>
      <dgm:t>
        <a:bodyPr/>
        <a:lstStyle/>
        <a:p>
          <a:endParaRPr lang="es-MX">
            <a:solidFill>
              <a:srgbClr val="FFC5D1"/>
            </a:solidFill>
          </a:endParaRPr>
        </a:p>
      </dgm:t>
    </dgm:pt>
    <dgm:pt modelId="{D9C0A5A7-7CAD-4D30-A9D6-4EF81606DF58}" type="pres">
      <dgm:prSet presAssocID="{EAA1E068-ABF2-4F8D-AADC-239DD60423FD}" presName="diagram" presStyleCnt="0">
        <dgm:presLayoutVars>
          <dgm:chMax val="1"/>
          <dgm:dir/>
          <dgm:animLvl val="ctr"/>
          <dgm:resizeHandles val="exact"/>
        </dgm:presLayoutVars>
      </dgm:prSet>
      <dgm:spPr/>
    </dgm:pt>
    <dgm:pt modelId="{60C8A5AA-DDC1-4550-BBC0-372F82596E8A}" type="pres">
      <dgm:prSet presAssocID="{EAA1E068-ABF2-4F8D-AADC-239DD60423FD}" presName="matrix" presStyleCnt="0"/>
      <dgm:spPr/>
    </dgm:pt>
    <dgm:pt modelId="{B67E8FEA-4855-4E48-AD70-E22BEF9859F6}" type="pres">
      <dgm:prSet presAssocID="{EAA1E068-ABF2-4F8D-AADC-239DD60423FD}" presName="tile1" presStyleLbl="node1" presStyleIdx="0" presStyleCnt="4"/>
      <dgm:spPr/>
    </dgm:pt>
    <dgm:pt modelId="{240C0AE0-325C-413E-91CB-E66489D59CFE}" type="pres">
      <dgm:prSet presAssocID="{EAA1E068-ABF2-4F8D-AADC-239DD60423FD}" presName="tile1text" presStyleLbl="node1" presStyleIdx="0" presStyleCnt="4">
        <dgm:presLayoutVars>
          <dgm:chMax val="0"/>
          <dgm:chPref val="0"/>
          <dgm:bulletEnabled val="1"/>
        </dgm:presLayoutVars>
      </dgm:prSet>
      <dgm:spPr/>
    </dgm:pt>
    <dgm:pt modelId="{DFC24E0A-1094-41EE-8480-12D58E7A5FFD}" type="pres">
      <dgm:prSet presAssocID="{EAA1E068-ABF2-4F8D-AADC-239DD60423FD}" presName="tile2" presStyleLbl="node1" presStyleIdx="1" presStyleCnt="4"/>
      <dgm:spPr/>
    </dgm:pt>
    <dgm:pt modelId="{6267F68E-12BC-4226-AC2D-CB1DA5026D8E}" type="pres">
      <dgm:prSet presAssocID="{EAA1E068-ABF2-4F8D-AADC-239DD60423FD}" presName="tile2text" presStyleLbl="node1" presStyleIdx="1" presStyleCnt="4">
        <dgm:presLayoutVars>
          <dgm:chMax val="0"/>
          <dgm:chPref val="0"/>
          <dgm:bulletEnabled val="1"/>
        </dgm:presLayoutVars>
      </dgm:prSet>
      <dgm:spPr/>
    </dgm:pt>
    <dgm:pt modelId="{0524E0BD-9D66-43CA-BB2C-9A72E1A6AD84}" type="pres">
      <dgm:prSet presAssocID="{EAA1E068-ABF2-4F8D-AADC-239DD60423FD}" presName="tile3" presStyleLbl="node1" presStyleIdx="2" presStyleCnt="4"/>
      <dgm:spPr/>
    </dgm:pt>
    <dgm:pt modelId="{9302F425-B298-4A0F-BCCC-F5A84E50B9EC}" type="pres">
      <dgm:prSet presAssocID="{EAA1E068-ABF2-4F8D-AADC-239DD60423FD}" presName="tile3text" presStyleLbl="node1" presStyleIdx="2" presStyleCnt="4">
        <dgm:presLayoutVars>
          <dgm:chMax val="0"/>
          <dgm:chPref val="0"/>
          <dgm:bulletEnabled val="1"/>
        </dgm:presLayoutVars>
      </dgm:prSet>
      <dgm:spPr/>
    </dgm:pt>
    <dgm:pt modelId="{EFC189C2-E5FC-4DA8-856C-CEADE416BEF4}" type="pres">
      <dgm:prSet presAssocID="{EAA1E068-ABF2-4F8D-AADC-239DD60423FD}" presName="tile4" presStyleLbl="node1" presStyleIdx="3" presStyleCnt="4"/>
      <dgm:spPr/>
    </dgm:pt>
    <dgm:pt modelId="{125FF817-E3BC-40B5-A5C3-FC465B1D19A5}" type="pres">
      <dgm:prSet presAssocID="{EAA1E068-ABF2-4F8D-AADC-239DD60423FD}" presName="tile4text" presStyleLbl="node1" presStyleIdx="3" presStyleCnt="4">
        <dgm:presLayoutVars>
          <dgm:chMax val="0"/>
          <dgm:chPref val="0"/>
          <dgm:bulletEnabled val="1"/>
        </dgm:presLayoutVars>
      </dgm:prSet>
      <dgm:spPr/>
    </dgm:pt>
    <dgm:pt modelId="{896701E9-45D5-4490-8738-25A8C056DBD6}" type="pres">
      <dgm:prSet presAssocID="{EAA1E068-ABF2-4F8D-AADC-239DD60423FD}" presName="centerTile" presStyleLbl="fgShp" presStyleIdx="0" presStyleCnt="1" custScaleX="121000" custScaleY="121000">
        <dgm:presLayoutVars>
          <dgm:chMax val="0"/>
          <dgm:chPref val="0"/>
        </dgm:presLayoutVars>
      </dgm:prSet>
      <dgm:spPr/>
    </dgm:pt>
  </dgm:ptLst>
  <dgm:cxnLst>
    <dgm:cxn modelId="{9C3E730D-209E-4942-A35E-364003FB2067}" type="presOf" srcId="{233CEE4A-18E1-483D-84B5-8A2A08F73D5D}" destId="{B67E8FEA-4855-4E48-AD70-E22BEF9859F6}" srcOrd="0" destOrd="0" presId="urn:microsoft.com/office/officeart/2005/8/layout/matrix1"/>
    <dgm:cxn modelId="{726A4B10-9004-4411-B921-1769EDD2832D}" type="presOf" srcId="{7E35A26B-6946-428E-987D-DFA719C4FB59}" destId="{6267F68E-12BC-4226-AC2D-CB1DA5026D8E}" srcOrd="1" destOrd="0" presId="urn:microsoft.com/office/officeart/2005/8/layout/matrix1"/>
    <dgm:cxn modelId="{9094A255-3756-4092-86C2-BDDCC16661DA}" type="presOf" srcId="{CF91986B-88B2-4D74-A3E5-2BACB1A73A69}" destId="{0524E0BD-9D66-43CA-BB2C-9A72E1A6AD84}" srcOrd="0" destOrd="0" presId="urn:microsoft.com/office/officeart/2005/8/layout/matrix1"/>
    <dgm:cxn modelId="{6BDA7D6D-DF04-40FB-A810-97CCE71A7426}" srcId="{5E9F2DE4-2EA3-47E5-BEE5-2729472AD534}" destId="{7E35A26B-6946-428E-987D-DFA719C4FB59}" srcOrd="1" destOrd="0" parTransId="{09E02387-4DC6-48B9-B285-E60900BDB8D9}" sibTransId="{533AA0AB-1A8E-4038-8694-010FFD09FA85}"/>
    <dgm:cxn modelId="{A7BFA970-7F97-4288-AF40-E2EAEDA201F8}" srcId="{5E9F2DE4-2EA3-47E5-BEE5-2729472AD534}" destId="{CF91986B-88B2-4D74-A3E5-2BACB1A73A69}" srcOrd="2" destOrd="0" parTransId="{5BEF9813-66B9-4373-ABF1-C0D6610D30D0}" sibTransId="{DD3A9070-3898-41D4-8182-2A2E50D329EC}"/>
    <dgm:cxn modelId="{07D59F72-B3EB-4CE5-A3C6-80D781769BAD}" srcId="{5E9F2DE4-2EA3-47E5-BEE5-2729472AD534}" destId="{233CEE4A-18E1-483D-84B5-8A2A08F73D5D}" srcOrd="0" destOrd="0" parTransId="{8E5DA89B-0A28-4172-894E-015B74980DB5}" sibTransId="{EE3122EF-8F09-4E7E-A3F1-5D1B1A4712C7}"/>
    <dgm:cxn modelId="{1C46B68C-390C-4F02-8C69-1643C8C6E91F}" type="presOf" srcId="{7E35A26B-6946-428E-987D-DFA719C4FB59}" destId="{DFC24E0A-1094-41EE-8480-12D58E7A5FFD}" srcOrd="0" destOrd="0" presId="urn:microsoft.com/office/officeart/2005/8/layout/matrix1"/>
    <dgm:cxn modelId="{691AF894-64AD-42B4-BCEA-F4E53AB09458}" srcId="{5E9F2DE4-2EA3-47E5-BEE5-2729472AD534}" destId="{B3CFFA45-BA98-4F66-8002-C0CCB40FE7C8}" srcOrd="3" destOrd="0" parTransId="{B6D6E81D-02A2-4187-B3F6-EA39CEBF246E}" sibTransId="{690AA2A8-1DE7-4805-A2B0-3AD8A80D1A9A}"/>
    <dgm:cxn modelId="{2D95D39A-9D95-424C-B906-66132C919287}" type="presOf" srcId="{B3CFFA45-BA98-4F66-8002-C0CCB40FE7C8}" destId="{125FF817-E3BC-40B5-A5C3-FC465B1D19A5}" srcOrd="1" destOrd="0" presId="urn:microsoft.com/office/officeart/2005/8/layout/matrix1"/>
    <dgm:cxn modelId="{F5C8B79D-0F1B-4FF2-BACA-C6B2F57B6C47}" srcId="{EAA1E068-ABF2-4F8D-AADC-239DD60423FD}" destId="{5E9F2DE4-2EA3-47E5-BEE5-2729472AD534}" srcOrd="0" destOrd="0" parTransId="{3287746A-7255-4CC8-A93E-52EC62DD16F4}" sibTransId="{E11938DF-62CB-4457-8125-B18D7B031D12}"/>
    <dgm:cxn modelId="{3F1ABC9F-4FEF-400B-A824-15EE5771A951}" type="presOf" srcId="{B3CFFA45-BA98-4F66-8002-C0CCB40FE7C8}" destId="{EFC189C2-E5FC-4DA8-856C-CEADE416BEF4}" srcOrd="0" destOrd="0" presId="urn:microsoft.com/office/officeart/2005/8/layout/matrix1"/>
    <dgm:cxn modelId="{0218ADA2-44E2-4639-AD3D-E642D6C85BD6}" type="presOf" srcId="{EAA1E068-ABF2-4F8D-AADC-239DD60423FD}" destId="{D9C0A5A7-7CAD-4D30-A9D6-4EF81606DF58}" srcOrd="0" destOrd="0" presId="urn:microsoft.com/office/officeart/2005/8/layout/matrix1"/>
    <dgm:cxn modelId="{956D5FB2-B213-447E-94F6-D873D99D7298}" type="presOf" srcId="{CF91986B-88B2-4D74-A3E5-2BACB1A73A69}" destId="{9302F425-B298-4A0F-BCCC-F5A84E50B9EC}" srcOrd="1" destOrd="0" presId="urn:microsoft.com/office/officeart/2005/8/layout/matrix1"/>
    <dgm:cxn modelId="{314BFDB6-0CCB-4699-A2AD-E26C9941EDD3}" type="presOf" srcId="{5E9F2DE4-2EA3-47E5-BEE5-2729472AD534}" destId="{896701E9-45D5-4490-8738-25A8C056DBD6}" srcOrd="0" destOrd="0" presId="urn:microsoft.com/office/officeart/2005/8/layout/matrix1"/>
    <dgm:cxn modelId="{88A927DB-CB7F-4AAF-8DCD-C29C542BC0C9}" type="presOf" srcId="{233CEE4A-18E1-483D-84B5-8A2A08F73D5D}" destId="{240C0AE0-325C-413E-91CB-E66489D59CFE}" srcOrd="1" destOrd="0" presId="urn:microsoft.com/office/officeart/2005/8/layout/matrix1"/>
    <dgm:cxn modelId="{0B85DFFF-F597-4A7A-859A-28B6EDEB8F9A}" type="presParOf" srcId="{D9C0A5A7-7CAD-4D30-A9D6-4EF81606DF58}" destId="{60C8A5AA-DDC1-4550-BBC0-372F82596E8A}" srcOrd="0" destOrd="0" presId="urn:microsoft.com/office/officeart/2005/8/layout/matrix1"/>
    <dgm:cxn modelId="{EC8182E1-7AC0-48E5-B6CF-12A60047F3A6}" type="presParOf" srcId="{60C8A5AA-DDC1-4550-BBC0-372F82596E8A}" destId="{B67E8FEA-4855-4E48-AD70-E22BEF9859F6}" srcOrd="0" destOrd="0" presId="urn:microsoft.com/office/officeart/2005/8/layout/matrix1"/>
    <dgm:cxn modelId="{628A40DA-BA73-4963-8B39-8ECCBF11A00A}" type="presParOf" srcId="{60C8A5AA-DDC1-4550-BBC0-372F82596E8A}" destId="{240C0AE0-325C-413E-91CB-E66489D59CFE}" srcOrd="1" destOrd="0" presId="urn:microsoft.com/office/officeart/2005/8/layout/matrix1"/>
    <dgm:cxn modelId="{13BDBAEA-0E2D-454F-91FE-470193B9C147}" type="presParOf" srcId="{60C8A5AA-DDC1-4550-BBC0-372F82596E8A}" destId="{DFC24E0A-1094-41EE-8480-12D58E7A5FFD}" srcOrd="2" destOrd="0" presId="urn:microsoft.com/office/officeart/2005/8/layout/matrix1"/>
    <dgm:cxn modelId="{0ED774D7-1360-46E2-9E73-375C37DB5AC2}" type="presParOf" srcId="{60C8A5AA-DDC1-4550-BBC0-372F82596E8A}" destId="{6267F68E-12BC-4226-AC2D-CB1DA5026D8E}" srcOrd="3" destOrd="0" presId="urn:microsoft.com/office/officeart/2005/8/layout/matrix1"/>
    <dgm:cxn modelId="{B4AE4CAB-44FD-4A4D-BE9E-4F57C41B727F}" type="presParOf" srcId="{60C8A5AA-DDC1-4550-BBC0-372F82596E8A}" destId="{0524E0BD-9D66-43CA-BB2C-9A72E1A6AD84}" srcOrd="4" destOrd="0" presId="urn:microsoft.com/office/officeart/2005/8/layout/matrix1"/>
    <dgm:cxn modelId="{69985249-6628-4FCA-8534-37E91AD55861}" type="presParOf" srcId="{60C8A5AA-DDC1-4550-BBC0-372F82596E8A}" destId="{9302F425-B298-4A0F-BCCC-F5A84E50B9EC}" srcOrd="5" destOrd="0" presId="urn:microsoft.com/office/officeart/2005/8/layout/matrix1"/>
    <dgm:cxn modelId="{5516D99D-8EAD-4DCC-BA6E-22F5A7374A7E}" type="presParOf" srcId="{60C8A5AA-DDC1-4550-BBC0-372F82596E8A}" destId="{EFC189C2-E5FC-4DA8-856C-CEADE416BEF4}" srcOrd="6" destOrd="0" presId="urn:microsoft.com/office/officeart/2005/8/layout/matrix1"/>
    <dgm:cxn modelId="{69AB9814-8A51-450B-962C-AC1377F759A7}" type="presParOf" srcId="{60C8A5AA-DDC1-4550-BBC0-372F82596E8A}" destId="{125FF817-E3BC-40B5-A5C3-FC465B1D19A5}" srcOrd="7" destOrd="0" presId="urn:microsoft.com/office/officeart/2005/8/layout/matrix1"/>
    <dgm:cxn modelId="{2B5A8448-2670-4C65-86DE-BEC4EF52AA51}" type="presParOf" srcId="{D9C0A5A7-7CAD-4D30-A9D6-4EF81606DF58}" destId="{896701E9-45D5-4490-8738-25A8C056DBD6}"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AE57B6-E308-43D7-88B2-4C393DBA55E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MX"/>
        </a:p>
      </dgm:t>
    </dgm:pt>
    <dgm:pt modelId="{39263D14-1720-4B15-8E8D-2E10E5289021}">
      <dgm:prSet phldrT="[Texto]"/>
      <dgm:spPr>
        <a:solidFill>
          <a:srgbClr val="540B29"/>
        </a:solidFill>
        <a:effectLst>
          <a:outerShdw blurRad="50800" dist="38100" dir="16200000" rotWithShape="0">
            <a:prstClr val="black">
              <a:alpha val="40000"/>
            </a:prstClr>
          </a:outerShdw>
        </a:effectLst>
      </dgm:spPr>
      <dgm:t>
        <a:bodyPr/>
        <a:lstStyle/>
        <a:p>
          <a:r>
            <a:rPr lang="es-MX" dirty="0" err="1">
              <a:solidFill>
                <a:srgbClr val="FFC5D1"/>
              </a:solidFill>
            </a:rPr>
            <a:t>SECOEM</a:t>
          </a:r>
          <a:r>
            <a:rPr lang="es-MX" dirty="0">
              <a:solidFill>
                <a:srgbClr val="FFC5D1"/>
              </a:solidFill>
            </a:rPr>
            <a:t>, a través del OIC (Enero y Julio)</a:t>
          </a:r>
        </a:p>
      </dgm:t>
    </dgm:pt>
    <dgm:pt modelId="{7548DF43-0C74-406F-AF8B-0EE5C03F9AFE}" type="parTrans" cxnId="{E8F3F427-0741-4FBF-B70D-E27A8B492DB2}">
      <dgm:prSet/>
      <dgm:spPr/>
      <dgm:t>
        <a:bodyPr/>
        <a:lstStyle/>
        <a:p>
          <a:endParaRPr lang="es-MX"/>
        </a:p>
      </dgm:t>
    </dgm:pt>
    <dgm:pt modelId="{07BBF3E5-61EA-43E9-AB5E-739A47DE364C}" type="sibTrans" cxnId="{E8F3F427-0741-4FBF-B70D-E27A8B492DB2}">
      <dgm:prSet/>
      <dgm:spPr/>
      <dgm:t>
        <a:bodyPr/>
        <a:lstStyle/>
        <a:p>
          <a:endParaRPr lang="es-MX"/>
        </a:p>
      </dgm:t>
    </dgm:pt>
    <dgm:pt modelId="{AF109DC2-DF62-423B-ABAF-CA6BA056163B}">
      <dgm:prSet phldrT="[Texto]"/>
      <dgm:spPr>
        <a:solidFill>
          <a:srgbClr val="540B29"/>
        </a:solidFill>
        <a:effectLst>
          <a:outerShdw blurRad="50800" dist="38100" dir="16200000" rotWithShape="0">
            <a:prstClr val="black">
              <a:alpha val="40000"/>
            </a:prstClr>
          </a:outerShdw>
        </a:effectLst>
      </dgm:spPr>
      <dgm:t>
        <a:bodyPr/>
        <a:lstStyle/>
        <a:p>
          <a:r>
            <a:rPr lang="es-MX" dirty="0">
              <a:solidFill>
                <a:srgbClr val="FFC5D1"/>
              </a:solidFill>
            </a:rPr>
            <a:t>Comité (Cuarta [Feb.] y Segunda [Ago.] Sesión)</a:t>
          </a:r>
        </a:p>
      </dgm:t>
    </dgm:pt>
    <dgm:pt modelId="{C6DB79DF-4ADC-47E0-B96C-B8BD035B6399}" type="parTrans" cxnId="{F957849B-5A05-47B0-BDC8-904F9C1CED3A}">
      <dgm:prSet/>
      <dgm:spPr/>
      <dgm:t>
        <a:bodyPr/>
        <a:lstStyle/>
        <a:p>
          <a:endParaRPr lang="es-MX"/>
        </a:p>
      </dgm:t>
    </dgm:pt>
    <dgm:pt modelId="{EB1066FA-2D70-4744-836C-3799925480E1}" type="sibTrans" cxnId="{F957849B-5A05-47B0-BDC8-904F9C1CED3A}">
      <dgm:prSet/>
      <dgm:spPr/>
      <dgm:t>
        <a:bodyPr/>
        <a:lstStyle/>
        <a:p>
          <a:endParaRPr lang="es-MX"/>
        </a:p>
      </dgm:t>
    </dgm:pt>
    <dgm:pt modelId="{FB456EE3-AFE9-43D2-BF43-9CE89C17E037}" type="pres">
      <dgm:prSet presAssocID="{BCAE57B6-E308-43D7-88B2-4C393DBA55E3}" presName="diagram" presStyleCnt="0">
        <dgm:presLayoutVars>
          <dgm:dir/>
          <dgm:resizeHandles val="exact"/>
        </dgm:presLayoutVars>
      </dgm:prSet>
      <dgm:spPr/>
    </dgm:pt>
    <dgm:pt modelId="{74B6E7DA-0049-43FA-9860-6FED331BF2E8}" type="pres">
      <dgm:prSet presAssocID="{39263D14-1720-4B15-8E8D-2E10E5289021}" presName="node" presStyleLbl="node1" presStyleIdx="0" presStyleCnt="2">
        <dgm:presLayoutVars>
          <dgm:bulletEnabled val="1"/>
        </dgm:presLayoutVars>
      </dgm:prSet>
      <dgm:spPr/>
    </dgm:pt>
    <dgm:pt modelId="{529C9A3F-771B-4BCB-A2F6-4E423D423D0A}" type="pres">
      <dgm:prSet presAssocID="{07BBF3E5-61EA-43E9-AB5E-739A47DE364C}" presName="sibTrans" presStyleCnt="0"/>
      <dgm:spPr/>
    </dgm:pt>
    <dgm:pt modelId="{1F0CDD35-1133-47B8-A63B-CDA1A598A177}" type="pres">
      <dgm:prSet presAssocID="{AF109DC2-DF62-423B-ABAF-CA6BA056163B}" presName="node" presStyleLbl="node1" presStyleIdx="1" presStyleCnt="2">
        <dgm:presLayoutVars>
          <dgm:bulletEnabled val="1"/>
        </dgm:presLayoutVars>
      </dgm:prSet>
      <dgm:spPr/>
    </dgm:pt>
  </dgm:ptLst>
  <dgm:cxnLst>
    <dgm:cxn modelId="{3BD48A19-12DE-4655-9AB4-2545AA4CB642}" type="presOf" srcId="{AF109DC2-DF62-423B-ABAF-CA6BA056163B}" destId="{1F0CDD35-1133-47B8-A63B-CDA1A598A177}" srcOrd="0" destOrd="0" presId="urn:microsoft.com/office/officeart/2005/8/layout/default"/>
    <dgm:cxn modelId="{E8F3F427-0741-4FBF-B70D-E27A8B492DB2}" srcId="{BCAE57B6-E308-43D7-88B2-4C393DBA55E3}" destId="{39263D14-1720-4B15-8E8D-2E10E5289021}" srcOrd="0" destOrd="0" parTransId="{7548DF43-0C74-406F-AF8B-0EE5C03F9AFE}" sibTransId="{07BBF3E5-61EA-43E9-AB5E-739A47DE364C}"/>
    <dgm:cxn modelId="{989BBA38-FA50-47BA-9F30-787A228CCC3B}" type="presOf" srcId="{39263D14-1720-4B15-8E8D-2E10E5289021}" destId="{74B6E7DA-0049-43FA-9860-6FED331BF2E8}" srcOrd="0" destOrd="0" presId="urn:microsoft.com/office/officeart/2005/8/layout/default"/>
    <dgm:cxn modelId="{8579815F-3E5B-4ABA-B2B6-522BD806E05A}" type="presOf" srcId="{BCAE57B6-E308-43D7-88B2-4C393DBA55E3}" destId="{FB456EE3-AFE9-43D2-BF43-9CE89C17E037}" srcOrd="0" destOrd="0" presId="urn:microsoft.com/office/officeart/2005/8/layout/default"/>
    <dgm:cxn modelId="{F957849B-5A05-47B0-BDC8-904F9C1CED3A}" srcId="{BCAE57B6-E308-43D7-88B2-4C393DBA55E3}" destId="{AF109DC2-DF62-423B-ABAF-CA6BA056163B}" srcOrd="1" destOrd="0" parTransId="{C6DB79DF-4ADC-47E0-B96C-B8BD035B6399}" sibTransId="{EB1066FA-2D70-4744-836C-3799925480E1}"/>
    <dgm:cxn modelId="{A90170FC-CF0C-4674-BDF4-541370548F6D}" type="presParOf" srcId="{FB456EE3-AFE9-43D2-BF43-9CE89C17E037}" destId="{74B6E7DA-0049-43FA-9860-6FED331BF2E8}" srcOrd="0" destOrd="0" presId="urn:microsoft.com/office/officeart/2005/8/layout/default"/>
    <dgm:cxn modelId="{268A1E20-6A06-4597-9E24-BB4B6B8E818D}" type="presParOf" srcId="{FB456EE3-AFE9-43D2-BF43-9CE89C17E037}" destId="{529C9A3F-771B-4BCB-A2F6-4E423D423D0A}" srcOrd="1" destOrd="0" presId="urn:microsoft.com/office/officeart/2005/8/layout/default"/>
    <dgm:cxn modelId="{8A887E60-623D-463E-BC3E-8F4A6975ED51}" type="presParOf" srcId="{FB456EE3-AFE9-43D2-BF43-9CE89C17E037}" destId="{1F0CDD35-1133-47B8-A63B-CDA1A598A177}" srcOrd="2" destOrd="0" presId="urn:microsoft.com/office/officeart/2005/8/layout/default"/>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C4BD7-60E7-4746-A07F-6716C74B10A7}">
      <dsp:nvSpPr>
        <dsp:cNvPr id="0" name=""/>
        <dsp:cNvSpPr/>
      </dsp:nvSpPr>
      <dsp:spPr>
        <a:xfrm>
          <a:off x="3153669" y="2888312"/>
          <a:ext cx="1130611" cy="538068"/>
        </a:xfrm>
        <a:custGeom>
          <a:avLst/>
          <a:gdLst/>
          <a:ahLst/>
          <a:cxnLst/>
          <a:rect l="0" t="0" r="0" b="0"/>
          <a:pathLst>
            <a:path>
              <a:moveTo>
                <a:pt x="1130611" y="0"/>
              </a:moveTo>
              <a:lnTo>
                <a:pt x="1130611" y="366677"/>
              </a:lnTo>
              <a:lnTo>
                <a:pt x="0" y="366677"/>
              </a:lnTo>
              <a:lnTo>
                <a:pt x="0" y="538068"/>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sp>
    <dsp:sp modelId="{9AA6BFCB-CA43-4461-84E3-BCF463C10BCA}">
      <dsp:nvSpPr>
        <dsp:cNvPr id="0" name=""/>
        <dsp:cNvSpPr/>
      </dsp:nvSpPr>
      <dsp:spPr>
        <a:xfrm>
          <a:off x="2023058" y="4601189"/>
          <a:ext cx="3391835" cy="538068"/>
        </a:xfrm>
        <a:custGeom>
          <a:avLst/>
          <a:gdLst/>
          <a:ahLst/>
          <a:cxnLst/>
          <a:rect l="0" t="0" r="0" b="0"/>
          <a:pathLst>
            <a:path>
              <a:moveTo>
                <a:pt x="3391835" y="0"/>
              </a:moveTo>
              <a:lnTo>
                <a:pt x="3391835" y="366677"/>
              </a:lnTo>
              <a:lnTo>
                <a:pt x="0" y="366677"/>
              </a:lnTo>
              <a:lnTo>
                <a:pt x="0" y="538068"/>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sp>
    <dsp:sp modelId="{21CF22B4-038A-441B-9289-9E8FC2A744E0}">
      <dsp:nvSpPr>
        <dsp:cNvPr id="0" name=""/>
        <dsp:cNvSpPr/>
      </dsp:nvSpPr>
      <dsp:spPr>
        <a:xfrm>
          <a:off x="4284281" y="4601189"/>
          <a:ext cx="1130611" cy="538068"/>
        </a:xfrm>
        <a:custGeom>
          <a:avLst/>
          <a:gdLst/>
          <a:ahLst/>
          <a:cxnLst/>
          <a:rect l="0" t="0" r="0" b="0"/>
          <a:pathLst>
            <a:path>
              <a:moveTo>
                <a:pt x="1130611" y="0"/>
              </a:moveTo>
              <a:lnTo>
                <a:pt x="1130611" y="366677"/>
              </a:lnTo>
              <a:lnTo>
                <a:pt x="0" y="366677"/>
              </a:lnTo>
              <a:lnTo>
                <a:pt x="0" y="538068"/>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sp>
    <dsp:sp modelId="{57B111E7-1F2E-4E73-A17D-AD1422B27AAD}">
      <dsp:nvSpPr>
        <dsp:cNvPr id="0" name=""/>
        <dsp:cNvSpPr/>
      </dsp:nvSpPr>
      <dsp:spPr>
        <a:xfrm>
          <a:off x="5414893" y="4601189"/>
          <a:ext cx="1130611" cy="538068"/>
        </a:xfrm>
        <a:custGeom>
          <a:avLst/>
          <a:gdLst/>
          <a:ahLst/>
          <a:cxnLst/>
          <a:rect l="0" t="0" r="0" b="0"/>
          <a:pathLst>
            <a:path>
              <a:moveTo>
                <a:pt x="0" y="0"/>
              </a:moveTo>
              <a:lnTo>
                <a:pt x="0" y="366677"/>
              </a:lnTo>
              <a:lnTo>
                <a:pt x="1130611" y="366677"/>
              </a:lnTo>
              <a:lnTo>
                <a:pt x="1130611" y="538068"/>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sp>
    <dsp:sp modelId="{05CA084F-CCA4-4244-A2D1-E23BDAB754B9}">
      <dsp:nvSpPr>
        <dsp:cNvPr id="0" name=""/>
        <dsp:cNvSpPr/>
      </dsp:nvSpPr>
      <dsp:spPr>
        <a:xfrm>
          <a:off x="5414893" y="4601189"/>
          <a:ext cx="3391835" cy="538068"/>
        </a:xfrm>
        <a:custGeom>
          <a:avLst/>
          <a:gdLst/>
          <a:ahLst/>
          <a:cxnLst/>
          <a:rect l="0" t="0" r="0" b="0"/>
          <a:pathLst>
            <a:path>
              <a:moveTo>
                <a:pt x="0" y="0"/>
              </a:moveTo>
              <a:lnTo>
                <a:pt x="0" y="366677"/>
              </a:lnTo>
              <a:lnTo>
                <a:pt x="3391835" y="366677"/>
              </a:lnTo>
              <a:lnTo>
                <a:pt x="3391835" y="538068"/>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sp>
    <dsp:sp modelId="{3A17C1BE-0985-44D0-8325-ACE302B2343C}">
      <dsp:nvSpPr>
        <dsp:cNvPr id="0" name=""/>
        <dsp:cNvSpPr/>
      </dsp:nvSpPr>
      <dsp:spPr>
        <a:xfrm>
          <a:off x="4284281" y="2888312"/>
          <a:ext cx="1130611" cy="538068"/>
        </a:xfrm>
        <a:custGeom>
          <a:avLst/>
          <a:gdLst/>
          <a:ahLst/>
          <a:cxnLst/>
          <a:rect l="0" t="0" r="0" b="0"/>
          <a:pathLst>
            <a:path>
              <a:moveTo>
                <a:pt x="0" y="0"/>
              </a:moveTo>
              <a:lnTo>
                <a:pt x="0" y="366677"/>
              </a:lnTo>
              <a:lnTo>
                <a:pt x="1130611" y="366677"/>
              </a:lnTo>
              <a:lnTo>
                <a:pt x="1130611" y="538068"/>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sp>
    <dsp:sp modelId="{40C028DB-618A-4443-B13B-5AD094DB4EAA}">
      <dsp:nvSpPr>
        <dsp:cNvPr id="0" name=""/>
        <dsp:cNvSpPr/>
      </dsp:nvSpPr>
      <dsp:spPr>
        <a:xfrm>
          <a:off x="4238561" y="1175435"/>
          <a:ext cx="91440" cy="538068"/>
        </a:xfrm>
        <a:custGeom>
          <a:avLst/>
          <a:gdLst/>
          <a:ahLst/>
          <a:cxnLst/>
          <a:rect l="0" t="0" r="0" b="0"/>
          <a:pathLst>
            <a:path>
              <a:moveTo>
                <a:pt x="45720" y="0"/>
              </a:moveTo>
              <a:lnTo>
                <a:pt x="45720" y="538068"/>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sp>
    <dsp:sp modelId="{1D2E514B-97C5-45A4-8A55-0BFFCCEE1F40}">
      <dsp:nvSpPr>
        <dsp:cNvPr id="0" name=""/>
        <dsp:cNvSpPr/>
      </dsp:nvSpPr>
      <dsp:spPr>
        <a:xfrm>
          <a:off x="3359235" y="627"/>
          <a:ext cx="1850091" cy="1174808"/>
        </a:xfrm>
        <a:prstGeom prst="roundRect">
          <a:avLst>
            <a:gd name="adj" fmla="val 10000"/>
          </a:avLst>
        </a:prstGeom>
        <a:solidFill>
          <a:srgbClr val="540B29"/>
        </a:solidFill>
        <a:ln w="12700" cap="flat" cmpd="sng" algn="ctr">
          <a:solidFill>
            <a:srgbClr val="540B29"/>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06027462-A9D3-4E71-ACB3-D5818AE40D5C}">
      <dsp:nvSpPr>
        <dsp:cNvPr id="0" name=""/>
        <dsp:cNvSpPr/>
      </dsp:nvSpPr>
      <dsp:spPr>
        <a:xfrm>
          <a:off x="3564801" y="195915"/>
          <a:ext cx="1850091" cy="1174808"/>
        </a:xfrm>
        <a:prstGeom prst="roundRect">
          <a:avLst>
            <a:gd name="adj" fmla="val 10000"/>
          </a:avLst>
        </a:prstGeom>
        <a:solidFill>
          <a:schemeClr val="lt1">
            <a:alpha val="90000"/>
            <a:hueOff val="0"/>
            <a:satOff val="0"/>
            <a:lumOff val="0"/>
            <a:alphaOff val="0"/>
          </a:schemeClr>
        </a:solidFill>
        <a:ln w="12700" cap="flat" cmpd="sng" algn="ctr">
          <a:solidFill>
            <a:srgbClr val="540B2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b="1" kern="1200"/>
            <a:t>Comité de Control Interno</a:t>
          </a:r>
        </a:p>
      </dsp:txBody>
      <dsp:txXfrm>
        <a:off x="3599210" y="230324"/>
        <a:ext cx="1781273" cy="1105990"/>
      </dsp:txXfrm>
    </dsp:sp>
    <dsp:sp modelId="{D782D980-9F7B-4A77-BA88-96E20EB6F694}">
      <dsp:nvSpPr>
        <dsp:cNvPr id="0" name=""/>
        <dsp:cNvSpPr/>
      </dsp:nvSpPr>
      <dsp:spPr>
        <a:xfrm>
          <a:off x="3359235" y="1713504"/>
          <a:ext cx="1850091" cy="1174808"/>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641D304E-FCFB-4543-9357-318550456A6D}">
      <dsp:nvSpPr>
        <dsp:cNvPr id="0" name=""/>
        <dsp:cNvSpPr/>
      </dsp:nvSpPr>
      <dsp:spPr>
        <a:xfrm>
          <a:off x="3564801" y="1908791"/>
          <a:ext cx="1850091" cy="1174808"/>
        </a:xfrm>
        <a:prstGeom prst="roundRect">
          <a:avLst>
            <a:gd name="adj" fmla="val 10000"/>
          </a:avLst>
        </a:prstGeom>
        <a:solidFill>
          <a:schemeClr val="lt1">
            <a:alpha val="90000"/>
            <a:hueOff val="0"/>
            <a:satOff val="0"/>
            <a:lumOff val="0"/>
            <a:alphaOff val="0"/>
          </a:schemeClr>
        </a:solidFill>
        <a:ln w="12700" cap="flat" cmpd="sng" algn="ctr">
          <a:solidFill>
            <a:srgbClr val="540B2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b="1" kern="1200"/>
            <a:t>Presidente</a:t>
          </a:r>
          <a:r>
            <a:rPr lang="es-MX" sz="1800" kern="1200"/>
            <a:t> (Titular)</a:t>
          </a:r>
        </a:p>
        <a:p>
          <a:pPr marL="0" lvl="0" indent="0" algn="ctr" defTabSz="800100">
            <a:lnSpc>
              <a:spcPct val="90000"/>
            </a:lnSpc>
            <a:spcBef>
              <a:spcPct val="0"/>
            </a:spcBef>
            <a:spcAft>
              <a:spcPct val="35000"/>
            </a:spcAft>
            <a:buNone/>
          </a:pPr>
          <a:r>
            <a:rPr lang="es-MX" sz="1800" i="1" kern="1200"/>
            <a:t>Voz y voto</a:t>
          </a:r>
        </a:p>
      </dsp:txBody>
      <dsp:txXfrm>
        <a:off x="3599210" y="1943200"/>
        <a:ext cx="1781273" cy="1105990"/>
      </dsp:txXfrm>
    </dsp:sp>
    <dsp:sp modelId="{91A4BFC6-BBA4-4FB7-96D3-513FEF426DD1}">
      <dsp:nvSpPr>
        <dsp:cNvPr id="0" name=""/>
        <dsp:cNvSpPr/>
      </dsp:nvSpPr>
      <dsp:spPr>
        <a:xfrm>
          <a:off x="4489847" y="3426380"/>
          <a:ext cx="1850091" cy="1174808"/>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402B85C7-D57D-4B5D-B628-BB48756156F5}">
      <dsp:nvSpPr>
        <dsp:cNvPr id="0" name=""/>
        <dsp:cNvSpPr/>
      </dsp:nvSpPr>
      <dsp:spPr>
        <a:xfrm>
          <a:off x="4695412" y="3621668"/>
          <a:ext cx="1850091" cy="1174808"/>
        </a:xfrm>
        <a:prstGeom prst="roundRect">
          <a:avLst>
            <a:gd name="adj" fmla="val 10000"/>
          </a:avLst>
        </a:prstGeom>
        <a:solidFill>
          <a:schemeClr val="lt1">
            <a:alpha val="90000"/>
            <a:hueOff val="0"/>
            <a:satOff val="0"/>
            <a:lumOff val="0"/>
            <a:alphaOff val="0"/>
          </a:schemeClr>
        </a:solidFill>
        <a:ln w="12700" cap="flat" cmpd="sng" algn="ctr">
          <a:solidFill>
            <a:srgbClr val="540B2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MX" sz="1400" b="1" kern="1200"/>
            <a:t>Vocal Ejecutivo </a:t>
          </a:r>
          <a:r>
            <a:rPr lang="es-MX" sz="1400" kern="1200"/>
            <a:t>(Sec. Téc.; Delegado ó análogo)</a:t>
          </a:r>
          <a:r>
            <a:rPr lang="es-MX" sz="1400" i="1" kern="1200"/>
            <a:t> Voz y voto</a:t>
          </a:r>
          <a:endParaRPr lang="es-MX" sz="1400" kern="1200"/>
        </a:p>
      </dsp:txBody>
      <dsp:txXfrm>
        <a:off x="4729821" y="3656077"/>
        <a:ext cx="1781273" cy="1105990"/>
      </dsp:txXfrm>
    </dsp:sp>
    <dsp:sp modelId="{6BE07E12-4773-4C55-99D4-DC0ECFFA821D}">
      <dsp:nvSpPr>
        <dsp:cNvPr id="0" name=""/>
        <dsp:cNvSpPr/>
      </dsp:nvSpPr>
      <dsp:spPr>
        <a:xfrm>
          <a:off x="7881682" y="5139257"/>
          <a:ext cx="1850091" cy="1174808"/>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93DCBA74-8E52-43A3-9496-28A0D5683315}">
      <dsp:nvSpPr>
        <dsp:cNvPr id="0" name=""/>
        <dsp:cNvSpPr/>
      </dsp:nvSpPr>
      <dsp:spPr>
        <a:xfrm>
          <a:off x="8087248" y="5334545"/>
          <a:ext cx="1850091" cy="1174808"/>
        </a:xfrm>
        <a:prstGeom prst="roundRect">
          <a:avLst>
            <a:gd name="adj" fmla="val 10000"/>
          </a:avLst>
        </a:prstGeom>
        <a:solidFill>
          <a:schemeClr val="lt1">
            <a:alpha val="90000"/>
            <a:hueOff val="0"/>
            <a:satOff val="0"/>
            <a:lumOff val="0"/>
            <a:alphaOff val="0"/>
          </a:schemeClr>
        </a:solidFill>
        <a:ln w="12700" cap="flat" cmpd="sng" algn="ctr">
          <a:solidFill>
            <a:srgbClr val="540B2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i="1" u="sng" kern="1200"/>
            <a:t>Sugerencia</a:t>
          </a:r>
          <a:r>
            <a:rPr lang="es-MX" sz="1300" i="1" kern="1200"/>
            <a:t>: Los vocales podrán ser Servidores clave de las funciones sustantivas de la Institución</a:t>
          </a:r>
        </a:p>
      </dsp:txBody>
      <dsp:txXfrm>
        <a:off x="8121657" y="5368954"/>
        <a:ext cx="1781273" cy="1105990"/>
      </dsp:txXfrm>
    </dsp:sp>
    <dsp:sp modelId="{898D3AC7-1368-4CEB-A0BA-E43500E23E67}">
      <dsp:nvSpPr>
        <dsp:cNvPr id="0" name=""/>
        <dsp:cNvSpPr/>
      </dsp:nvSpPr>
      <dsp:spPr>
        <a:xfrm>
          <a:off x="5620458" y="5139257"/>
          <a:ext cx="1850091" cy="1174808"/>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F625911A-4622-46F9-BE89-E0CE4E98264D}">
      <dsp:nvSpPr>
        <dsp:cNvPr id="0" name=""/>
        <dsp:cNvSpPr/>
      </dsp:nvSpPr>
      <dsp:spPr>
        <a:xfrm>
          <a:off x="5826024" y="5334545"/>
          <a:ext cx="1850091" cy="1174808"/>
        </a:xfrm>
        <a:prstGeom prst="roundRect">
          <a:avLst>
            <a:gd name="adj" fmla="val 10000"/>
          </a:avLst>
        </a:prstGeom>
        <a:solidFill>
          <a:schemeClr val="lt1">
            <a:alpha val="90000"/>
            <a:hueOff val="0"/>
            <a:satOff val="0"/>
            <a:lumOff val="0"/>
            <a:alphaOff val="0"/>
          </a:schemeClr>
        </a:solidFill>
        <a:ln w="12700" cap="flat" cmpd="sng" algn="ctr">
          <a:solidFill>
            <a:srgbClr val="540B2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b="1" kern="1200"/>
            <a:t>Vocal</a:t>
          </a:r>
          <a:r>
            <a:rPr lang="es-MX" sz="2400" kern="1200"/>
            <a:t> </a:t>
          </a:r>
          <a:r>
            <a:rPr lang="es-MX" sz="2400" kern="1200" baseline="30000"/>
            <a:t>...X</a:t>
          </a:r>
        </a:p>
        <a:p>
          <a:pPr marL="0" lvl="0" indent="0" algn="ctr" defTabSz="1066800">
            <a:lnSpc>
              <a:spcPct val="90000"/>
            </a:lnSpc>
            <a:spcBef>
              <a:spcPct val="0"/>
            </a:spcBef>
            <a:spcAft>
              <a:spcPct val="35000"/>
            </a:spcAft>
            <a:buNone/>
          </a:pPr>
          <a:r>
            <a:rPr lang="es-MX" sz="2400" i="1" kern="1200"/>
            <a:t>Voz y voto</a:t>
          </a:r>
          <a:endParaRPr lang="es-MX" sz="2400" kern="1200" baseline="30000"/>
        </a:p>
      </dsp:txBody>
      <dsp:txXfrm>
        <a:off x="5860433" y="5368954"/>
        <a:ext cx="1781273" cy="1105990"/>
      </dsp:txXfrm>
    </dsp:sp>
    <dsp:sp modelId="{A37D68AB-58D1-4842-9287-05E5A4DF7DC4}">
      <dsp:nvSpPr>
        <dsp:cNvPr id="0" name=""/>
        <dsp:cNvSpPr/>
      </dsp:nvSpPr>
      <dsp:spPr>
        <a:xfrm>
          <a:off x="3359235" y="5139257"/>
          <a:ext cx="1850091" cy="1174808"/>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656700C9-CE16-44E3-868D-D5DDBA3F961A}">
      <dsp:nvSpPr>
        <dsp:cNvPr id="0" name=""/>
        <dsp:cNvSpPr/>
      </dsp:nvSpPr>
      <dsp:spPr>
        <a:xfrm>
          <a:off x="3564801" y="5334545"/>
          <a:ext cx="1850091" cy="1174808"/>
        </a:xfrm>
        <a:prstGeom prst="roundRect">
          <a:avLst>
            <a:gd name="adj" fmla="val 10000"/>
          </a:avLst>
        </a:prstGeom>
        <a:solidFill>
          <a:schemeClr val="lt1">
            <a:alpha val="90000"/>
            <a:hueOff val="0"/>
            <a:satOff val="0"/>
            <a:lumOff val="0"/>
            <a:alphaOff val="0"/>
          </a:schemeClr>
        </a:solidFill>
        <a:ln w="12700" cap="flat" cmpd="sng" algn="ctr">
          <a:solidFill>
            <a:srgbClr val="540B2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b="1" kern="1200"/>
            <a:t>Vocal</a:t>
          </a:r>
          <a:r>
            <a:rPr lang="es-MX" sz="2400" kern="1200"/>
            <a:t> </a:t>
          </a:r>
          <a:r>
            <a:rPr lang="es-MX" sz="2400" kern="1200" baseline="30000"/>
            <a:t>2</a:t>
          </a:r>
        </a:p>
        <a:p>
          <a:pPr marL="0" lvl="0" indent="0" algn="ctr" defTabSz="1066800">
            <a:lnSpc>
              <a:spcPct val="90000"/>
            </a:lnSpc>
            <a:spcBef>
              <a:spcPct val="0"/>
            </a:spcBef>
            <a:spcAft>
              <a:spcPct val="35000"/>
            </a:spcAft>
            <a:buNone/>
          </a:pPr>
          <a:r>
            <a:rPr lang="es-MX" sz="2400" i="1" kern="1200"/>
            <a:t>Voz y voto</a:t>
          </a:r>
          <a:endParaRPr lang="es-MX" sz="2400" kern="1200" baseline="30000"/>
        </a:p>
      </dsp:txBody>
      <dsp:txXfrm>
        <a:off x="3599210" y="5368954"/>
        <a:ext cx="1781273" cy="1105990"/>
      </dsp:txXfrm>
    </dsp:sp>
    <dsp:sp modelId="{893B3933-8744-4565-9446-7FA0A659C72C}">
      <dsp:nvSpPr>
        <dsp:cNvPr id="0" name=""/>
        <dsp:cNvSpPr/>
      </dsp:nvSpPr>
      <dsp:spPr>
        <a:xfrm>
          <a:off x="1098012" y="5139257"/>
          <a:ext cx="1850091" cy="1174808"/>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651A6E40-32EB-46E8-A446-964ED570C0EF}">
      <dsp:nvSpPr>
        <dsp:cNvPr id="0" name=""/>
        <dsp:cNvSpPr/>
      </dsp:nvSpPr>
      <dsp:spPr>
        <a:xfrm>
          <a:off x="1303577" y="5334545"/>
          <a:ext cx="1850091" cy="1174808"/>
        </a:xfrm>
        <a:prstGeom prst="roundRect">
          <a:avLst>
            <a:gd name="adj" fmla="val 10000"/>
          </a:avLst>
        </a:prstGeom>
        <a:solidFill>
          <a:schemeClr val="lt1">
            <a:alpha val="90000"/>
            <a:hueOff val="0"/>
            <a:satOff val="0"/>
            <a:lumOff val="0"/>
            <a:alphaOff val="0"/>
          </a:schemeClr>
        </a:solidFill>
        <a:ln w="12700" cap="flat" cmpd="sng" algn="ctr">
          <a:solidFill>
            <a:srgbClr val="540B2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MX" sz="2400" b="1" kern="1200"/>
            <a:t>Vocal</a:t>
          </a:r>
          <a:r>
            <a:rPr lang="es-MX" sz="2400" kern="1200"/>
            <a:t> </a:t>
          </a:r>
          <a:r>
            <a:rPr lang="es-MX" sz="2400" kern="1200" baseline="30000"/>
            <a:t>1</a:t>
          </a:r>
        </a:p>
        <a:p>
          <a:pPr marL="0" lvl="0" indent="0" algn="ctr" defTabSz="1066800">
            <a:lnSpc>
              <a:spcPct val="90000"/>
            </a:lnSpc>
            <a:spcBef>
              <a:spcPct val="0"/>
            </a:spcBef>
            <a:spcAft>
              <a:spcPct val="35000"/>
            </a:spcAft>
            <a:buNone/>
          </a:pPr>
          <a:r>
            <a:rPr lang="es-MX" sz="2400" i="1" kern="1200"/>
            <a:t>Voz y voto</a:t>
          </a:r>
          <a:endParaRPr lang="es-MX" sz="2400" kern="1200" baseline="30000"/>
        </a:p>
      </dsp:txBody>
      <dsp:txXfrm>
        <a:off x="1337986" y="5368954"/>
        <a:ext cx="1781273" cy="1105990"/>
      </dsp:txXfrm>
    </dsp:sp>
    <dsp:sp modelId="{DF70CCDF-2AD2-4F7E-83EB-E9D0B5996010}">
      <dsp:nvSpPr>
        <dsp:cNvPr id="0" name=""/>
        <dsp:cNvSpPr/>
      </dsp:nvSpPr>
      <dsp:spPr>
        <a:xfrm>
          <a:off x="2228623" y="3426380"/>
          <a:ext cx="1850091" cy="1174808"/>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sp>
    <dsp:sp modelId="{A377D1AA-27F9-4EA4-9001-257545BA8DCE}">
      <dsp:nvSpPr>
        <dsp:cNvPr id="0" name=""/>
        <dsp:cNvSpPr/>
      </dsp:nvSpPr>
      <dsp:spPr>
        <a:xfrm>
          <a:off x="2434189" y="3621668"/>
          <a:ext cx="1850091" cy="1174808"/>
        </a:xfrm>
        <a:prstGeom prst="roundRect">
          <a:avLst>
            <a:gd name="adj" fmla="val 10000"/>
          </a:avLst>
        </a:prstGeom>
        <a:solidFill>
          <a:schemeClr val="lt1">
            <a:alpha val="90000"/>
            <a:hueOff val="0"/>
            <a:satOff val="0"/>
            <a:lumOff val="0"/>
            <a:alphaOff val="0"/>
          </a:schemeClr>
        </a:solidFill>
        <a:ln w="12700" cap="flat" cmpd="sng" algn="ctr">
          <a:solidFill>
            <a:srgbClr val="540B2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MX" sz="1300" b="1" kern="1200"/>
            <a:t>Coordinador</a:t>
          </a:r>
          <a:r>
            <a:rPr lang="es-MX" sz="1300" kern="1200"/>
            <a:t> del Sistema de Control Interno (Inmediato Inferior a titular)</a:t>
          </a:r>
        </a:p>
        <a:p>
          <a:pPr marL="0" lvl="0" indent="0" algn="ctr" defTabSz="577850">
            <a:lnSpc>
              <a:spcPct val="90000"/>
            </a:lnSpc>
            <a:spcBef>
              <a:spcPct val="0"/>
            </a:spcBef>
            <a:spcAft>
              <a:spcPct val="35000"/>
            </a:spcAft>
            <a:buNone/>
          </a:pPr>
          <a:r>
            <a:rPr lang="es-MX" sz="1300" i="1" kern="1200"/>
            <a:t>Voz</a:t>
          </a:r>
          <a:endParaRPr lang="es-MX" sz="1300" kern="1200"/>
        </a:p>
      </dsp:txBody>
      <dsp:txXfrm>
        <a:off x="2468598" y="3656077"/>
        <a:ext cx="1781273" cy="110599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1816B-4509-0342-BB92-9B742A8577DC}">
      <dsp:nvSpPr>
        <dsp:cNvPr id="0" name=""/>
        <dsp:cNvSpPr/>
      </dsp:nvSpPr>
      <dsp:spPr>
        <a:xfrm>
          <a:off x="6711" y="0"/>
          <a:ext cx="2644347" cy="1108862"/>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92569" dir="2700000" algn="tl"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Objetivo, Meta, Estrategia o Proceso Institucional expuesto al riesgo de que no se logre</a:t>
          </a:r>
        </a:p>
      </dsp:txBody>
      <dsp:txXfrm>
        <a:off x="39188" y="32477"/>
        <a:ext cx="2579393" cy="1043908"/>
      </dsp:txXfrm>
    </dsp:sp>
    <dsp:sp modelId="{83AD275B-BDBE-6444-9491-8000412C17AA}">
      <dsp:nvSpPr>
        <dsp:cNvPr id="0" name=""/>
        <dsp:cNvSpPr/>
      </dsp:nvSpPr>
      <dsp:spPr>
        <a:xfrm>
          <a:off x="2888113" y="260482"/>
          <a:ext cx="502556" cy="587896"/>
        </a:xfrm>
        <a:prstGeom prst="rightArrow">
          <a:avLst>
            <a:gd name="adj1" fmla="val 60000"/>
            <a:gd name="adj2" fmla="val 50000"/>
          </a:avLst>
        </a:prstGeom>
        <a:solidFill>
          <a:srgbClr val="FEC4D0"/>
        </a:solidFill>
        <a:ln>
          <a:noFill/>
        </a:ln>
        <a:effectLst>
          <a:outerShdw blurRad="50800" dist="92569"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MX" sz="2500" kern="1200"/>
        </a:p>
      </dsp:txBody>
      <dsp:txXfrm>
        <a:off x="2888113" y="378061"/>
        <a:ext cx="351789" cy="352738"/>
      </dsp:txXfrm>
    </dsp:sp>
    <dsp:sp modelId="{86DCDC48-6B25-8949-90B7-DA05C1F777FC}">
      <dsp:nvSpPr>
        <dsp:cNvPr id="0" name=""/>
        <dsp:cNvSpPr/>
      </dsp:nvSpPr>
      <dsp:spPr>
        <a:xfrm>
          <a:off x="3599278" y="0"/>
          <a:ext cx="2608860" cy="1108862"/>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92569" dir="2700000" algn="tl"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Problemáticas identificadas en la Institución Pública</a:t>
          </a:r>
        </a:p>
      </dsp:txBody>
      <dsp:txXfrm>
        <a:off x="3631755" y="32477"/>
        <a:ext cx="2543906" cy="1043908"/>
      </dsp:txXfrm>
    </dsp:sp>
    <dsp:sp modelId="{6E71ADF7-F6E3-6449-BDBA-67469874FEAD}">
      <dsp:nvSpPr>
        <dsp:cNvPr id="0" name=""/>
        <dsp:cNvSpPr/>
      </dsp:nvSpPr>
      <dsp:spPr>
        <a:xfrm>
          <a:off x="6436962" y="260482"/>
          <a:ext cx="485107" cy="587896"/>
        </a:xfrm>
        <a:prstGeom prst="rightArrow">
          <a:avLst>
            <a:gd name="adj1" fmla="val 60000"/>
            <a:gd name="adj2" fmla="val 50000"/>
          </a:avLst>
        </a:prstGeom>
        <a:solidFill>
          <a:srgbClr val="FEC4D0"/>
        </a:solidFill>
        <a:ln>
          <a:noFill/>
        </a:ln>
        <a:effectLst>
          <a:outerShdw blurRad="50800" dist="92569" dir="2700000" algn="tl" rotWithShape="0">
            <a:prstClr val="black">
              <a:alpha val="40000"/>
            </a:prstClr>
          </a:outerShdw>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s-MX" sz="2500" kern="1200"/>
        </a:p>
      </dsp:txBody>
      <dsp:txXfrm>
        <a:off x="6436962" y="378061"/>
        <a:ext cx="339575" cy="352738"/>
      </dsp:txXfrm>
    </dsp:sp>
    <dsp:sp modelId="{257C6235-E4C8-A54F-BF54-054CCFF91E92}">
      <dsp:nvSpPr>
        <dsp:cNvPr id="0" name=""/>
        <dsp:cNvSpPr/>
      </dsp:nvSpPr>
      <dsp:spPr>
        <a:xfrm>
          <a:off x="7123435" y="0"/>
          <a:ext cx="2614857" cy="1108862"/>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92569" dir="2700000" algn="tl"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Actividades dentro del marco normativo de la Institución Pública</a:t>
          </a:r>
        </a:p>
      </dsp:txBody>
      <dsp:txXfrm>
        <a:off x="7155912" y="32477"/>
        <a:ext cx="2549903" cy="104390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D882D-71A3-A441-8BEE-D3E246758712}">
      <dsp:nvSpPr>
        <dsp:cNvPr id="0" name=""/>
        <dsp:cNvSpPr/>
      </dsp:nvSpPr>
      <dsp:spPr>
        <a:xfrm>
          <a:off x="30117" y="1552510"/>
          <a:ext cx="3144757" cy="1257903"/>
        </a:xfrm>
        <a:prstGeom prst="chevron">
          <a:avLst/>
        </a:prstGeom>
        <a:gradFill flip="none" rotWithShape="1">
          <a:gsLst>
            <a:gs pos="0">
              <a:srgbClr val="540B29"/>
            </a:gs>
            <a:gs pos="78000">
              <a:srgbClr val="B11756"/>
            </a:gs>
            <a:gs pos="100000">
              <a:srgbClr val="FFC5D1"/>
            </a:gs>
          </a:gsLst>
          <a:path path="rect">
            <a:fillToRect l="100000" t="100000"/>
          </a:path>
          <a:tileRect r="-100000" b="-100000"/>
        </a:gradFill>
        <a:ln>
          <a:noFill/>
        </a:ln>
        <a:effectLst>
          <a:outerShdw blurRad="57150" dist="295675"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s-MX" sz="1900" kern="1200" dirty="0"/>
            <a:t>.Objetivo .Meta .Estrategia .Proceso</a:t>
          </a:r>
        </a:p>
        <a:p>
          <a:pPr marL="0" lvl="0" indent="0" algn="ctr" defTabSz="844550">
            <a:lnSpc>
              <a:spcPct val="90000"/>
            </a:lnSpc>
            <a:spcBef>
              <a:spcPct val="0"/>
            </a:spcBef>
            <a:spcAft>
              <a:spcPct val="35000"/>
            </a:spcAft>
            <a:buNone/>
          </a:pPr>
          <a:r>
            <a:rPr lang="es-MX" sz="1900" kern="1200" dirty="0"/>
            <a:t>Institucional</a:t>
          </a:r>
        </a:p>
      </dsp:txBody>
      <dsp:txXfrm>
        <a:off x="659069" y="1552510"/>
        <a:ext cx="1886854" cy="1257903"/>
      </dsp:txXfrm>
    </dsp:sp>
    <dsp:sp modelId="{3FF08DB9-1D71-7D4D-A45E-2974F6A85D40}">
      <dsp:nvSpPr>
        <dsp:cNvPr id="0" name=""/>
        <dsp:cNvSpPr/>
      </dsp:nvSpPr>
      <dsp:spPr>
        <a:xfrm>
          <a:off x="2826727" y="1614298"/>
          <a:ext cx="3144757" cy="1257903"/>
        </a:xfrm>
        <a:prstGeom prst="chevron">
          <a:avLst/>
        </a:prstGeom>
        <a:gradFill flip="none" rotWithShape="1">
          <a:gsLst>
            <a:gs pos="0">
              <a:srgbClr val="540B29"/>
            </a:gs>
            <a:gs pos="78000">
              <a:srgbClr val="B11756"/>
            </a:gs>
            <a:gs pos="100000">
              <a:srgbClr val="FFC5D1"/>
            </a:gs>
          </a:gsLst>
          <a:path path="rect">
            <a:fillToRect l="100000" t="100000"/>
          </a:path>
          <a:tileRect r="-100000" b="-100000"/>
        </a:gradFill>
        <a:ln>
          <a:noFill/>
        </a:ln>
        <a:effectLst>
          <a:outerShdw blurRad="57150" dist="295675"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s-MX" sz="2400" kern="1200" dirty="0"/>
            <a:t>Riesgo</a:t>
          </a:r>
        </a:p>
        <a:p>
          <a:pPr marL="0" lvl="0" indent="0" algn="ctr" defTabSz="1066800">
            <a:lnSpc>
              <a:spcPct val="90000"/>
            </a:lnSpc>
            <a:spcBef>
              <a:spcPct val="0"/>
            </a:spcBef>
            <a:spcAft>
              <a:spcPct val="35000"/>
            </a:spcAft>
            <a:buNone/>
          </a:pPr>
          <a:r>
            <a:rPr lang="es-MX" sz="1800" kern="1200" dirty="0"/>
            <a:t>10 palabras máximo</a:t>
          </a:r>
        </a:p>
      </dsp:txBody>
      <dsp:txXfrm>
        <a:off x="3455679" y="1614298"/>
        <a:ext cx="1886854" cy="1257903"/>
      </dsp:txXfrm>
    </dsp:sp>
    <dsp:sp modelId="{8DF19D6B-5E67-EA4E-8729-4DBA66EDC8EC}">
      <dsp:nvSpPr>
        <dsp:cNvPr id="0" name=""/>
        <dsp:cNvSpPr/>
      </dsp:nvSpPr>
      <dsp:spPr>
        <a:xfrm>
          <a:off x="5690677" y="1577228"/>
          <a:ext cx="3144757" cy="1257903"/>
        </a:xfrm>
        <a:prstGeom prst="chevron">
          <a:avLst/>
        </a:prstGeom>
        <a:gradFill flip="none" rotWithShape="1">
          <a:gsLst>
            <a:gs pos="0">
              <a:srgbClr val="540B29"/>
            </a:gs>
            <a:gs pos="78000">
              <a:srgbClr val="B11756"/>
            </a:gs>
            <a:gs pos="100000">
              <a:srgbClr val="FFC5D1"/>
            </a:gs>
          </a:gsLst>
          <a:path path="rect">
            <a:fillToRect l="100000" t="100000"/>
          </a:path>
          <a:tileRect r="-100000" b="-100000"/>
        </a:gradFill>
        <a:ln>
          <a:noFill/>
        </a:ln>
        <a:effectLst>
          <a:outerShdw blurRad="57150" dist="295675"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s-MX" sz="2400" kern="1200"/>
            <a:t>Factor</a:t>
          </a:r>
        </a:p>
        <a:p>
          <a:pPr marL="0" lvl="0" indent="0" algn="ctr" defTabSz="1066800">
            <a:lnSpc>
              <a:spcPct val="90000"/>
            </a:lnSpc>
            <a:spcBef>
              <a:spcPct val="0"/>
            </a:spcBef>
            <a:spcAft>
              <a:spcPct val="35000"/>
            </a:spcAft>
            <a:buNone/>
          </a:pPr>
          <a:r>
            <a:rPr lang="es-MX" sz="1800" kern="1200"/>
            <a:t>25 palabras máximo</a:t>
          </a:r>
        </a:p>
      </dsp:txBody>
      <dsp:txXfrm>
        <a:off x="6319629" y="1577228"/>
        <a:ext cx="1886854" cy="1257903"/>
      </dsp:txXfrm>
    </dsp:sp>
    <dsp:sp modelId="{24849A9C-2449-E344-8655-3F81820A87FF}">
      <dsp:nvSpPr>
        <dsp:cNvPr id="0" name=""/>
        <dsp:cNvSpPr/>
      </dsp:nvSpPr>
      <dsp:spPr>
        <a:xfrm>
          <a:off x="8501650" y="1540145"/>
          <a:ext cx="3144757" cy="1257903"/>
        </a:xfrm>
        <a:prstGeom prst="chevron">
          <a:avLst/>
        </a:prstGeom>
        <a:gradFill flip="none" rotWithShape="1">
          <a:gsLst>
            <a:gs pos="0">
              <a:srgbClr val="540B29"/>
            </a:gs>
            <a:gs pos="78000">
              <a:srgbClr val="B11756"/>
            </a:gs>
            <a:gs pos="100000">
              <a:srgbClr val="FFC5D1"/>
            </a:gs>
          </a:gsLst>
          <a:path path="rect">
            <a:fillToRect l="100000" t="100000"/>
          </a:path>
          <a:tileRect r="-100000" b="-100000"/>
        </a:gradFill>
        <a:ln>
          <a:noFill/>
        </a:ln>
        <a:effectLst>
          <a:outerShdw blurRad="57150" dist="295675"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010" tIns="25337" rIns="25337" bIns="25337" numCol="1" spcCol="1270" anchor="ctr" anchorCtr="0">
          <a:noAutofit/>
        </a:bodyPr>
        <a:lstStyle/>
        <a:p>
          <a:pPr marL="0" lvl="0" indent="0" algn="ctr" defTabSz="844550">
            <a:lnSpc>
              <a:spcPct val="90000"/>
            </a:lnSpc>
            <a:spcBef>
              <a:spcPct val="0"/>
            </a:spcBef>
            <a:spcAft>
              <a:spcPct val="35000"/>
            </a:spcAft>
            <a:buNone/>
          </a:pPr>
          <a:r>
            <a:rPr lang="es-MX" sz="1900" kern="1200" dirty="0"/>
            <a:t>Actividad</a:t>
          </a:r>
        </a:p>
      </dsp:txBody>
      <dsp:txXfrm>
        <a:off x="9130602" y="1540145"/>
        <a:ext cx="1886854" cy="12579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5B02F-4349-CE41-97C0-39C053FCA1F1}">
      <dsp:nvSpPr>
        <dsp:cNvPr id="0" name=""/>
        <dsp:cNvSpPr/>
      </dsp:nvSpPr>
      <dsp:spPr>
        <a:xfrm>
          <a:off x="0" y="416527"/>
          <a:ext cx="10835368" cy="4819500"/>
        </a:xfrm>
        <a:prstGeom prst="rect">
          <a:avLst/>
        </a:prstGeom>
        <a:solidFill>
          <a:schemeClr val="lt1">
            <a:alpha val="90000"/>
            <a:hueOff val="0"/>
            <a:satOff val="0"/>
            <a:lumOff val="0"/>
            <a:alphaOff val="0"/>
          </a:schemeClr>
        </a:solidFill>
        <a:ln w="6350" cap="flat" cmpd="sng" algn="ctr">
          <a:solidFill>
            <a:srgbClr val="540B29"/>
          </a:solidFill>
          <a:prstDash val="solid"/>
          <a:miter lim="800000"/>
        </a:ln>
        <a:effectLst>
          <a:outerShdw blurRad="50800" dist="38100" dir="2700000" algn="tl" rotWithShape="0">
            <a:prstClr val="black">
              <a:alpha val="40000"/>
            </a:prst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40945" tIns="312420" rIns="840945" bIns="106680" numCol="1" spcCol="1270" anchor="t" anchorCtr="0">
          <a:noAutofit/>
        </a:bodyPr>
        <a:lstStyle/>
        <a:p>
          <a:pPr marL="114300" lvl="1" indent="-114300" algn="l" defTabSz="666750">
            <a:lnSpc>
              <a:spcPct val="90000"/>
            </a:lnSpc>
            <a:spcBef>
              <a:spcPct val="0"/>
            </a:spcBef>
            <a:spcAft>
              <a:spcPct val="15000"/>
            </a:spcAft>
            <a:buFont typeface="+mj-lt"/>
            <a:buAutoNum type="arabicPeriod"/>
          </a:pPr>
          <a:r>
            <a:rPr lang="es-MX" sz="1500" b="1" kern="1200" dirty="0"/>
            <a:t>Reducir el riesgo</a:t>
          </a:r>
          <a:r>
            <a:rPr lang="es-MX" sz="1500" kern="1200" dirty="0"/>
            <a:t>. Implica establecer acciones dirigidas a disminuir la probabilidad de ocurrencia (acciones de prevención) y el impacto (acciones de contingencia), tales como la optimización de los procedimientos y la implementación o mejora de controles. </a:t>
          </a:r>
        </a:p>
        <a:p>
          <a:pPr marL="114300" lvl="1" indent="-114300" algn="l" defTabSz="666750">
            <a:lnSpc>
              <a:spcPct val="90000"/>
            </a:lnSpc>
            <a:spcBef>
              <a:spcPct val="0"/>
            </a:spcBef>
            <a:spcAft>
              <a:spcPct val="15000"/>
            </a:spcAft>
            <a:buFont typeface="+mj-lt"/>
            <a:buAutoNum type="arabicPeriod"/>
          </a:pPr>
          <a:r>
            <a:rPr lang="es-MX" sz="1500" b="1" kern="1200" dirty="0"/>
            <a:t>Asumir el riesgo</a:t>
          </a:r>
          <a:r>
            <a:rPr lang="es-MX" sz="1500" kern="1200" dirty="0"/>
            <a:t>. Se aplica cuando el riesgo se encuentra en el Cuadrante III, Riesgos Controlados de baja probabilidad de ocurrencia y grado de impacto y puede aceptarse sin necesidad de tomar otras medidas de control diferentes a las que se poseen, o cuando no se tiene opción para abatirlo y sólo pueden establecerse acciones de contingencia. </a:t>
          </a:r>
        </a:p>
        <a:p>
          <a:pPr marL="114300" lvl="1" indent="-114300" algn="l" defTabSz="666750">
            <a:lnSpc>
              <a:spcPct val="90000"/>
            </a:lnSpc>
            <a:spcBef>
              <a:spcPct val="0"/>
            </a:spcBef>
            <a:spcAft>
              <a:spcPct val="15000"/>
            </a:spcAft>
            <a:buFont typeface="+mj-lt"/>
            <a:buAutoNum type="arabicPeriod"/>
          </a:pPr>
          <a:r>
            <a:rPr lang="es-MX" sz="1500" b="1" kern="1200" dirty="0"/>
            <a:t>Transferir el riesgo</a:t>
          </a:r>
          <a:r>
            <a:rPr lang="es-MX" sz="1500" kern="1200" dirty="0"/>
            <a:t>. Consiste en trasladar el riesgo a un externo a través de la contratación de servicios tercerizados, el cual deberá tener la experiencia y especialización necesaria para asumir el riesgo, así como sus impactos o pérdidas derivadas de su materialización </a:t>
          </a:r>
        </a:p>
        <a:p>
          <a:pPr marL="114300" lvl="1" indent="-114300" algn="l" defTabSz="666750">
            <a:lnSpc>
              <a:spcPct val="90000"/>
            </a:lnSpc>
            <a:spcBef>
              <a:spcPct val="0"/>
            </a:spcBef>
            <a:spcAft>
              <a:spcPct val="15000"/>
            </a:spcAft>
            <a:buFont typeface="+mj-lt"/>
            <a:buAutoNum type="arabicPeriod"/>
          </a:pPr>
          <a:r>
            <a:rPr lang="es-MX" sz="1500" b="1" kern="1200" dirty="0"/>
            <a:t>Compartir el riesgo</a:t>
          </a:r>
          <a:r>
            <a:rPr lang="es-MX" sz="1500" kern="1200" dirty="0"/>
            <a:t>.- Se refiere a distribuir parcialmente el riesgo y las posibles consecuencias, a efecto de segmentarlo y canalizarlo a diferentes unidades administrativas de la institución, las cuales se responsabilizarán de la parte del riesgo que les corresponda en su ámbito de competencia. </a:t>
          </a:r>
        </a:p>
        <a:p>
          <a:pPr marL="114300" lvl="1" indent="-114300" algn="l" defTabSz="666750">
            <a:lnSpc>
              <a:spcPct val="90000"/>
            </a:lnSpc>
            <a:spcBef>
              <a:spcPct val="0"/>
            </a:spcBef>
            <a:spcAft>
              <a:spcPct val="15000"/>
            </a:spcAft>
            <a:buFont typeface="+mj-lt"/>
            <a:buAutoNum type="arabicPeriod"/>
          </a:pPr>
          <a:r>
            <a:rPr lang="es-MX" sz="1500" b="1" kern="1200" dirty="0"/>
            <a:t>Tolerancia al Riesgo</a:t>
          </a:r>
          <a:r>
            <a:rPr lang="es-MX" sz="1500" kern="1200" dirty="0"/>
            <a:t>. La Administración deberá definir la tolerancia a los riesgos identificados para los objetivos estratégicos definidos por la Institución. En donde la tolerancia al riesgo se debe considerar como el nivel aceptable de diferencia entre el cumplimiento cabal del objetivo estratégico, respecto de su grado real de cumplimiento </a:t>
          </a:r>
        </a:p>
        <a:p>
          <a:pPr marL="114300" lvl="1" indent="-114300" algn="l" defTabSz="666750">
            <a:lnSpc>
              <a:spcPct val="90000"/>
            </a:lnSpc>
            <a:spcBef>
              <a:spcPct val="0"/>
            </a:spcBef>
            <a:spcAft>
              <a:spcPct val="15000"/>
            </a:spcAft>
            <a:buFont typeface="+mj-lt"/>
            <a:buAutoNum type="arabicPeriod"/>
          </a:pPr>
          <a:r>
            <a:rPr lang="es-MX" sz="1500" b="1" kern="1200" dirty="0"/>
            <a:t>Servicios Tercerizados</a:t>
          </a:r>
          <a:r>
            <a:rPr lang="es-MX" sz="1500" kern="1200" dirty="0"/>
            <a:t>. La Administración conserva la responsabilidad sobre el desempeño de las actividades realizadas por los servicios tercerizados que contrate para realizar algunos procesos operativos para la institución, tales como servicios de tecnologías de información y comunicaciones, servicios de mantenimiento, servicios de seguridad o servicios de limpieza </a:t>
          </a:r>
        </a:p>
      </dsp:txBody>
      <dsp:txXfrm>
        <a:off x="0" y="416527"/>
        <a:ext cx="10835368" cy="4819500"/>
      </dsp:txXfrm>
    </dsp:sp>
    <dsp:sp modelId="{B9F9A346-6849-A742-BA8E-1A6B91FDAFD7}">
      <dsp:nvSpPr>
        <dsp:cNvPr id="0" name=""/>
        <dsp:cNvSpPr/>
      </dsp:nvSpPr>
      <dsp:spPr>
        <a:xfrm>
          <a:off x="1625316" y="10885"/>
          <a:ext cx="7584757" cy="442800"/>
        </a:xfrm>
        <a:prstGeom prst="roundRect">
          <a:avLst/>
        </a:prstGeom>
        <a:noFill/>
        <a:ln w="76200">
          <a:solidFill>
            <a:srgbClr val="540B29"/>
          </a:solidFill>
        </a:ln>
        <a:effectLst>
          <a:outerShdw blurRad="50800" dist="38100" dir="2700000" algn="tl" rotWithShape="0">
            <a:prstClr val="black">
              <a:alpha val="40000"/>
            </a:prst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6686" tIns="0" rIns="286686" bIns="0" numCol="1" spcCol="1270" anchor="ctr" anchorCtr="0">
          <a:noAutofit/>
        </a:bodyPr>
        <a:lstStyle/>
        <a:p>
          <a:pPr marL="0" lvl="0" indent="0" algn="ctr" defTabSz="666750">
            <a:lnSpc>
              <a:spcPct val="90000"/>
            </a:lnSpc>
            <a:spcBef>
              <a:spcPct val="0"/>
            </a:spcBef>
            <a:spcAft>
              <a:spcPct val="35000"/>
            </a:spcAft>
            <a:buNone/>
          </a:pPr>
          <a:r>
            <a:rPr lang="es-MX" sz="1500" b="0" kern="1200" cap="none" spc="0" dirty="0">
              <a:ln w="0"/>
              <a:solidFill>
                <a:schemeClr val="tx1"/>
              </a:solidFill>
              <a:effectLst>
                <a:outerShdw blurRad="38100" dist="19050" dir="2700000" algn="tl" rotWithShape="0">
                  <a:schemeClr val="dk1">
                    <a:alpha val="40000"/>
                  </a:schemeClr>
                </a:outerShdw>
              </a:effectLst>
            </a:rPr>
            <a:t>Determinada la Valoración final, se debe definir la estrategia a seguir</a:t>
          </a:r>
        </a:p>
      </dsp:txBody>
      <dsp:txXfrm>
        <a:off x="1646932" y="32501"/>
        <a:ext cx="7541525"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D88DC-A680-4C28-8AD9-E03AF5A172DA}">
      <dsp:nvSpPr>
        <dsp:cNvPr id="0" name=""/>
        <dsp:cNvSpPr/>
      </dsp:nvSpPr>
      <dsp:spPr>
        <a:xfrm>
          <a:off x="752766" y="3127019"/>
          <a:ext cx="482622" cy="2758892"/>
        </a:xfrm>
        <a:custGeom>
          <a:avLst/>
          <a:gdLst/>
          <a:ahLst/>
          <a:cxnLst/>
          <a:rect l="0" t="0" r="0" b="0"/>
          <a:pathLst>
            <a:path>
              <a:moveTo>
                <a:pt x="0" y="0"/>
              </a:moveTo>
              <a:lnTo>
                <a:pt x="241311" y="0"/>
              </a:lnTo>
              <a:lnTo>
                <a:pt x="241311" y="2758892"/>
              </a:lnTo>
              <a:lnTo>
                <a:pt x="482622" y="2758892"/>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MX" sz="1000" kern="1200">
            <a:solidFill>
              <a:srgbClr val="FFC5D1"/>
            </a:solidFill>
          </a:endParaRPr>
        </a:p>
      </dsp:txBody>
      <dsp:txXfrm>
        <a:off x="924057" y="4436445"/>
        <a:ext cx="140039" cy="140039"/>
      </dsp:txXfrm>
    </dsp:sp>
    <dsp:sp modelId="{892666BC-164E-476B-ACB6-9937BACE6907}">
      <dsp:nvSpPr>
        <dsp:cNvPr id="0" name=""/>
        <dsp:cNvSpPr/>
      </dsp:nvSpPr>
      <dsp:spPr>
        <a:xfrm>
          <a:off x="752766" y="3127019"/>
          <a:ext cx="482622" cy="1839261"/>
        </a:xfrm>
        <a:custGeom>
          <a:avLst/>
          <a:gdLst/>
          <a:ahLst/>
          <a:cxnLst/>
          <a:rect l="0" t="0" r="0" b="0"/>
          <a:pathLst>
            <a:path>
              <a:moveTo>
                <a:pt x="0" y="0"/>
              </a:moveTo>
              <a:lnTo>
                <a:pt x="241311" y="0"/>
              </a:lnTo>
              <a:lnTo>
                <a:pt x="241311" y="1839261"/>
              </a:lnTo>
              <a:lnTo>
                <a:pt x="482622" y="1839261"/>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kern="1200">
            <a:solidFill>
              <a:srgbClr val="FFC5D1"/>
            </a:solidFill>
          </a:endParaRPr>
        </a:p>
      </dsp:txBody>
      <dsp:txXfrm>
        <a:off x="946539" y="3999112"/>
        <a:ext cx="95076" cy="95076"/>
      </dsp:txXfrm>
    </dsp:sp>
    <dsp:sp modelId="{9102CC28-ABD6-401A-894A-35B4667CE90E}">
      <dsp:nvSpPr>
        <dsp:cNvPr id="0" name=""/>
        <dsp:cNvSpPr/>
      </dsp:nvSpPr>
      <dsp:spPr>
        <a:xfrm>
          <a:off x="752766" y="3127019"/>
          <a:ext cx="482622" cy="919630"/>
        </a:xfrm>
        <a:custGeom>
          <a:avLst/>
          <a:gdLst/>
          <a:ahLst/>
          <a:cxnLst/>
          <a:rect l="0" t="0" r="0" b="0"/>
          <a:pathLst>
            <a:path>
              <a:moveTo>
                <a:pt x="0" y="0"/>
              </a:moveTo>
              <a:lnTo>
                <a:pt x="241311" y="0"/>
              </a:lnTo>
              <a:lnTo>
                <a:pt x="241311" y="919630"/>
              </a:lnTo>
              <a:lnTo>
                <a:pt x="482622" y="91963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968112" y="3560870"/>
        <a:ext cx="51928" cy="51928"/>
      </dsp:txXfrm>
    </dsp:sp>
    <dsp:sp modelId="{48D563AD-58F6-48B2-8335-4C4DA6C7578B}">
      <dsp:nvSpPr>
        <dsp:cNvPr id="0" name=""/>
        <dsp:cNvSpPr/>
      </dsp:nvSpPr>
      <dsp:spPr>
        <a:xfrm>
          <a:off x="752766" y="3081299"/>
          <a:ext cx="482622" cy="91440"/>
        </a:xfrm>
        <a:custGeom>
          <a:avLst/>
          <a:gdLst/>
          <a:ahLst/>
          <a:cxnLst/>
          <a:rect l="0" t="0" r="0" b="0"/>
          <a:pathLst>
            <a:path>
              <a:moveTo>
                <a:pt x="0" y="45720"/>
              </a:moveTo>
              <a:lnTo>
                <a:pt x="482622" y="4572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982011" y="3114953"/>
        <a:ext cx="24131" cy="24131"/>
      </dsp:txXfrm>
    </dsp:sp>
    <dsp:sp modelId="{5A457597-FB9A-40F1-A12F-3093AF2056EF}">
      <dsp:nvSpPr>
        <dsp:cNvPr id="0" name=""/>
        <dsp:cNvSpPr/>
      </dsp:nvSpPr>
      <dsp:spPr>
        <a:xfrm>
          <a:off x="752766" y="2207388"/>
          <a:ext cx="482622" cy="919630"/>
        </a:xfrm>
        <a:custGeom>
          <a:avLst/>
          <a:gdLst/>
          <a:ahLst/>
          <a:cxnLst/>
          <a:rect l="0" t="0" r="0" b="0"/>
          <a:pathLst>
            <a:path>
              <a:moveTo>
                <a:pt x="0" y="919630"/>
              </a:moveTo>
              <a:lnTo>
                <a:pt x="241311" y="919630"/>
              </a:lnTo>
              <a:lnTo>
                <a:pt x="241311" y="0"/>
              </a:lnTo>
              <a:lnTo>
                <a:pt x="482622"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968112" y="2641239"/>
        <a:ext cx="51928" cy="51928"/>
      </dsp:txXfrm>
    </dsp:sp>
    <dsp:sp modelId="{38AC2266-B1EC-4435-A193-83BC2DD6636A}">
      <dsp:nvSpPr>
        <dsp:cNvPr id="0" name=""/>
        <dsp:cNvSpPr/>
      </dsp:nvSpPr>
      <dsp:spPr>
        <a:xfrm>
          <a:off x="752766" y="1287757"/>
          <a:ext cx="482622" cy="1839261"/>
        </a:xfrm>
        <a:custGeom>
          <a:avLst/>
          <a:gdLst/>
          <a:ahLst/>
          <a:cxnLst/>
          <a:rect l="0" t="0" r="0" b="0"/>
          <a:pathLst>
            <a:path>
              <a:moveTo>
                <a:pt x="0" y="1839261"/>
              </a:moveTo>
              <a:lnTo>
                <a:pt x="241311" y="1839261"/>
              </a:lnTo>
              <a:lnTo>
                <a:pt x="241311" y="0"/>
              </a:lnTo>
              <a:lnTo>
                <a:pt x="482622"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kern="1200">
            <a:solidFill>
              <a:srgbClr val="FFC5D1"/>
            </a:solidFill>
          </a:endParaRPr>
        </a:p>
      </dsp:txBody>
      <dsp:txXfrm>
        <a:off x="946539" y="2159850"/>
        <a:ext cx="95076" cy="95076"/>
      </dsp:txXfrm>
    </dsp:sp>
    <dsp:sp modelId="{2F350F5E-46C3-4576-8984-55F0789128D4}">
      <dsp:nvSpPr>
        <dsp:cNvPr id="0" name=""/>
        <dsp:cNvSpPr/>
      </dsp:nvSpPr>
      <dsp:spPr>
        <a:xfrm>
          <a:off x="752766" y="368127"/>
          <a:ext cx="482622" cy="2758892"/>
        </a:xfrm>
        <a:custGeom>
          <a:avLst/>
          <a:gdLst/>
          <a:ahLst/>
          <a:cxnLst/>
          <a:rect l="0" t="0" r="0" b="0"/>
          <a:pathLst>
            <a:path>
              <a:moveTo>
                <a:pt x="0" y="2758892"/>
              </a:moveTo>
              <a:lnTo>
                <a:pt x="241311" y="2758892"/>
              </a:lnTo>
              <a:lnTo>
                <a:pt x="241311" y="0"/>
              </a:lnTo>
              <a:lnTo>
                <a:pt x="482622"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MX" sz="1000" kern="1200">
            <a:solidFill>
              <a:srgbClr val="FFC5D1"/>
            </a:solidFill>
          </a:endParaRPr>
        </a:p>
      </dsp:txBody>
      <dsp:txXfrm>
        <a:off x="924057" y="1677553"/>
        <a:ext cx="140039" cy="140039"/>
      </dsp:txXfrm>
    </dsp:sp>
    <dsp:sp modelId="{5B8C75D6-0453-46D7-A9D8-E61E244CEC0C}">
      <dsp:nvSpPr>
        <dsp:cNvPr id="0" name=""/>
        <dsp:cNvSpPr/>
      </dsp:nvSpPr>
      <dsp:spPr>
        <a:xfrm rot="16200000">
          <a:off x="-1551151" y="2759167"/>
          <a:ext cx="3872129" cy="735704"/>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s-MX" sz="4400" kern="1200" dirty="0">
              <a:solidFill>
                <a:srgbClr val="FFC5D1"/>
              </a:solidFill>
            </a:rPr>
            <a:t>Presidente </a:t>
          </a:r>
          <a:r>
            <a:rPr lang="es-MX" sz="4400" kern="1200" baseline="-25000" dirty="0">
              <a:solidFill>
                <a:srgbClr val="FFC5D1"/>
              </a:solidFill>
            </a:rPr>
            <a:t>(Art. 30)</a:t>
          </a:r>
        </a:p>
      </dsp:txBody>
      <dsp:txXfrm>
        <a:off x="-1551151" y="2759167"/>
        <a:ext cx="3872129" cy="735704"/>
      </dsp:txXfrm>
    </dsp:sp>
    <dsp:sp modelId="{602CEDF6-9BE9-4AD4-B376-CAB65CDF9649}">
      <dsp:nvSpPr>
        <dsp:cNvPr id="0" name=""/>
        <dsp:cNvSpPr/>
      </dsp:nvSpPr>
      <dsp:spPr>
        <a:xfrm>
          <a:off x="1235388" y="274"/>
          <a:ext cx="2413111" cy="735704"/>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kern="1200" dirty="0">
              <a:solidFill>
                <a:srgbClr val="FFC5D1"/>
              </a:solidFill>
            </a:rPr>
            <a:t>Dirigir sesiones</a:t>
          </a:r>
        </a:p>
      </dsp:txBody>
      <dsp:txXfrm>
        <a:off x="1235388" y="274"/>
        <a:ext cx="2413111" cy="735704"/>
      </dsp:txXfrm>
    </dsp:sp>
    <dsp:sp modelId="{C98C73B9-FF42-4B00-ADE2-AF0954AB6123}">
      <dsp:nvSpPr>
        <dsp:cNvPr id="0" name=""/>
        <dsp:cNvSpPr/>
      </dsp:nvSpPr>
      <dsp:spPr>
        <a:xfrm>
          <a:off x="1235388" y="919905"/>
          <a:ext cx="2413111" cy="735704"/>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kern="1200">
              <a:solidFill>
                <a:srgbClr val="FFC5D1"/>
              </a:solidFill>
            </a:rPr>
            <a:t>Voto de calidad</a:t>
          </a:r>
        </a:p>
      </dsp:txBody>
      <dsp:txXfrm>
        <a:off x="1235388" y="919905"/>
        <a:ext cx="2413111" cy="735704"/>
      </dsp:txXfrm>
    </dsp:sp>
    <dsp:sp modelId="{CFA0B79E-53B8-4BA2-B748-68DA21767863}">
      <dsp:nvSpPr>
        <dsp:cNvPr id="0" name=""/>
        <dsp:cNvSpPr/>
      </dsp:nvSpPr>
      <dsp:spPr>
        <a:xfrm>
          <a:off x="1235388" y="1839536"/>
          <a:ext cx="2413111" cy="735704"/>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a:solidFill>
                <a:srgbClr val="FFC5D1"/>
              </a:solidFill>
            </a:rPr>
            <a:t>Orden del día </a:t>
          </a:r>
          <a:r>
            <a:rPr lang="es-MX" sz="1200" i="1" kern="1200">
              <a:solidFill>
                <a:srgbClr val="FFC5D1"/>
              </a:solidFill>
            </a:rPr>
            <a:t>(formulación y puesta a consideración)</a:t>
          </a:r>
        </a:p>
      </dsp:txBody>
      <dsp:txXfrm>
        <a:off x="1235388" y="1839536"/>
        <a:ext cx="2413111" cy="735704"/>
      </dsp:txXfrm>
    </dsp:sp>
    <dsp:sp modelId="{C07EEDDD-5182-4D72-8215-35A193F3D5C5}">
      <dsp:nvSpPr>
        <dsp:cNvPr id="0" name=""/>
        <dsp:cNvSpPr/>
      </dsp:nvSpPr>
      <dsp:spPr>
        <a:xfrm>
          <a:off x="1235388" y="2759167"/>
          <a:ext cx="2413111" cy="735704"/>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kern="1200">
              <a:solidFill>
                <a:srgbClr val="FFC5D1"/>
              </a:solidFill>
            </a:rPr>
            <a:t>Vigilancia de Acuerdos</a:t>
          </a:r>
        </a:p>
      </dsp:txBody>
      <dsp:txXfrm>
        <a:off x="1235388" y="2759167"/>
        <a:ext cx="2413111" cy="735704"/>
      </dsp:txXfrm>
    </dsp:sp>
    <dsp:sp modelId="{7AA3910A-84BD-4923-9F85-9D28D274D7A5}">
      <dsp:nvSpPr>
        <dsp:cNvPr id="0" name=""/>
        <dsp:cNvSpPr/>
      </dsp:nvSpPr>
      <dsp:spPr>
        <a:xfrm>
          <a:off x="1235388" y="3678797"/>
          <a:ext cx="2413111" cy="735704"/>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kern="1200">
              <a:solidFill>
                <a:srgbClr val="FFC5D1"/>
              </a:solidFill>
            </a:rPr>
            <a:t>Proponer Calendario de sesiones</a:t>
          </a:r>
        </a:p>
      </dsp:txBody>
      <dsp:txXfrm>
        <a:off x="1235388" y="3678797"/>
        <a:ext cx="2413111" cy="735704"/>
      </dsp:txXfrm>
    </dsp:sp>
    <dsp:sp modelId="{138CBB09-7146-4EAD-8D40-6F5282F18A3E}">
      <dsp:nvSpPr>
        <dsp:cNvPr id="0" name=""/>
        <dsp:cNvSpPr/>
      </dsp:nvSpPr>
      <dsp:spPr>
        <a:xfrm>
          <a:off x="1235388" y="4598428"/>
          <a:ext cx="2413111" cy="735704"/>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kern="1200">
              <a:solidFill>
                <a:srgbClr val="FFC5D1"/>
              </a:solidFill>
            </a:rPr>
            <a:t>Proponer Extraordinarias</a:t>
          </a:r>
        </a:p>
      </dsp:txBody>
      <dsp:txXfrm>
        <a:off x="1235388" y="4598428"/>
        <a:ext cx="2413111" cy="735704"/>
      </dsp:txXfrm>
    </dsp:sp>
    <dsp:sp modelId="{9214EAE0-0913-4B76-A042-A4C8A494F0EB}">
      <dsp:nvSpPr>
        <dsp:cNvPr id="0" name=""/>
        <dsp:cNvSpPr/>
      </dsp:nvSpPr>
      <dsp:spPr>
        <a:xfrm>
          <a:off x="1235388" y="5518059"/>
          <a:ext cx="2413111" cy="735704"/>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kern="1200">
              <a:solidFill>
                <a:srgbClr val="FFC5D1"/>
              </a:solidFill>
            </a:rPr>
            <a:t>Invitados</a:t>
          </a:r>
        </a:p>
      </dsp:txBody>
      <dsp:txXfrm>
        <a:off x="1235388" y="5518059"/>
        <a:ext cx="2413111" cy="7357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CA8F3-C847-4158-9036-86E788D3CEC7}">
      <dsp:nvSpPr>
        <dsp:cNvPr id="0" name=""/>
        <dsp:cNvSpPr/>
      </dsp:nvSpPr>
      <dsp:spPr>
        <a:xfrm>
          <a:off x="760790" y="3381233"/>
          <a:ext cx="497986" cy="2846724"/>
        </a:xfrm>
        <a:custGeom>
          <a:avLst/>
          <a:gdLst/>
          <a:ahLst/>
          <a:cxnLst/>
          <a:rect l="0" t="0" r="0" b="0"/>
          <a:pathLst>
            <a:path>
              <a:moveTo>
                <a:pt x="0" y="0"/>
              </a:moveTo>
              <a:lnTo>
                <a:pt x="248993" y="0"/>
              </a:lnTo>
              <a:lnTo>
                <a:pt x="248993" y="2846724"/>
              </a:lnTo>
              <a:lnTo>
                <a:pt x="497986" y="2846724"/>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MX" sz="1000" kern="1200">
            <a:solidFill>
              <a:srgbClr val="FFC5D1"/>
            </a:solidFill>
          </a:endParaRPr>
        </a:p>
      </dsp:txBody>
      <dsp:txXfrm>
        <a:off x="937535" y="4732346"/>
        <a:ext cx="144497" cy="144497"/>
      </dsp:txXfrm>
    </dsp:sp>
    <dsp:sp modelId="{4E2F055E-AD85-4237-95A0-20EFA2DAB8FD}">
      <dsp:nvSpPr>
        <dsp:cNvPr id="0" name=""/>
        <dsp:cNvSpPr/>
      </dsp:nvSpPr>
      <dsp:spPr>
        <a:xfrm>
          <a:off x="760790" y="3381233"/>
          <a:ext cx="497986" cy="1897816"/>
        </a:xfrm>
        <a:custGeom>
          <a:avLst/>
          <a:gdLst/>
          <a:ahLst/>
          <a:cxnLst/>
          <a:rect l="0" t="0" r="0" b="0"/>
          <a:pathLst>
            <a:path>
              <a:moveTo>
                <a:pt x="0" y="0"/>
              </a:moveTo>
              <a:lnTo>
                <a:pt x="248993" y="0"/>
              </a:lnTo>
              <a:lnTo>
                <a:pt x="248993" y="1897816"/>
              </a:lnTo>
              <a:lnTo>
                <a:pt x="497986" y="1897816"/>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kern="1200">
            <a:solidFill>
              <a:srgbClr val="FFC5D1"/>
            </a:solidFill>
          </a:endParaRPr>
        </a:p>
      </dsp:txBody>
      <dsp:txXfrm>
        <a:off x="960732" y="4281089"/>
        <a:ext cx="98103" cy="98103"/>
      </dsp:txXfrm>
    </dsp:sp>
    <dsp:sp modelId="{375D88DC-A680-4C28-8AD9-E03AF5A172DA}">
      <dsp:nvSpPr>
        <dsp:cNvPr id="0" name=""/>
        <dsp:cNvSpPr/>
      </dsp:nvSpPr>
      <dsp:spPr>
        <a:xfrm>
          <a:off x="760790" y="3381233"/>
          <a:ext cx="497986" cy="948908"/>
        </a:xfrm>
        <a:custGeom>
          <a:avLst/>
          <a:gdLst/>
          <a:ahLst/>
          <a:cxnLst/>
          <a:rect l="0" t="0" r="0" b="0"/>
          <a:pathLst>
            <a:path>
              <a:moveTo>
                <a:pt x="0" y="0"/>
              </a:moveTo>
              <a:lnTo>
                <a:pt x="248993" y="0"/>
              </a:lnTo>
              <a:lnTo>
                <a:pt x="248993" y="948908"/>
              </a:lnTo>
              <a:lnTo>
                <a:pt x="497986" y="948908"/>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982992" y="3828895"/>
        <a:ext cx="53582" cy="53582"/>
      </dsp:txXfrm>
    </dsp:sp>
    <dsp:sp modelId="{D676B42B-5999-4CE0-A702-60BB9EE82FE4}">
      <dsp:nvSpPr>
        <dsp:cNvPr id="0" name=""/>
        <dsp:cNvSpPr/>
      </dsp:nvSpPr>
      <dsp:spPr>
        <a:xfrm>
          <a:off x="3748712" y="3335513"/>
          <a:ext cx="497986" cy="91440"/>
        </a:xfrm>
        <a:custGeom>
          <a:avLst/>
          <a:gdLst/>
          <a:ahLst/>
          <a:cxnLst/>
          <a:rect l="0" t="0" r="0" b="0"/>
          <a:pathLst>
            <a:path>
              <a:moveTo>
                <a:pt x="0" y="45720"/>
              </a:moveTo>
              <a:lnTo>
                <a:pt x="497986" y="4572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3985256" y="3368783"/>
        <a:ext cx="24899" cy="24899"/>
      </dsp:txXfrm>
    </dsp:sp>
    <dsp:sp modelId="{892666BC-164E-476B-ACB6-9937BACE6907}">
      <dsp:nvSpPr>
        <dsp:cNvPr id="0" name=""/>
        <dsp:cNvSpPr/>
      </dsp:nvSpPr>
      <dsp:spPr>
        <a:xfrm>
          <a:off x="760790" y="3335513"/>
          <a:ext cx="497986" cy="91440"/>
        </a:xfrm>
        <a:custGeom>
          <a:avLst/>
          <a:gdLst/>
          <a:ahLst/>
          <a:cxnLst/>
          <a:rect l="0" t="0" r="0" b="0"/>
          <a:pathLst>
            <a:path>
              <a:moveTo>
                <a:pt x="0" y="45720"/>
              </a:moveTo>
              <a:lnTo>
                <a:pt x="497986" y="4572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997334" y="3368783"/>
        <a:ext cx="24899" cy="24899"/>
      </dsp:txXfrm>
    </dsp:sp>
    <dsp:sp modelId="{9102CC28-ABD6-401A-894A-35B4667CE90E}">
      <dsp:nvSpPr>
        <dsp:cNvPr id="0" name=""/>
        <dsp:cNvSpPr/>
      </dsp:nvSpPr>
      <dsp:spPr>
        <a:xfrm>
          <a:off x="760790" y="2432324"/>
          <a:ext cx="497986" cy="948908"/>
        </a:xfrm>
        <a:custGeom>
          <a:avLst/>
          <a:gdLst/>
          <a:ahLst/>
          <a:cxnLst/>
          <a:rect l="0" t="0" r="0" b="0"/>
          <a:pathLst>
            <a:path>
              <a:moveTo>
                <a:pt x="0" y="948908"/>
              </a:moveTo>
              <a:lnTo>
                <a:pt x="248993" y="948908"/>
              </a:lnTo>
              <a:lnTo>
                <a:pt x="248993" y="0"/>
              </a:lnTo>
              <a:lnTo>
                <a:pt x="497986"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982992" y="2879987"/>
        <a:ext cx="53582" cy="53582"/>
      </dsp:txXfrm>
    </dsp:sp>
    <dsp:sp modelId="{48D563AD-58F6-48B2-8335-4C4DA6C7578B}">
      <dsp:nvSpPr>
        <dsp:cNvPr id="0" name=""/>
        <dsp:cNvSpPr/>
      </dsp:nvSpPr>
      <dsp:spPr>
        <a:xfrm>
          <a:off x="760790" y="1483416"/>
          <a:ext cx="497986" cy="1897816"/>
        </a:xfrm>
        <a:custGeom>
          <a:avLst/>
          <a:gdLst/>
          <a:ahLst/>
          <a:cxnLst/>
          <a:rect l="0" t="0" r="0" b="0"/>
          <a:pathLst>
            <a:path>
              <a:moveTo>
                <a:pt x="0" y="1897816"/>
              </a:moveTo>
              <a:lnTo>
                <a:pt x="248993" y="1897816"/>
              </a:lnTo>
              <a:lnTo>
                <a:pt x="248993" y="0"/>
              </a:lnTo>
              <a:lnTo>
                <a:pt x="497986"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kern="1200">
            <a:solidFill>
              <a:srgbClr val="FFC5D1"/>
            </a:solidFill>
          </a:endParaRPr>
        </a:p>
      </dsp:txBody>
      <dsp:txXfrm>
        <a:off x="960732" y="2383273"/>
        <a:ext cx="98103" cy="98103"/>
      </dsp:txXfrm>
    </dsp:sp>
    <dsp:sp modelId="{2F350F5E-46C3-4576-8984-55F0789128D4}">
      <dsp:nvSpPr>
        <dsp:cNvPr id="0" name=""/>
        <dsp:cNvSpPr/>
      </dsp:nvSpPr>
      <dsp:spPr>
        <a:xfrm>
          <a:off x="760790" y="534508"/>
          <a:ext cx="497986" cy="2846724"/>
        </a:xfrm>
        <a:custGeom>
          <a:avLst/>
          <a:gdLst/>
          <a:ahLst/>
          <a:cxnLst/>
          <a:rect l="0" t="0" r="0" b="0"/>
          <a:pathLst>
            <a:path>
              <a:moveTo>
                <a:pt x="0" y="2846724"/>
              </a:moveTo>
              <a:lnTo>
                <a:pt x="248993" y="2846724"/>
              </a:lnTo>
              <a:lnTo>
                <a:pt x="248993" y="0"/>
              </a:lnTo>
              <a:lnTo>
                <a:pt x="497986"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MX" sz="1000" kern="1200">
            <a:solidFill>
              <a:srgbClr val="FFC5D1"/>
            </a:solidFill>
          </a:endParaRPr>
        </a:p>
      </dsp:txBody>
      <dsp:txXfrm>
        <a:off x="937535" y="1885622"/>
        <a:ext cx="144497" cy="144497"/>
      </dsp:txXfrm>
    </dsp:sp>
    <dsp:sp modelId="{5B8C75D6-0453-46D7-A9D8-E61E244CEC0C}">
      <dsp:nvSpPr>
        <dsp:cNvPr id="0" name=""/>
        <dsp:cNvSpPr/>
      </dsp:nvSpPr>
      <dsp:spPr>
        <a:xfrm rot="16200000">
          <a:off x="-1616473" y="3001669"/>
          <a:ext cx="3995402" cy="759126"/>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s-MX" sz="3600" kern="1200" dirty="0">
              <a:solidFill>
                <a:srgbClr val="FFC5D1"/>
              </a:solidFill>
            </a:rPr>
            <a:t>Vocal ejecutivo </a:t>
          </a:r>
          <a:r>
            <a:rPr lang="es-MX" sz="3600" kern="1200" baseline="-25000" dirty="0">
              <a:solidFill>
                <a:srgbClr val="FFC5D1"/>
              </a:solidFill>
            </a:rPr>
            <a:t>(Art. 31)</a:t>
          </a:r>
        </a:p>
      </dsp:txBody>
      <dsp:txXfrm>
        <a:off x="-1616473" y="3001669"/>
        <a:ext cx="3995402" cy="759126"/>
      </dsp:txXfrm>
    </dsp:sp>
    <dsp:sp modelId="{602CEDF6-9BE9-4AD4-B376-CAB65CDF9649}">
      <dsp:nvSpPr>
        <dsp:cNvPr id="0" name=""/>
        <dsp:cNvSpPr/>
      </dsp:nvSpPr>
      <dsp:spPr>
        <a:xfrm>
          <a:off x="1258777" y="154945"/>
          <a:ext cx="2489934" cy="759126"/>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solidFill>
                <a:srgbClr val="FFC5D1"/>
              </a:solidFill>
            </a:rPr>
            <a:t>Orden del día </a:t>
          </a:r>
          <a:r>
            <a:rPr lang="es-MX" sz="1200" i="1" kern="1200" dirty="0">
              <a:solidFill>
                <a:srgbClr val="FFC5D1"/>
              </a:solidFill>
            </a:rPr>
            <a:t>(formulación y elaboración)</a:t>
          </a:r>
          <a:endParaRPr lang="es-MX" sz="1500" kern="1200" dirty="0">
            <a:solidFill>
              <a:srgbClr val="FFC5D1"/>
            </a:solidFill>
          </a:endParaRPr>
        </a:p>
      </dsp:txBody>
      <dsp:txXfrm>
        <a:off x="1258777" y="154945"/>
        <a:ext cx="2489934" cy="759126"/>
      </dsp:txXfrm>
    </dsp:sp>
    <dsp:sp modelId="{C07EEDDD-5182-4D72-8215-35A193F3D5C5}">
      <dsp:nvSpPr>
        <dsp:cNvPr id="0" name=""/>
        <dsp:cNvSpPr/>
      </dsp:nvSpPr>
      <dsp:spPr>
        <a:xfrm>
          <a:off x="1258777" y="1103853"/>
          <a:ext cx="2489934" cy="759126"/>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solidFill>
                <a:srgbClr val="FFC5D1"/>
              </a:solidFill>
            </a:rPr>
            <a:t>Notificar Convocatorias (7 días hábiles anteriores)</a:t>
          </a:r>
        </a:p>
      </dsp:txBody>
      <dsp:txXfrm>
        <a:off x="1258777" y="1103853"/>
        <a:ext cx="2489934" cy="759126"/>
      </dsp:txXfrm>
    </dsp:sp>
    <dsp:sp modelId="{7AA3910A-84BD-4923-9F85-9D28D274D7A5}">
      <dsp:nvSpPr>
        <dsp:cNvPr id="0" name=""/>
        <dsp:cNvSpPr/>
      </dsp:nvSpPr>
      <dsp:spPr>
        <a:xfrm>
          <a:off x="1258777" y="2052761"/>
          <a:ext cx="2489934" cy="759126"/>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a:solidFill>
                <a:srgbClr val="FFC5D1"/>
              </a:solidFill>
            </a:rPr>
            <a:t>Carpetas electrónicas</a:t>
          </a:r>
        </a:p>
      </dsp:txBody>
      <dsp:txXfrm>
        <a:off x="1258777" y="2052761"/>
        <a:ext cx="2489934" cy="759126"/>
      </dsp:txXfrm>
    </dsp:sp>
    <dsp:sp modelId="{138CBB09-7146-4EAD-8D40-6F5282F18A3E}">
      <dsp:nvSpPr>
        <dsp:cNvPr id="0" name=""/>
        <dsp:cNvSpPr/>
      </dsp:nvSpPr>
      <dsp:spPr>
        <a:xfrm>
          <a:off x="1258777" y="3001669"/>
          <a:ext cx="2489934" cy="759126"/>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solidFill>
                <a:srgbClr val="FFC5D1"/>
              </a:solidFill>
            </a:rPr>
            <a:t>Asesorar a los miembros.</a:t>
          </a:r>
        </a:p>
      </dsp:txBody>
      <dsp:txXfrm>
        <a:off x="1258777" y="3001669"/>
        <a:ext cx="2489934" cy="759126"/>
      </dsp:txXfrm>
    </dsp:sp>
    <dsp:sp modelId="{FBA49B0A-B13D-429D-A631-AF29C355A074}">
      <dsp:nvSpPr>
        <dsp:cNvPr id="0" name=""/>
        <dsp:cNvSpPr/>
      </dsp:nvSpPr>
      <dsp:spPr>
        <a:xfrm>
          <a:off x="4246699" y="3001669"/>
          <a:ext cx="2489934" cy="759126"/>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solidFill>
                <a:srgbClr val="FFC5D1"/>
              </a:solidFill>
            </a:rPr>
            <a:t>Cumplimientos de metas y objetivos</a:t>
          </a:r>
        </a:p>
      </dsp:txBody>
      <dsp:txXfrm>
        <a:off x="4246699" y="3001669"/>
        <a:ext cx="2489934" cy="759126"/>
      </dsp:txXfrm>
    </dsp:sp>
    <dsp:sp modelId="{9214EAE0-0913-4B76-A042-A4C8A494F0EB}">
      <dsp:nvSpPr>
        <dsp:cNvPr id="0" name=""/>
        <dsp:cNvSpPr/>
      </dsp:nvSpPr>
      <dsp:spPr>
        <a:xfrm>
          <a:off x="1258777" y="3950577"/>
          <a:ext cx="2489934" cy="759126"/>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solidFill>
                <a:srgbClr val="FFC5D1"/>
              </a:solidFill>
            </a:rPr>
            <a:t>Registro y seguimiento Acuerdos</a:t>
          </a:r>
        </a:p>
      </dsp:txBody>
      <dsp:txXfrm>
        <a:off x="1258777" y="3950577"/>
        <a:ext cx="2489934" cy="759126"/>
      </dsp:txXfrm>
    </dsp:sp>
    <dsp:sp modelId="{30F33EA2-C9FD-40FC-AE9B-CFA625EEF59D}">
      <dsp:nvSpPr>
        <dsp:cNvPr id="0" name=""/>
        <dsp:cNvSpPr/>
      </dsp:nvSpPr>
      <dsp:spPr>
        <a:xfrm>
          <a:off x="1258777" y="4899485"/>
          <a:ext cx="2489934" cy="759126"/>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solidFill>
                <a:srgbClr val="FFC5D1"/>
              </a:solidFill>
            </a:rPr>
            <a:t>Elaborar actas y tramitar suscripción (5+5 días hábiles)</a:t>
          </a:r>
        </a:p>
      </dsp:txBody>
      <dsp:txXfrm>
        <a:off x="1258777" y="4899485"/>
        <a:ext cx="2489934" cy="759126"/>
      </dsp:txXfrm>
    </dsp:sp>
    <dsp:sp modelId="{09D8087D-43A3-4540-A689-EFEBC2740E9F}">
      <dsp:nvSpPr>
        <dsp:cNvPr id="0" name=""/>
        <dsp:cNvSpPr/>
      </dsp:nvSpPr>
      <dsp:spPr>
        <a:xfrm>
          <a:off x="1258777" y="5848393"/>
          <a:ext cx="2489934" cy="759126"/>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s-MX" sz="1700" kern="1200" dirty="0">
              <a:solidFill>
                <a:srgbClr val="FFC5D1"/>
              </a:solidFill>
            </a:rPr>
            <a:t>Informes parciales y anual sobre el cumplimiento de acuerdos </a:t>
          </a:r>
          <a:r>
            <a:rPr lang="es-MX" sz="1700" kern="1200" baseline="-25000" dirty="0">
              <a:solidFill>
                <a:srgbClr val="FFC5D1"/>
              </a:solidFill>
            </a:rPr>
            <a:t>(Art. 37 Fracc. V)</a:t>
          </a:r>
        </a:p>
      </dsp:txBody>
      <dsp:txXfrm>
        <a:off x="1258777" y="5848393"/>
        <a:ext cx="2489934" cy="7591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90844D-8B51-4D6E-8A55-CFC286586CCC}">
      <dsp:nvSpPr>
        <dsp:cNvPr id="0" name=""/>
        <dsp:cNvSpPr/>
      </dsp:nvSpPr>
      <dsp:spPr>
        <a:xfrm>
          <a:off x="825292" y="3316406"/>
          <a:ext cx="431503" cy="2978183"/>
        </a:xfrm>
        <a:custGeom>
          <a:avLst/>
          <a:gdLst/>
          <a:ahLst/>
          <a:cxnLst/>
          <a:rect l="0" t="0" r="0" b="0"/>
          <a:pathLst>
            <a:path>
              <a:moveTo>
                <a:pt x="0" y="0"/>
              </a:moveTo>
              <a:lnTo>
                <a:pt x="215751" y="0"/>
              </a:lnTo>
              <a:lnTo>
                <a:pt x="215751" y="2978183"/>
              </a:lnTo>
              <a:lnTo>
                <a:pt x="431503" y="2978183"/>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MX" sz="1000" kern="1200">
            <a:solidFill>
              <a:srgbClr val="FFC5D1"/>
            </a:solidFill>
          </a:endParaRPr>
        </a:p>
      </dsp:txBody>
      <dsp:txXfrm>
        <a:off x="965812" y="4730265"/>
        <a:ext cx="150464" cy="150464"/>
      </dsp:txXfrm>
    </dsp:sp>
    <dsp:sp modelId="{52CABDC9-C121-413B-8FD6-01DA49318ED2}">
      <dsp:nvSpPr>
        <dsp:cNvPr id="0" name=""/>
        <dsp:cNvSpPr/>
      </dsp:nvSpPr>
      <dsp:spPr>
        <a:xfrm>
          <a:off x="825292" y="3316406"/>
          <a:ext cx="431503" cy="2155958"/>
        </a:xfrm>
        <a:custGeom>
          <a:avLst/>
          <a:gdLst/>
          <a:ahLst/>
          <a:cxnLst/>
          <a:rect l="0" t="0" r="0" b="0"/>
          <a:pathLst>
            <a:path>
              <a:moveTo>
                <a:pt x="0" y="0"/>
              </a:moveTo>
              <a:lnTo>
                <a:pt x="215751" y="0"/>
              </a:lnTo>
              <a:lnTo>
                <a:pt x="215751" y="2155958"/>
              </a:lnTo>
              <a:lnTo>
                <a:pt x="431503" y="2155958"/>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kern="1200">
            <a:solidFill>
              <a:srgbClr val="FFC5D1"/>
            </a:solidFill>
          </a:endParaRPr>
        </a:p>
      </dsp:txBody>
      <dsp:txXfrm>
        <a:off x="986076" y="4339417"/>
        <a:ext cx="109935" cy="109935"/>
      </dsp:txXfrm>
    </dsp:sp>
    <dsp:sp modelId="{BCECA8F3-C847-4158-9036-86E788D3CEC7}">
      <dsp:nvSpPr>
        <dsp:cNvPr id="0" name=""/>
        <dsp:cNvSpPr/>
      </dsp:nvSpPr>
      <dsp:spPr>
        <a:xfrm>
          <a:off x="825292" y="3316406"/>
          <a:ext cx="431503" cy="1333733"/>
        </a:xfrm>
        <a:custGeom>
          <a:avLst/>
          <a:gdLst/>
          <a:ahLst/>
          <a:cxnLst/>
          <a:rect l="0" t="0" r="0" b="0"/>
          <a:pathLst>
            <a:path>
              <a:moveTo>
                <a:pt x="0" y="0"/>
              </a:moveTo>
              <a:lnTo>
                <a:pt x="215751" y="0"/>
              </a:lnTo>
              <a:lnTo>
                <a:pt x="215751" y="1333733"/>
              </a:lnTo>
              <a:lnTo>
                <a:pt x="431503" y="1333733"/>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1005999" y="3948227"/>
        <a:ext cx="70089" cy="70089"/>
      </dsp:txXfrm>
    </dsp:sp>
    <dsp:sp modelId="{3E7D1367-303A-42B9-B707-585B92A1C651}">
      <dsp:nvSpPr>
        <dsp:cNvPr id="0" name=""/>
        <dsp:cNvSpPr/>
      </dsp:nvSpPr>
      <dsp:spPr>
        <a:xfrm>
          <a:off x="3414315" y="3827913"/>
          <a:ext cx="431503" cy="822225"/>
        </a:xfrm>
        <a:custGeom>
          <a:avLst/>
          <a:gdLst/>
          <a:ahLst/>
          <a:cxnLst/>
          <a:rect l="0" t="0" r="0" b="0"/>
          <a:pathLst>
            <a:path>
              <a:moveTo>
                <a:pt x="0" y="0"/>
              </a:moveTo>
              <a:lnTo>
                <a:pt x="215751" y="0"/>
              </a:lnTo>
              <a:lnTo>
                <a:pt x="215751" y="822225"/>
              </a:lnTo>
              <a:lnTo>
                <a:pt x="431503" y="822225"/>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3606852" y="4215812"/>
        <a:ext cx="46428" cy="46428"/>
      </dsp:txXfrm>
    </dsp:sp>
    <dsp:sp modelId="{CA9C6968-A1D3-4753-AE25-A67C98A925CE}">
      <dsp:nvSpPr>
        <dsp:cNvPr id="0" name=""/>
        <dsp:cNvSpPr/>
      </dsp:nvSpPr>
      <dsp:spPr>
        <a:xfrm>
          <a:off x="3414315" y="3782193"/>
          <a:ext cx="431503" cy="91440"/>
        </a:xfrm>
        <a:custGeom>
          <a:avLst/>
          <a:gdLst/>
          <a:ahLst/>
          <a:cxnLst/>
          <a:rect l="0" t="0" r="0" b="0"/>
          <a:pathLst>
            <a:path>
              <a:moveTo>
                <a:pt x="0" y="45720"/>
              </a:moveTo>
              <a:lnTo>
                <a:pt x="431503" y="4572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3619279" y="3817126"/>
        <a:ext cx="21575" cy="21575"/>
      </dsp:txXfrm>
    </dsp:sp>
    <dsp:sp modelId="{612FA0F4-B31F-4C8C-AE03-18096B965B09}">
      <dsp:nvSpPr>
        <dsp:cNvPr id="0" name=""/>
        <dsp:cNvSpPr/>
      </dsp:nvSpPr>
      <dsp:spPr>
        <a:xfrm>
          <a:off x="3414315" y="3005688"/>
          <a:ext cx="431503" cy="822225"/>
        </a:xfrm>
        <a:custGeom>
          <a:avLst/>
          <a:gdLst/>
          <a:ahLst/>
          <a:cxnLst/>
          <a:rect l="0" t="0" r="0" b="0"/>
          <a:pathLst>
            <a:path>
              <a:moveTo>
                <a:pt x="0" y="822225"/>
              </a:moveTo>
              <a:lnTo>
                <a:pt x="215751" y="822225"/>
              </a:lnTo>
              <a:lnTo>
                <a:pt x="215751" y="0"/>
              </a:lnTo>
              <a:lnTo>
                <a:pt x="431503"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3606852" y="3393586"/>
        <a:ext cx="46428" cy="46428"/>
      </dsp:txXfrm>
    </dsp:sp>
    <dsp:sp modelId="{EA109375-D79E-447C-AC5B-513BDBC2E82F}">
      <dsp:nvSpPr>
        <dsp:cNvPr id="0" name=""/>
        <dsp:cNvSpPr/>
      </dsp:nvSpPr>
      <dsp:spPr>
        <a:xfrm>
          <a:off x="825292" y="3316406"/>
          <a:ext cx="431503" cy="511507"/>
        </a:xfrm>
        <a:custGeom>
          <a:avLst/>
          <a:gdLst/>
          <a:ahLst/>
          <a:cxnLst/>
          <a:rect l="0" t="0" r="0" b="0"/>
          <a:pathLst>
            <a:path>
              <a:moveTo>
                <a:pt x="0" y="0"/>
              </a:moveTo>
              <a:lnTo>
                <a:pt x="215751" y="0"/>
              </a:lnTo>
              <a:lnTo>
                <a:pt x="215751" y="511507"/>
              </a:lnTo>
              <a:lnTo>
                <a:pt x="431503" y="511507"/>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1024314" y="3555429"/>
        <a:ext cx="33460" cy="33460"/>
      </dsp:txXfrm>
    </dsp:sp>
    <dsp:sp modelId="{9571F806-01C0-4D2B-BA5F-16C0FC33C82A}">
      <dsp:nvSpPr>
        <dsp:cNvPr id="0" name=""/>
        <dsp:cNvSpPr/>
      </dsp:nvSpPr>
      <dsp:spPr>
        <a:xfrm>
          <a:off x="825292" y="2804898"/>
          <a:ext cx="431503" cy="511507"/>
        </a:xfrm>
        <a:custGeom>
          <a:avLst/>
          <a:gdLst/>
          <a:ahLst/>
          <a:cxnLst/>
          <a:rect l="0" t="0" r="0" b="0"/>
          <a:pathLst>
            <a:path>
              <a:moveTo>
                <a:pt x="0" y="511507"/>
              </a:moveTo>
              <a:lnTo>
                <a:pt x="215751" y="511507"/>
              </a:lnTo>
              <a:lnTo>
                <a:pt x="215751" y="0"/>
              </a:lnTo>
              <a:lnTo>
                <a:pt x="431503"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1024314" y="3043921"/>
        <a:ext cx="33460" cy="33460"/>
      </dsp:txXfrm>
    </dsp:sp>
    <dsp:sp modelId="{AAB1738D-299E-45AD-B55E-F4EAD038E5C3}">
      <dsp:nvSpPr>
        <dsp:cNvPr id="0" name=""/>
        <dsp:cNvSpPr/>
      </dsp:nvSpPr>
      <dsp:spPr>
        <a:xfrm>
          <a:off x="3414315" y="1936952"/>
          <a:ext cx="409885" cy="91440"/>
        </a:xfrm>
        <a:custGeom>
          <a:avLst/>
          <a:gdLst/>
          <a:ahLst/>
          <a:cxnLst/>
          <a:rect l="0" t="0" r="0" b="0"/>
          <a:pathLst>
            <a:path>
              <a:moveTo>
                <a:pt x="0" y="45720"/>
              </a:moveTo>
              <a:lnTo>
                <a:pt x="409885" y="4572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3609010" y="1972425"/>
        <a:ext cx="20494" cy="20494"/>
      </dsp:txXfrm>
    </dsp:sp>
    <dsp:sp modelId="{3D83A66A-813D-44B0-ACD5-A626861B5ECC}">
      <dsp:nvSpPr>
        <dsp:cNvPr id="0" name=""/>
        <dsp:cNvSpPr/>
      </dsp:nvSpPr>
      <dsp:spPr>
        <a:xfrm>
          <a:off x="825292" y="1982672"/>
          <a:ext cx="431503" cy="1333733"/>
        </a:xfrm>
        <a:custGeom>
          <a:avLst/>
          <a:gdLst/>
          <a:ahLst/>
          <a:cxnLst/>
          <a:rect l="0" t="0" r="0" b="0"/>
          <a:pathLst>
            <a:path>
              <a:moveTo>
                <a:pt x="0" y="1333733"/>
              </a:moveTo>
              <a:lnTo>
                <a:pt x="215751" y="1333733"/>
              </a:lnTo>
              <a:lnTo>
                <a:pt x="215751" y="0"/>
              </a:lnTo>
              <a:lnTo>
                <a:pt x="431503"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solidFill>
              <a:srgbClr val="FFC5D1"/>
            </a:solidFill>
          </a:endParaRPr>
        </a:p>
      </dsp:txBody>
      <dsp:txXfrm>
        <a:off x="1005999" y="2614494"/>
        <a:ext cx="70089" cy="70089"/>
      </dsp:txXfrm>
    </dsp:sp>
    <dsp:sp modelId="{9102CC28-ABD6-401A-894A-35B4667CE90E}">
      <dsp:nvSpPr>
        <dsp:cNvPr id="0" name=""/>
        <dsp:cNvSpPr/>
      </dsp:nvSpPr>
      <dsp:spPr>
        <a:xfrm>
          <a:off x="825292" y="1160447"/>
          <a:ext cx="431503" cy="2155958"/>
        </a:xfrm>
        <a:custGeom>
          <a:avLst/>
          <a:gdLst/>
          <a:ahLst/>
          <a:cxnLst/>
          <a:rect l="0" t="0" r="0" b="0"/>
          <a:pathLst>
            <a:path>
              <a:moveTo>
                <a:pt x="0" y="2155958"/>
              </a:moveTo>
              <a:lnTo>
                <a:pt x="215751" y="2155958"/>
              </a:lnTo>
              <a:lnTo>
                <a:pt x="215751" y="0"/>
              </a:lnTo>
              <a:lnTo>
                <a:pt x="431503"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kern="1200">
            <a:solidFill>
              <a:srgbClr val="FFC5D1"/>
            </a:solidFill>
          </a:endParaRPr>
        </a:p>
      </dsp:txBody>
      <dsp:txXfrm>
        <a:off x="986076" y="2183458"/>
        <a:ext cx="109935" cy="109935"/>
      </dsp:txXfrm>
    </dsp:sp>
    <dsp:sp modelId="{48D563AD-58F6-48B2-8335-4C4DA6C7578B}">
      <dsp:nvSpPr>
        <dsp:cNvPr id="0" name=""/>
        <dsp:cNvSpPr/>
      </dsp:nvSpPr>
      <dsp:spPr>
        <a:xfrm>
          <a:off x="825292" y="338222"/>
          <a:ext cx="431503" cy="2978183"/>
        </a:xfrm>
        <a:custGeom>
          <a:avLst/>
          <a:gdLst/>
          <a:ahLst/>
          <a:cxnLst/>
          <a:rect l="0" t="0" r="0" b="0"/>
          <a:pathLst>
            <a:path>
              <a:moveTo>
                <a:pt x="0" y="2978183"/>
              </a:moveTo>
              <a:lnTo>
                <a:pt x="215751" y="2978183"/>
              </a:lnTo>
              <a:lnTo>
                <a:pt x="215751" y="0"/>
              </a:lnTo>
              <a:lnTo>
                <a:pt x="431503" y="0"/>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MX" sz="1000" kern="1200">
            <a:solidFill>
              <a:srgbClr val="FFC5D1"/>
            </a:solidFill>
          </a:endParaRPr>
        </a:p>
      </dsp:txBody>
      <dsp:txXfrm>
        <a:off x="965812" y="1752082"/>
        <a:ext cx="150464" cy="150464"/>
      </dsp:txXfrm>
    </dsp:sp>
    <dsp:sp modelId="{5B8C75D6-0453-46D7-A9D8-E61E244CEC0C}">
      <dsp:nvSpPr>
        <dsp:cNvPr id="0" name=""/>
        <dsp:cNvSpPr/>
      </dsp:nvSpPr>
      <dsp:spPr>
        <a:xfrm rot="16200000">
          <a:off x="-1234598" y="2987515"/>
          <a:ext cx="3462001"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s-MX" sz="2200" kern="1200" dirty="0">
              <a:solidFill>
                <a:srgbClr val="FFC5D1"/>
              </a:solidFill>
            </a:rPr>
            <a:t>Coordinador del Sistema </a:t>
          </a:r>
          <a:r>
            <a:rPr lang="es-MX" sz="2200" kern="1200" baseline="-25000" dirty="0">
              <a:solidFill>
                <a:srgbClr val="FFC5D1"/>
              </a:solidFill>
            </a:rPr>
            <a:t>(Art.26)</a:t>
          </a:r>
        </a:p>
      </dsp:txBody>
      <dsp:txXfrm>
        <a:off x="-1234598" y="2987515"/>
        <a:ext cx="3462001" cy="657780"/>
      </dsp:txXfrm>
    </dsp:sp>
    <dsp:sp modelId="{C07EEDDD-5182-4D72-8215-35A193F3D5C5}">
      <dsp:nvSpPr>
        <dsp:cNvPr id="0" name=""/>
        <dsp:cNvSpPr/>
      </dsp:nvSpPr>
      <dsp:spPr>
        <a:xfrm>
          <a:off x="1256796" y="9332"/>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a:solidFill>
                <a:srgbClr val="FFC5D1"/>
              </a:solidFill>
            </a:rPr>
            <a:t>Asistir como invitado</a:t>
          </a:r>
        </a:p>
      </dsp:txBody>
      <dsp:txXfrm>
        <a:off x="1256796" y="9332"/>
        <a:ext cx="2157519" cy="657780"/>
      </dsp:txXfrm>
    </dsp:sp>
    <dsp:sp modelId="{7AA3910A-84BD-4923-9F85-9D28D274D7A5}">
      <dsp:nvSpPr>
        <dsp:cNvPr id="0" name=""/>
        <dsp:cNvSpPr/>
      </dsp:nvSpPr>
      <dsp:spPr>
        <a:xfrm>
          <a:off x="1256796" y="831557"/>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a:solidFill>
                <a:srgbClr val="FFC5D1"/>
              </a:solidFill>
            </a:rPr>
            <a:t>Proponer asuntos a tratar</a:t>
          </a:r>
        </a:p>
      </dsp:txBody>
      <dsp:txXfrm>
        <a:off x="1256796" y="831557"/>
        <a:ext cx="2157519" cy="657780"/>
      </dsp:txXfrm>
    </dsp:sp>
    <dsp:sp modelId="{6B8021F4-D1BE-484E-90DC-5224666DD71D}">
      <dsp:nvSpPr>
        <dsp:cNvPr id="0" name=""/>
        <dsp:cNvSpPr/>
      </dsp:nvSpPr>
      <dsp:spPr>
        <a:xfrm>
          <a:off x="1256796" y="1653782"/>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a:solidFill>
                <a:srgbClr val="FFC5D1"/>
              </a:solidFill>
            </a:rPr>
            <a:t>Acordar con Unidades administrativas, mejoras en:</a:t>
          </a:r>
        </a:p>
      </dsp:txBody>
      <dsp:txXfrm>
        <a:off x="1256796" y="1653782"/>
        <a:ext cx="2157519" cy="657780"/>
      </dsp:txXfrm>
    </dsp:sp>
    <dsp:sp modelId="{CC75D8C0-AB25-4F20-BAAA-6E2F1FD78338}">
      <dsp:nvSpPr>
        <dsp:cNvPr id="0" name=""/>
        <dsp:cNvSpPr/>
      </dsp:nvSpPr>
      <dsp:spPr>
        <a:xfrm>
          <a:off x="3824200" y="1452992"/>
          <a:ext cx="1591882" cy="1059361"/>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solidFill>
                <a:srgbClr val="FFC5D1"/>
              </a:solidFill>
            </a:rPr>
            <a:t>Autoevaluación anual:</a:t>
          </a:r>
        </a:p>
        <a:p>
          <a:pPr marL="0" lvl="0" indent="0" algn="l" defTabSz="533400">
            <a:lnSpc>
              <a:spcPct val="90000"/>
            </a:lnSpc>
            <a:spcBef>
              <a:spcPct val="0"/>
            </a:spcBef>
            <a:spcAft>
              <a:spcPct val="35000"/>
            </a:spcAft>
            <a:buNone/>
          </a:pPr>
          <a:r>
            <a:rPr lang="es-MX" sz="1200" kern="1200" dirty="0">
              <a:solidFill>
                <a:srgbClr val="FFC5D1"/>
              </a:solidFill>
            </a:rPr>
            <a:t>-Niveles estratégico</a:t>
          </a:r>
        </a:p>
        <a:p>
          <a:pPr marL="0" lvl="0" indent="0" algn="l" defTabSz="533400">
            <a:lnSpc>
              <a:spcPct val="90000"/>
            </a:lnSpc>
            <a:spcBef>
              <a:spcPct val="0"/>
            </a:spcBef>
            <a:spcAft>
              <a:spcPct val="35000"/>
            </a:spcAft>
            <a:buNone/>
          </a:pPr>
          <a:r>
            <a:rPr lang="es-MX" sz="1200" kern="1200" dirty="0">
              <a:solidFill>
                <a:srgbClr val="FFC5D1"/>
              </a:solidFill>
            </a:rPr>
            <a:t>-Directivos</a:t>
          </a:r>
        </a:p>
        <a:p>
          <a:pPr marL="0" lvl="0" indent="0" algn="l" defTabSz="533400">
            <a:lnSpc>
              <a:spcPct val="90000"/>
            </a:lnSpc>
            <a:spcBef>
              <a:spcPct val="0"/>
            </a:spcBef>
            <a:spcAft>
              <a:spcPct val="35000"/>
            </a:spcAft>
            <a:buNone/>
          </a:pPr>
          <a:r>
            <a:rPr lang="es-MX" sz="1200" kern="1200" dirty="0">
              <a:solidFill>
                <a:srgbClr val="FFC5D1"/>
              </a:solidFill>
            </a:rPr>
            <a:t>-operativo</a:t>
          </a:r>
        </a:p>
      </dsp:txBody>
      <dsp:txXfrm>
        <a:off x="3824200" y="1452992"/>
        <a:ext cx="1591882" cy="1059361"/>
      </dsp:txXfrm>
    </dsp:sp>
    <dsp:sp modelId="{8EEB4EE8-15A1-43EF-9E16-B4120B044E9F}">
      <dsp:nvSpPr>
        <dsp:cNvPr id="0" name=""/>
        <dsp:cNvSpPr/>
      </dsp:nvSpPr>
      <dsp:spPr>
        <a:xfrm>
          <a:off x="1256796" y="2476007"/>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kern="1200">
              <a:solidFill>
                <a:srgbClr val="FFC5D1"/>
              </a:solidFill>
            </a:rPr>
            <a:t>Concentrar e informar encuestas</a:t>
          </a:r>
        </a:p>
      </dsp:txBody>
      <dsp:txXfrm>
        <a:off x="1256796" y="2476007"/>
        <a:ext cx="2157519" cy="657780"/>
      </dsp:txXfrm>
    </dsp:sp>
    <dsp:sp modelId="{9E7F5FD3-79F8-4D96-AFE8-5E230C9D8B52}">
      <dsp:nvSpPr>
        <dsp:cNvPr id="0" name=""/>
        <dsp:cNvSpPr/>
      </dsp:nvSpPr>
      <dsp:spPr>
        <a:xfrm>
          <a:off x="1256796" y="3499023"/>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a:solidFill>
                <a:srgbClr val="FFC5D1"/>
              </a:solidFill>
            </a:rPr>
            <a:t>Proponer:</a:t>
          </a:r>
        </a:p>
      </dsp:txBody>
      <dsp:txXfrm>
        <a:off x="1256796" y="3499023"/>
        <a:ext cx="2157519" cy="657780"/>
      </dsp:txXfrm>
    </dsp:sp>
    <dsp:sp modelId="{C2A7E410-26E1-49F1-BA24-92175B45A772}">
      <dsp:nvSpPr>
        <dsp:cNvPr id="0" name=""/>
        <dsp:cNvSpPr/>
      </dsp:nvSpPr>
      <dsp:spPr>
        <a:xfrm>
          <a:off x="3845818" y="2676798"/>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a:solidFill>
                <a:srgbClr val="FFC5D1"/>
              </a:solidFill>
            </a:rPr>
            <a:t>Sistematización</a:t>
          </a:r>
        </a:p>
      </dsp:txBody>
      <dsp:txXfrm>
        <a:off x="3845818" y="2676798"/>
        <a:ext cx="2157519" cy="657780"/>
      </dsp:txXfrm>
    </dsp:sp>
    <dsp:sp modelId="{A3406AD0-F9FC-45C9-96E1-CB83F478252F}">
      <dsp:nvSpPr>
        <dsp:cNvPr id="0" name=""/>
        <dsp:cNvSpPr/>
      </dsp:nvSpPr>
      <dsp:spPr>
        <a:xfrm>
          <a:off x="3845818" y="3499023"/>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a:solidFill>
                <a:srgbClr val="FFC5D1"/>
              </a:solidFill>
            </a:rPr>
            <a:t>Capacitación</a:t>
          </a:r>
        </a:p>
      </dsp:txBody>
      <dsp:txXfrm>
        <a:off x="3845818" y="3499023"/>
        <a:ext cx="2157519" cy="657780"/>
      </dsp:txXfrm>
    </dsp:sp>
    <dsp:sp modelId="{0301F368-C8DA-49B5-9F3C-FD1E4453233E}">
      <dsp:nvSpPr>
        <dsp:cNvPr id="0" name=""/>
        <dsp:cNvSpPr/>
      </dsp:nvSpPr>
      <dsp:spPr>
        <a:xfrm>
          <a:off x="3845818" y="4321249"/>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a:solidFill>
                <a:srgbClr val="FFC5D1"/>
              </a:solidFill>
            </a:rPr>
            <a:t>Evaluación</a:t>
          </a:r>
        </a:p>
      </dsp:txBody>
      <dsp:txXfrm>
        <a:off x="3845818" y="4321249"/>
        <a:ext cx="2157519" cy="657780"/>
      </dsp:txXfrm>
    </dsp:sp>
    <dsp:sp modelId="{09D8087D-43A3-4540-A689-EFEBC2740E9F}">
      <dsp:nvSpPr>
        <dsp:cNvPr id="0" name=""/>
        <dsp:cNvSpPr/>
      </dsp:nvSpPr>
      <dsp:spPr>
        <a:xfrm>
          <a:off x="1256796" y="4321249"/>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a:solidFill>
                <a:srgbClr val="FFC5D1"/>
              </a:solidFill>
            </a:rPr>
            <a:t>Participar Informes sobre el cumplimiento de acuerdos </a:t>
          </a:r>
          <a:r>
            <a:rPr lang="es-MX" sz="1200" kern="1200" baseline="-25000">
              <a:solidFill>
                <a:srgbClr val="FFC5D1"/>
              </a:solidFill>
            </a:rPr>
            <a:t>(Art. 37 Fracc. V)</a:t>
          </a:r>
        </a:p>
      </dsp:txBody>
      <dsp:txXfrm>
        <a:off x="1256796" y="4321249"/>
        <a:ext cx="2157519" cy="657780"/>
      </dsp:txXfrm>
    </dsp:sp>
    <dsp:sp modelId="{3F151735-4481-496B-B5D9-0B12EF669F5F}">
      <dsp:nvSpPr>
        <dsp:cNvPr id="0" name=""/>
        <dsp:cNvSpPr/>
      </dsp:nvSpPr>
      <dsp:spPr>
        <a:xfrm>
          <a:off x="1256796" y="5143474"/>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kern="1200" baseline="-25000">
              <a:solidFill>
                <a:srgbClr val="FFC5D1"/>
              </a:solidFill>
            </a:rPr>
            <a:t>Informe de Autoevaluación anual</a:t>
          </a:r>
        </a:p>
      </dsp:txBody>
      <dsp:txXfrm>
        <a:off x="1256796" y="5143474"/>
        <a:ext cx="2157519" cy="657780"/>
      </dsp:txXfrm>
    </dsp:sp>
    <dsp:sp modelId="{61789261-36E1-46B9-8FA5-7A8F62FE8436}">
      <dsp:nvSpPr>
        <dsp:cNvPr id="0" name=""/>
        <dsp:cNvSpPr/>
      </dsp:nvSpPr>
      <dsp:spPr>
        <a:xfrm>
          <a:off x="1256796" y="5965699"/>
          <a:ext cx="2157519" cy="65778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kern="1200" baseline="-25000" dirty="0">
              <a:solidFill>
                <a:srgbClr val="FFC5D1"/>
              </a:solidFill>
            </a:rPr>
            <a:t>Emitir recomendaciones</a:t>
          </a:r>
        </a:p>
      </dsp:txBody>
      <dsp:txXfrm>
        <a:off x="1256796" y="5965699"/>
        <a:ext cx="2157519" cy="6577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BBFD5-E9E9-4B30-8B75-0079F001A43B}">
      <dsp:nvSpPr>
        <dsp:cNvPr id="0" name=""/>
        <dsp:cNvSpPr/>
      </dsp:nvSpPr>
      <dsp:spPr>
        <a:xfrm>
          <a:off x="1296787" y="1194812"/>
          <a:ext cx="2506745" cy="2506745"/>
        </a:xfrm>
        <a:prstGeom prst="ellipse">
          <a:avLst/>
        </a:prstGeom>
        <a:solidFill>
          <a:srgbClr val="540B29">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s-ES" sz="3300" kern="1200" dirty="0"/>
            <a:t>Conducto</a:t>
          </a:r>
          <a:endParaRPr lang="es-MX" sz="3300" kern="1200" dirty="0"/>
        </a:p>
      </dsp:txBody>
      <dsp:txXfrm>
        <a:off x="1663891" y="1561916"/>
        <a:ext cx="1772537" cy="1772537"/>
      </dsp:txXfrm>
    </dsp:sp>
    <dsp:sp modelId="{6F50B504-08E4-47E9-A7ED-D7CD8E7B2F77}">
      <dsp:nvSpPr>
        <dsp:cNvPr id="0" name=""/>
        <dsp:cNvSpPr/>
      </dsp:nvSpPr>
      <dsp:spPr>
        <a:xfrm>
          <a:off x="1923473" y="190626"/>
          <a:ext cx="1253372" cy="1253372"/>
        </a:xfrm>
        <a:prstGeom prst="ellipse">
          <a:avLst/>
        </a:prstGeom>
        <a:solidFill>
          <a:srgbClr val="540B29">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dirty="0" err="1"/>
            <a:t>SECOEM</a:t>
          </a:r>
          <a:endParaRPr lang="es-MX" sz="1500" kern="1200" dirty="0"/>
        </a:p>
      </dsp:txBody>
      <dsp:txXfrm>
        <a:off x="2107025" y="374178"/>
        <a:ext cx="886268" cy="886268"/>
      </dsp:txXfrm>
    </dsp:sp>
    <dsp:sp modelId="{44067442-4230-47C2-AF30-3374D8E68D0C}">
      <dsp:nvSpPr>
        <dsp:cNvPr id="0" name=""/>
        <dsp:cNvSpPr/>
      </dsp:nvSpPr>
      <dsp:spPr>
        <a:xfrm>
          <a:off x="3335850" y="2636934"/>
          <a:ext cx="1253372" cy="1253372"/>
        </a:xfrm>
        <a:prstGeom prst="ellipse">
          <a:avLst/>
        </a:prstGeom>
        <a:solidFill>
          <a:srgbClr val="540B29">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dirty="0"/>
            <a:t>Comité</a:t>
          </a:r>
          <a:endParaRPr lang="es-MX" sz="1500" kern="1200" dirty="0"/>
        </a:p>
      </dsp:txBody>
      <dsp:txXfrm>
        <a:off x="3519402" y="2820486"/>
        <a:ext cx="886268" cy="886268"/>
      </dsp:txXfrm>
    </dsp:sp>
    <dsp:sp modelId="{C604940F-B17A-40B9-8684-1647965AC531}">
      <dsp:nvSpPr>
        <dsp:cNvPr id="0" name=""/>
        <dsp:cNvSpPr/>
      </dsp:nvSpPr>
      <dsp:spPr>
        <a:xfrm>
          <a:off x="511096" y="2636934"/>
          <a:ext cx="1253372" cy="1253372"/>
        </a:xfrm>
        <a:prstGeom prst="ellipse">
          <a:avLst/>
        </a:prstGeom>
        <a:solidFill>
          <a:srgbClr val="540B29">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s-ES" sz="1500" kern="1200" dirty="0"/>
            <a:t>Institución</a:t>
          </a:r>
          <a:endParaRPr lang="es-MX" sz="1500" kern="1200" dirty="0"/>
        </a:p>
      </dsp:txBody>
      <dsp:txXfrm>
        <a:off x="694648" y="2820486"/>
        <a:ext cx="886268" cy="8862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64DFF-A08C-4710-9099-379495EA657E}">
      <dsp:nvSpPr>
        <dsp:cNvPr id="0" name=""/>
        <dsp:cNvSpPr/>
      </dsp:nvSpPr>
      <dsp:spPr>
        <a:xfrm>
          <a:off x="1323379" y="2902"/>
          <a:ext cx="2839640" cy="141982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81280" rIns="121920" bIns="81280" numCol="1" spcCol="1270" anchor="ctr" anchorCtr="0">
          <a:noAutofit/>
        </a:bodyPr>
        <a:lstStyle/>
        <a:p>
          <a:pPr marL="0" lvl="0" indent="0" algn="ctr" defTabSz="2844800">
            <a:lnSpc>
              <a:spcPct val="90000"/>
            </a:lnSpc>
            <a:spcBef>
              <a:spcPct val="0"/>
            </a:spcBef>
            <a:spcAft>
              <a:spcPct val="35000"/>
            </a:spcAft>
            <a:buNone/>
          </a:pPr>
          <a:r>
            <a:rPr lang="es-MX" sz="6400" kern="1200" dirty="0">
              <a:solidFill>
                <a:srgbClr val="FFC5D1"/>
              </a:solidFill>
            </a:rPr>
            <a:t>Vocales</a:t>
          </a:r>
        </a:p>
      </dsp:txBody>
      <dsp:txXfrm>
        <a:off x="1364964" y="44487"/>
        <a:ext cx="2756470" cy="1336650"/>
      </dsp:txXfrm>
    </dsp:sp>
    <dsp:sp modelId="{688BF494-866F-4D06-8DB7-064C7161FAE2}">
      <dsp:nvSpPr>
        <dsp:cNvPr id="0" name=""/>
        <dsp:cNvSpPr/>
      </dsp:nvSpPr>
      <dsp:spPr>
        <a:xfrm>
          <a:off x="1607343" y="1422722"/>
          <a:ext cx="283964" cy="1064865"/>
        </a:xfrm>
        <a:custGeom>
          <a:avLst/>
          <a:gdLst/>
          <a:ahLst/>
          <a:cxnLst/>
          <a:rect l="0" t="0" r="0" b="0"/>
          <a:pathLst>
            <a:path>
              <a:moveTo>
                <a:pt x="0" y="0"/>
              </a:moveTo>
              <a:lnTo>
                <a:pt x="0" y="1064865"/>
              </a:lnTo>
              <a:lnTo>
                <a:pt x="283964" y="1064865"/>
              </a:lnTo>
            </a:path>
          </a:pathLst>
        </a:custGeom>
        <a:noFill/>
        <a:ln w="12700" cap="flat" cmpd="sng" algn="ctr">
          <a:solidFill>
            <a:srgbClr val="540B29"/>
          </a:solidFill>
          <a:prstDash val="solid"/>
          <a:miter lim="800000"/>
        </a:ln>
        <a:effectLst/>
      </dsp:spPr>
      <dsp:style>
        <a:lnRef idx="2">
          <a:scrgbClr r="0" g="0" b="0"/>
        </a:lnRef>
        <a:fillRef idx="0">
          <a:scrgbClr r="0" g="0" b="0"/>
        </a:fillRef>
        <a:effectRef idx="0">
          <a:scrgbClr r="0" g="0" b="0"/>
        </a:effectRef>
        <a:fontRef idx="minor"/>
      </dsp:style>
    </dsp:sp>
    <dsp:sp modelId="{809F3E66-A71B-4A43-9B48-B2D352BEAFE7}">
      <dsp:nvSpPr>
        <dsp:cNvPr id="0" name=""/>
        <dsp:cNvSpPr/>
      </dsp:nvSpPr>
      <dsp:spPr>
        <a:xfrm>
          <a:off x="1891307" y="1777677"/>
          <a:ext cx="2271712" cy="1419820"/>
        </a:xfrm>
        <a:prstGeom prst="roundRect">
          <a:avLst>
            <a:gd name="adj" fmla="val 10000"/>
          </a:avLst>
        </a:prstGeom>
        <a:solidFill>
          <a:schemeClr val="lt1">
            <a:alpha val="90000"/>
            <a:hueOff val="0"/>
            <a:satOff val="0"/>
            <a:lumOff val="0"/>
            <a:alphaOff val="0"/>
          </a:schemeClr>
        </a:solidFill>
        <a:ln w="12700" cap="flat" cmpd="sng" algn="ctr">
          <a:solidFill>
            <a:srgbClr val="540B2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s-MX" sz="2200" kern="1200" dirty="0"/>
            <a:t>Informar mejoras del funcionamiento del Comité</a:t>
          </a:r>
        </a:p>
      </dsp:txBody>
      <dsp:txXfrm>
        <a:off x="1932892" y="1819262"/>
        <a:ext cx="2188542" cy="13366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1031AA-BED3-4542-8B0D-027C54EC17FB}">
      <dsp:nvSpPr>
        <dsp:cNvPr id="0" name=""/>
        <dsp:cNvSpPr/>
      </dsp:nvSpPr>
      <dsp:spPr>
        <a:xfrm>
          <a:off x="1170168" y="990"/>
          <a:ext cx="2151384" cy="129083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a:solidFill>
                <a:srgbClr val="FFC5D1"/>
              </a:solidFill>
            </a:rPr>
            <a:t>Quórum</a:t>
          </a:r>
        </a:p>
      </dsp:txBody>
      <dsp:txXfrm>
        <a:off x="1207975" y="38797"/>
        <a:ext cx="2075770" cy="1215216"/>
      </dsp:txXfrm>
    </dsp:sp>
    <dsp:sp modelId="{959C0D25-BC17-4EA1-9C53-16FCCBAB6E79}">
      <dsp:nvSpPr>
        <dsp:cNvPr id="0" name=""/>
        <dsp:cNvSpPr/>
      </dsp:nvSpPr>
      <dsp:spPr>
        <a:xfrm>
          <a:off x="3510875" y="379634"/>
          <a:ext cx="456093" cy="533543"/>
        </a:xfrm>
        <a:prstGeom prst="rightArrow">
          <a:avLst>
            <a:gd name="adj1" fmla="val 60000"/>
            <a:gd name="adj2" fmla="val 50000"/>
          </a:avLst>
        </a:prstGeom>
        <a:solidFill>
          <a:srgbClr val="FEC4D0">
            <a:alpha val="92000"/>
          </a:srgbClr>
        </a:solidFill>
        <a:ln>
          <a:solidFill>
            <a:srgbClr val="540B29"/>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MX" sz="1200" kern="1200">
            <a:solidFill>
              <a:srgbClr val="FFC5D1"/>
            </a:solidFill>
          </a:endParaRPr>
        </a:p>
      </dsp:txBody>
      <dsp:txXfrm>
        <a:off x="3510875" y="486343"/>
        <a:ext cx="319265" cy="320125"/>
      </dsp:txXfrm>
    </dsp:sp>
    <dsp:sp modelId="{3CDE0709-D17D-44FD-A9D9-7975992B2A55}">
      <dsp:nvSpPr>
        <dsp:cNvPr id="0" name=""/>
        <dsp:cNvSpPr/>
      </dsp:nvSpPr>
      <dsp:spPr>
        <a:xfrm>
          <a:off x="4182107" y="990"/>
          <a:ext cx="2151384" cy="129083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a:solidFill>
                <a:srgbClr val="FFC5D1"/>
              </a:solidFill>
            </a:rPr>
            <a:t>Inicio de sesión</a:t>
          </a:r>
        </a:p>
      </dsp:txBody>
      <dsp:txXfrm>
        <a:off x="4219914" y="38797"/>
        <a:ext cx="2075770" cy="1215216"/>
      </dsp:txXfrm>
    </dsp:sp>
    <dsp:sp modelId="{7227C104-A450-4E5C-8BB4-3AB92DEAF378}">
      <dsp:nvSpPr>
        <dsp:cNvPr id="0" name=""/>
        <dsp:cNvSpPr/>
      </dsp:nvSpPr>
      <dsp:spPr>
        <a:xfrm>
          <a:off x="6522814" y="379634"/>
          <a:ext cx="456093" cy="533543"/>
        </a:xfrm>
        <a:prstGeom prst="rightArrow">
          <a:avLst>
            <a:gd name="adj1" fmla="val 60000"/>
            <a:gd name="adj2" fmla="val 50000"/>
          </a:avLst>
        </a:prstGeom>
        <a:solidFill>
          <a:srgbClr val="FEC4D0">
            <a:alpha val="92000"/>
          </a:srgbClr>
        </a:solidFill>
        <a:ln>
          <a:solidFill>
            <a:srgbClr val="540B29"/>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MX" sz="1200" kern="1200">
            <a:solidFill>
              <a:srgbClr val="FFC5D1"/>
            </a:solidFill>
          </a:endParaRPr>
        </a:p>
      </dsp:txBody>
      <dsp:txXfrm>
        <a:off x="6522814" y="486343"/>
        <a:ext cx="319265" cy="320125"/>
      </dsp:txXfrm>
    </dsp:sp>
    <dsp:sp modelId="{2ED30B32-848D-4F36-AFF4-CA61DEE4D31C}">
      <dsp:nvSpPr>
        <dsp:cNvPr id="0" name=""/>
        <dsp:cNvSpPr/>
      </dsp:nvSpPr>
      <dsp:spPr>
        <a:xfrm>
          <a:off x="7194046" y="990"/>
          <a:ext cx="2151384" cy="129083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a:solidFill>
                <a:srgbClr val="FFC5D1"/>
              </a:solidFill>
            </a:rPr>
            <a:t>Aprobación del orden del día</a:t>
          </a:r>
        </a:p>
      </dsp:txBody>
      <dsp:txXfrm>
        <a:off x="7231853" y="38797"/>
        <a:ext cx="2075770" cy="1215216"/>
      </dsp:txXfrm>
    </dsp:sp>
    <dsp:sp modelId="{4591AA73-4EF2-4419-BF12-AE6AE0DB9313}">
      <dsp:nvSpPr>
        <dsp:cNvPr id="0" name=""/>
        <dsp:cNvSpPr/>
      </dsp:nvSpPr>
      <dsp:spPr>
        <a:xfrm rot="5400000">
          <a:off x="8041692" y="1442418"/>
          <a:ext cx="456093" cy="533543"/>
        </a:xfrm>
        <a:prstGeom prst="rightArrow">
          <a:avLst>
            <a:gd name="adj1" fmla="val 60000"/>
            <a:gd name="adj2" fmla="val 50000"/>
          </a:avLst>
        </a:prstGeom>
        <a:solidFill>
          <a:srgbClr val="FEC4D0">
            <a:alpha val="92000"/>
          </a:srgbClr>
        </a:solidFill>
        <a:ln>
          <a:solidFill>
            <a:srgbClr val="540B29"/>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MX" sz="1200" kern="1200">
            <a:solidFill>
              <a:srgbClr val="FFC5D1"/>
            </a:solidFill>
          </a:endParaRPr>
        </a:p>
      </dsp:txBody>
      <dsp:txXfrm rot="-5400000">
        <a:off x="8109676" y="1481143"/>
        <a:ext cx="320125" cy="319265"/>
      </dsp:txXfrm>
    </dsp:sp>
    <dsp:sp modelId="{030235A9-EE8D-41B3-9B15-ED65FD7314FE}">
      <dsp:nvSpPr>
        <dsp:cNvPr id="0" name=""/>
        <dsp:cNvSpPr/>
      </dsp:nvSpPr>
      <dsp:spPr>
        <a:xfrm>
          <a:off x="7194046" y="2152375"/>
          <a:ext cx="2151384" cy="129083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a:solidFill>
                <a:srgbClr val="FFC5D1"/>
              </a:solidFill>
            </a:rPr>
            <a:t>Ratificación acta anterior</a:t>
          </a:r>
        </a:p>
      </dsp:txBody>
      <dsp:txXfrm>
        <a:off x="7231853" y="2190182"/>
        <a:ext cx="2075770" cy="1215216"/>
      </dsp:txXfrm>
    </dsp:sp>
    <dsp:sp modelId="{FA95F5BE-E39B-4FE6-B4C1-E89EAC6E53AF}">
      <dsp:nvSpPr>
        <dsp:cNvPr id="0" name=""/>
        <dsp:cNvSpPr/>
      </dsp:nvSpPr>
      <dsp:spPr>
        <a:xfrm rot="10800000">
          <a:off x="6548630" y="2531019"/>
          <a:ext cx="456093" cy="533543"/>
        </a:xfrm>
        <a:prstGeom prst="rightArrow">
          <a:avLst>
            <a:gd name="adj1" fmla="val 60000"/>
            <a:gd name="adj2" fmla="val 50000"/>
          </a:avLst>
        </a:prstGeom>
        <a:solidFill>
          <a:srgbClr val="FEC4D0">
            <a:alpha val="92000"/>
          </a:srgbClr>
        </a:solidFill>
        <a:ln>
          <a:solidFill>
            <a:srgbClr val="540B29"/>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MX" sz="1200" kern="1200">
            <a:solidFill>
              <a:srgbClr val="FFC5D1"/>
            </a:solidFill>
          </a:endParaRPr>
        </a:p>
      </dsp:txBody>
      <dsp:txXfrm rot="10800000">
        <a:off x="6685458" y="2637728"/>
        <a:ext cx="319265" cy="320125"/>
      </dsp:txXfrm>
    </dsp:sp>
    <dsp:sp modelId="{E3290401-A773-4A0C-B34C-8BEA45CF2CE3}">
      <dsp:nvSpPr>
        <dsp:cNvPr id="0" name=""/>
        <dsp:cNvSpPr/>
      </dsp:nvSpPr>
      <dsp:spPr>
        <a:xfrm>
          <a:off x="4182107" y="2152375"/>
          <a:ext cx="2151384" cy="129083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a:solidFill>
                <a:srgbClr val="FFC5D1"/>
              </a:solidFill>
            </a:rPr>
            <a:t>Revisión cédula de seguimiento de acuerdos</a:t>
          </a:r>
        </a:p>
      </dsp:txBody>
      <dsp:txXfrm>
        <a:off x="4219914" y="2190182"/>
        <a:ext cx="2075770" cy="1215216"/>
      </dsp:txXfrm>
    </dsp:sp>
    <dsp:sp modelId="{421F3D88-0002-4238-BCAE-4897CFAA3327}">
      <dsp:nvSpPr>
        <dsp:cNvPr id="0" name=""/>
        <dsp:cNvSpPr/>
      </dsp:nvSpPr>
      <dsp:spPr>
        <a:xfrm rot="10800000">
          <a:off x="3536692" y="2531019"/>
          <a:ext cx="456093" cy="533543"/>
        </a:xfrm>
        <a:prstGeom prst="rightArrow">
          <a:avLst>
            <a:gd name="adj1" fmla="val 60000"/>
            <a:gd name="adj2" fmla="val 50000"/>
          </a:avLst>
        </a:prstGeom>
        <a:solidFill>
          <a:srgbClr val="FEC4D0">
            <a:alpha val="92000"/>
          </a:srgbClr>
        </a:solidFill>
        <a:ln>
          <a:solidFill>
            <a:srgbClr val="540B29"/>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MX" sz="1200" kern="1200">
            <a:solidFill>
              <a:srgbClr val="FFC5D1"/>
            </a:solidFill>
          </a:endParaRPr>
        </a:p>
      </dsp:txBody>
      <dsp:txXfrm rot="10800000">
        <a:off x="3673520" y="2637728"/>
        <a:ext cx="319265" cy="320125"/>
      </dsp:txXfrm>
    </dsp:sp>
    <dsp:sp modelId="{A72F6419-B5C1-4235-A38F-305298215801}">
      <dsp:nvSpPr>
        <dsp:cNvPr id="0" name=""/>
        <dsp:cNvSpPr/>
      </dsp:nvSpPr>
      <dsp:spPr>
        <a:xfrm>
          <a:off x="1170168" y="2152375"/>
          <a:ext cx="2151384" cy="129083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MX" sz="1500" kern="1200" dirty="0">
              <a:solidFill>
                <a:srgbClr val="FFC5D1"/>
              </a:solidFill>
            </a:rPr>
            <a:t>Seguimiento implantación y actualización del Sistema (Autoevaluación, Evaluación del OIC)</a:t>
          </a:r>
        </a:p>
      </dsp:txBody>
      <dsp:txXfrm>
        <a:off x="1207975" y="2190182"/>
        <a:ext cx="2075770" cy="1215216"/>
      </dsp:txXfrm>
    </dsp:sp>
    <dsp:sp modelId="{E76135B7-3F88-41B3-BB80-5433D1D5FC6A}">
      <dsp:nvSpPr>
        <dsp:cNvPr id="0" name=""/>
        <dsp:cNvSpPr/>
      </dsp:nvSpPr>
      <dsp:spPr>
        <a:xfrm rot="5400000">
          <a:off x="2017814" y="3593803"/>
          <a:ext cx="456093" cy="533543"/>
        </a:xfrm>
        <a:prstGeom prst="rightArrow">
          <a:avLst>
            <a:gd name="adj1" fmla="val 60000"/>
            <a:gd name="adj2" fmla="val 50000"/>
          </a:avLst>
        </a:prstGeom>
        <a:solidFill>
          <a:srgbClr val="FEC4D0">
            <a:alpha val="92000"/>
          </a:srgbClr>
        </a:solidFill>
        <a:ln>
          <a:solidFill>
            <a:srgbClr val="540B29"/>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MX" sz="1200" kern="1200">
            <a:solidFill>
              <a:srgbClr val="FFC5D1"/>
            </a:solidFill>
          </a:endParaRPr>
        </a:p>
      </dsp:txBody>
      <dsp:txXfrm rot="-5400000">
        <a:off x="2085798" y="3632528"/>
        <a:ext cx="320125" cy="319265"/>
      </dsp:txXfrm>
    </dsp:sp>
    <dsp:sp modelId="{D46D4DCD-7F23-4447-9359-14180A9C5277}">
      <dsp:nvSpPr>
        <dsp:cNvPr id="0" name=""/>
        <dsp:cNvSpPr/>
      </dsp:nvSpPr>
      <dsp:spPr>
        <a:xfrm>
          <a:off x="1170168" y="4303760"/>
          <a:ext cx="2151384" cy="129083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MX" sz="1500" kern="1200" dirty="0">
              <a:solidFill>
                <a:srgbClr val="FFC5D1"/>
              </a:solidFill>
            </a:rPr>
            <a:t>Seguimiento al proceso de Administración de Riesgos (Matriz y mapa de riesgos)</a:t>
          </a:r>
        </a:p>
      </dsp:txBody>
      <dsp:txXfrm>
        <a:off x="1207975" y="4341567"/>
        <a:ext cx="2075770" cy="1215216"/>
      </dsp:txXfrm>
    </dsp:sp>
    <dsp:sp modelId="{59576FBE-44CA-4810-94CF-85D2DBA49F54}">
      <dsp:nvSpPr>
        <dsp:cNvPr id="0" name=""/>
        <dsp:cNvSpPr/>
      </dsp:nvSpPr>
      <dsp:spPr>
        <a:xfrm>
          <a:off x="3510875" y="4682404"/>
          <a:ext cx="456093" cy="533543"/>
        </a:xfrm>
        <a:prstGeom prst="rightArrow">
          <a:avLst>
            <a:gd name="adj1" fmla="val 60000"/>
            <a:gd name="adj2" fmla="val 50000"/>
          </a:avLst>
        </a:prstGeom>
        <a:solidFill>
          <a:srgbClr val="FEC4D0">
            <a:alpha val="92000"/>
          </a:srgbClr>
        </a:solidFill>
        <a:ln>
          <a:solidFill>
            <a:srgbClr val="540B29"/>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MX" sz="1200" kern="1200">
            <a:solidFill>
              <a:srgbClr val="FFC5D1"/>
            </a:solidFill>
          </a:endParaRPr>
        </a:p>
      </dsp:txBody>
      <dsp:txXfrm>
        <a:off x="3510875" y="4789113"/>
        <a:ext cx="319265" cy="320125"/>
      </dsp:txXfrm>
    </dsp:sp>
    <dsp:sp modelId="{BC482177-9389-4E3C-9FD4-52E88645F8FE}">
      <dsp:nvSpPr>
        <dsp:cNvPr id="0" name=""/>
        <dsp:cNvSpPr/>
      </dsp:nvSpPr>
      <dsp:spPr>
        <a:xfrm>
          <a:off x="4182107" y="4303760"/>
          <a:ext cx="2151384" cy="129083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a:solidFill>
                <a:srgbClr val="FFC5D1"/>
              </a:solidFill>
            </a:rPr>
            <a:t>Revisión y ratificación de acuerdos</a:t>
          </a:r>
        </a:p>
      </dsp:txBody>
      <dsp:txXfrm>
        <a:off x="4219914" y="4341567"/>
        <a:ext cx="2075770" cy="1215216"/>
      </dsp:txXfrm>
    </dsp:sp>
    <dsp:sp modelId="{B353875E-06FA-4A93-AC13-D1F8477369B6}">
      <dsp:nvSpPr>
        <dsp:cNvPr id="0" name=""/>
        <dsp:cNvSpPr/>
      </dsp:nvSpPr>
      <dsp:spPr>
        <a:xfrm>
          <a:off x="6522814" y="4682404"/>
          <a:ext cx="456093" cy="533543"/>
        </a:xfrm>
        <a:prstGeom prst="rightArrow">
          <a:avLst>
            <a:gd name="adj1" fmla="val 60000"/>
            <a:gd name="adj2" fmla="val 50000"/>
          </a:avLst>
        </a:prstGeom>
        <a:solidFill>
          <a:srgbClr val="FEC4D0">
            <a:alpha val="92000"/>
          </a:srgbClr>
        </a:solidFill>
        <a:ln>
          <a:solidFill>
            <a:srgbClr val="540B29"/>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MX" sz="1200" kern="1200">
            <a:solidFill>
              <a:srgbClr val="FFC5D1"/>
            </a:solidFill>
          </a:endParaRPr>
        </a:p>
      </dsp:txBody>
      <dsp:txXfrm>
        <a:off x="6522814" y="4789113"/>
        <a:ext cx="319265" cy="320125"/>
      </dsp:txXfrm>
    </dsp:sp>
    <dsp:sp modelId="{05A76197-4BA6-4CBF-B1C1-659388C6CE9A}">
      <dsp:nvSpPr>
        <dsp:cNvPr id="0" name=""/>
        <dsp:cNvSpPr/>
      </dsp:nvSpPr>
      <dsp:spPr>
        <a:xfrm>
          <a:off x="7194046" y="4303760"/>
          <a:ext cx="2151384" cy="1290830"/>
        </a:xfrm>
        <a:prstGeom prst="roundRect">
          <a:avLst>
            <a:gd name="adj" fmla="val 10000"/>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rgbClr val="FFC5D1"/>
              </a:solidFill>
            </a:rPr>
            <a:t>Cierre</a:t>
          </a:r>
        </a:p>
      </dsp:txBody>
      <dsp:txXfrm>
        <a:off x="7231853" y="4341567"/>
        <a:ext cx="2075770" cy="12152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E8FEA-4855-4E48-AD70-E22BEF9859F6}">
      <dsp:nvSpPr>
        <dsp:cNvPr id="0" name=""/>
        <dsp:cNvSpPr/>
      </dsp:nvSpPr>
      <dsp:spPr>
        <a:xfrm rot="16200000">
          <a:off x="571500" y="-571500"/>
          <a:ext cx="1600200" cy="2743200"/>
        </a:xfrm>
        <a:prstGeom prst="round1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FFC5D1"/>
              </a:solidFill>
            </a:rPr>
            <a:t>1. Resumen ejecutivo 2 cuartillas</a:t>
          </a:r>
        </a:p>
      </dsp:txBody>
      <dsp:txXfrm rot="5400000">
        <a:off x="-1" y="1"/>
        <a:ext cx="2743200" cy="1200150"/>
      </dsp:txXfrm>
    </dsp:sp>
    <dsp:sp modelId="{DFC24E0A-1094-41EE-8480-12D58E7A5FFD}">
      <dsp:nvSpPr>
        <dsp:cNvPr id="0" name=""/>
        <dsp:cNvSpPr/>
      </dsp:nvSpPr>
      <dsp:spPr>
        <a:xfrm>
          <a:off x="2743200" y="0"/>
          <a:ext cx="2743200" cy="1600200"/>
        </a:xfrm>
        <a:prstGeom prst="round1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s-MX" sz="2100" kern="1200">
              <a:solidFill>
                <a:srgbClr val="FFC5D1"/>
              </a:solidFill>
            </a:rPr>
            <a:t>2. Aspectos Relevantes (encuesta)</a:t>
          </a:r>
        </a:p>
      </dsp:txBody>
      <dsp:txXfrm>
        <a:off x="2743200" y="0"/>
        <a:ext cx="2743200" cy="1200150"/>
      </dsp:txXfrm>
    </dsp:sp>
    <dsp:sp modelId="{0524E0BD-9D66-43CA-BB2C-9A72E1A6AD84}">
      <dsp:nvSpPr>
        <dsp:cNvPr id="0" name=""/>
        <dsp:cNvSpPr/>
      </dsp:nvSpPr>
      <dsp:spPr>
        <a:xfrm rot="10800000">
          <a:off x="0" y="1600200"/>
          <a:ext cx="2743200" cy="1600200"/>
        </a:xfrm>
        <a:prstGeom prst="round1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s-MX" sz="2100" kern="1200">
              <a:solidFill>
                <a:srgbClr val="FFC5D1"/>
              </a:solidFill>
            </a:rPr>
            <a:t>3. Acciones a Implementar</a:t>
          </a:r>
        </a:p>
      </dsp:txBody>
      <dsp:txXfrm rot="10800000">
        <a:off x="0" y="2000250"/>
        <a:ext cx="2743200" cy="1200150"/>
      </dsp:txXfrm>
    </dsp:sp>
    <dsp:sp modelId="{EFC189C2-E5FC-4DA8-856C-CEADE416BEF4}">
      <dsp:nvSpPr>
        <dsp:cNvPr id="0" name=""/>
        <dsp:cNvSpPr/>
      </dsp:nvSpPr>
      <dsp:spPr>
        <a:xfrm rot="5400000">
          <a:off x="3314700" y="1028700"/>
          <a:ext cx="1600200" cy="2743200"/>
        </a:xfrm>
        <a:prstGeom prst="round1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s-MX" sz="2100" kern="1200">
              <a:solidFill>
                <a:srgbClr val="FFC5D1"/>
              </a:solidFill>
            </a:rPr>
            <a:t>4. Conclusión y compromisos del titular</a:t>
          </a:r>
        </a:p>
      </dsp:txBody>
      <dsp:txXfrm rot="-5400000">
        <a:off x="2743200" y="2000250"/>
        <a:ext cx="2743200" cy="1200150"/>
      </dsp:txXfrm>
    </dsp:sp>
    <dsp:sp modelId="{896701E9-45D5-4490-8738-25A8C056DBD6}">
      <dsp:nvSpPr>
        <dsp:cNvPr id="0" name=""/>
        <dsp:cNvSpPr/>
      </dsp:nvSpPr>
      <dsp:spPr>
        <a:xfrm>
          <a:off x="1747418" y="1116139"/>
          <a:ext cx="1991563" cy="968121"/>
        </a:xfrm>
        <a:prstGeom prst="roundRect">
          <a:avLst/>
        </a:prstGeom>
        <a:solidFill>
          <a:srgbClr val="FEC4D0">
            <a:alpha val="92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MX" sz="2100" kern="1200" dirty="0">
              <a:solidFill>
                <a:schemeClr val="tx1"/>
              </a:solidFill>
            </a:rPr>
            <a:t>Informe</a:t>
          </a:r>
          <a:r>
            <a:rPr lang="es-MX" sz="2100" kern="1200" dirty="0">
              <a:solidFill>
                <a:srgbClr val="FFC5D1"/>
              </a:solidFill>
            </a:rPr>
            <a:t> </a:t>
          </a:r>
          <a:r>
            <a:rPr lang="es-MX" sz="2100" kern="1200" dirty="0">
              <a:solidFill>
                <a:schemeClr val="tx1"/>
              </a:solidFill>
            </a:rPr>
            <a:t>autoevaluación</a:t>
          </a:r>
        </a:p>
      </dsp:txBody>
      <dsp:txXfrm>
        <a:off x="1794678" y="1163399"/>
        <a:ext cx="1897043" cy="8736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6E7DA-0049-43FA-9860-6FED331BF2E8}">
      <dsp:nvSpPr>
        <dsp:cNvPr id="0" name=""/>
        <dsp:cNvSpPr/>
      </dsp:nvSpPr>
      <dsp:spPr>
        <a:xfrm>
          <a:off x="669" y="816619"/>
          <a:ext cx="2611933" cy="156716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dirty="0" err="1">
              <a:solidFill>
                <a:srgbClr val="FFC5D1"/>
              </a:solidFill>
            </a:rPr>
            <a:t>SECOEM</a:t>
          </a:r>
          <a:r>
            <a:rPr lang="es-MX" sz="2800" kern="1200" dirty="0">
              <a:solidFill>
                <a:srgbClr val="FFC5D1"/>
              </a:solidFill>
            </a:rPr>
            <a:t>, a través del OIC (Enero y Julio)</a:t>
          </a:r>
        </a:p>
      </dsp:txBody>
      <dsp:txXfrm>
        <a:off x="669" y="816619"/>
        <a:ext cx="2611933" cy="1567160"/>
      </dsp:txXfrm>
    </dsp:sp>
    <dsp:sp modelId="{1F0CDD35-1133-47B8-A63B-CDA1A598A177}">
      <dsp:nvSpPr>
        <dsp:cNvPr id="0" name=""/>
        <dsp:cNvSpPr/>
      </dsp:nvSpPr>
      <dsp:spPr>
        <a:xfrm>
          <a:off x="2873796" y="816619"/>
          <a:ext cx="2611933" cy="1567160"/>
        </a:xfrm>
        <a:prstGeom prst="rect">
          <a:avLst/>
        </a:prstGeom>
        <a:solidFill>
          <a:srgbClr val="540B29"/>
        </a:solidFill>
        <a:ln w="12700" cap="flat" cmpd="sng" algn="ctr">
          <a:solidFill>
            <a:schemeClr val="lt1">
              <a:hueOff val="0"/>
              <a:satOff val="0"/>
              <a:lumOff val="0"/>
              <a:alphaOff val="0"/>
            </a:schemeClr>
          </a:solidFill>
          <a:prstDash val="solid"/>
          <a:miter lim="800000"/>
        </a:ln>
        <a:effectLst>
          <a:outerShdw blurRad="50800" dist="38100" dir="16200000"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dirty="0">
              <a:solidFill>
                <a:srgbClr val="FFC5D1"/>
              </a:solidFill>
            </a:rPr>
            <a:t>Comité (Cuarta [Feb.] y Segunda [Ago.] Sesión)</a:t>
          </a:r>
        </a:p>
      </dsp:txBody>
      <dsp:txXfrm>
        <a:off x="2873796" y="816619"/>
        <a:ext cx="2611933" cy="15671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0.51763</cdr:x>
      <cdr:y>0.16825</cdr:y>
    </cdr:from>
    <cdr:to>
      <cdr:x>0.95692</cdr:x>
      <cdr:y>0.52939</cdr:y>
    </cdr:to>
    <cdr:sp macro="" textlink="">
      <cdr:nvSpPr>
        <cdr:cNvPr id="3" name="Rectángulo 2">
          <a:extLst xmlns:a="http://schemas.openxmlformats.org/drawingml/2006/main">
            <a:ext uri="{FF2B5EF4-FFF2-40B4-BE49-F238E27FC236}">
              <a16:creationId xmlns:a16="http://schemas.microsoft.com/office/drawing/2014/main" id="{26506AA5-DE90-4C44-A630-F7C51DE4031D}"/>
            </a:ext>
          </a:extLst>
        </cdr:cNvPr>
        <cdr:cNvSpPr/>
      </cdr:nvSpPr>
      <cdr:spPr>
        <a:xfrm xmlns:a="http://schemas.openxmlformats.org/drawingml/2006/main">
          <a:off x="2776673" y="594828"/>
          <a:ext cx="2356400" cy="1276769"/>
        </a:xfrm>
        <a:prstGeom xmlns:a="http://schemas.openxmlformats.org/drawingml/2006/main" prst="rect">
          <a:avLst/>
        </a:prstGeom>
        <a:solidFill xmlns:a="http://schemas.openxmlformats.org/drawingml/2006/main">
          <a:srgbClr val="C00000">
            <a:alpha val="50000"/>
          </a:srgb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MX"/>
        </a:p>
      </cdr:txBody>
    </cdr:sp>
  </cdr:relSizeAnchor>
  <cdr:relSizeAnchor xmlns:cdr="http://schemas.openxmlformats.org/drawingml/2006/chartDrawing">
    <cdr:from>
      <cdr:x>0.06718</cdr:x>
      <cdr:y>0.16339</cdr:y>
    </cdr:from>
    <cdr:to>
      <cdr:x>0.5164</cdr:x>
      <cdr:y>0.52853</cdr:y>
    </cdr:to>
    <cdr:sp macro="" textlink="">
      <cdr:nvSpPr>
        <cdr:cNvPr id="2" name="Rectángulo 1">
          <a:extLst xmlns:a="http://schemas.openxmlformats.org/drawingml/2006/main">
            <a:ext uri="{FF2B5EF4-FFF2-40B4-BE49-F238E27FC236}">
              <a16:creationId xmlns:a16="http://schemas.microsoft.com/office/drawing/2014/main" id="{D64C915D-9F90-A64E-9F7D-6B3E104C59BD}"/>
            </a:ext>
          </a:extLst>
        </cdr:cNvPr>
        <cdr:cNvSpPr/>
      </cdr:nvSpPr>
      <cdr:spPr>
        <a:xfrm xmlns:a="http://schemas.openxmlformats.org/drawingml/2006/main">
          <a:off x="360357" y="577626"/>
          <a:ext cx="2409713" cy="1290917"/>
        </a:xfrm>
        <a:prstGeom xmlns:a="http://schemas.openxmlformats.org/drawingml/2006/main" prst="rect">
          <a:avLst/>
        </a:prstGeom>
        <a:solidFill xmlns:a="http://schemas.openxmlformats.org/drawingml/2006/main">
          <a:schemeClr val="accent4">
            <a:lumMod val="20000"/>
            <a:lumOff val="80000"/>
            <a:alpha val="5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MX"/>
        </a:p>
      </cdr:txBody>
    </cdr:sp>
  </cdr:relSizeAnchor>
  <cdr:relSizeAnchor xmlns:cdr="http://schemas.openxmlformats.org/drawingml/2006/chartDrawing">
    <cdr:from>
      <cdr:x>0.5183</cdr:x>
      <cdr:y>0.52925</cdr:y>
    </cdr:from>
    <cdr:to>
      <cdr:x>0.95871</cdr:x>
      <cdr:y>0.89439</cdr:y>
    </cdr:to>
    <cdr:sp macro="" textlink="">
      <cdr:nvSpPr>
        <cdr:cNvPr id="4" name="Rectángulo 3">
          <a:extLst xmlns:a="http://schemas.openxmlformats.org/drawingml/2006/main">
            <a:ext uri="{FF2B5EF4-FFF2-40B4-BE49-F238E27FC236}">
              <a16:creationId xmlns:a16="http://schemas.microsoft.com/office/drawing/2014/main" id="{D954AF0F-3A7C-B24E-B25C-D139AE13EEEB}"/>
            </a:ext>
          </a:extLst>
        </cdr:cNvPr>
        <cdr:cNvSpPr/>
      </cdr:nvSpPr>
      <cdr:spPr>
        <a:xfrm xmlns:a="http://schemas.openxmlformats.org/drawingml/2006/main">
          <a:off x="2780236" y="1871091"/>
          <a:ext cx="2362448" cy="1290917"/>
        </a:xfrm>
        <a:prstGeom xmlns:a="http://schemas.openxmlformats.org/drawingml/2006/main" prst="rect">
          <a:avLst/>
        </a:prstGeom>
        <a:solidFill xmlns:a="http://schemas.openxmlformats.org/drawingml/2006/main">
          <a:schemeClr val="accent1">
            <a:alpha val="50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MX"/>
        </a:p>
      </cdr:txBody>
    </cdr:sp>
  </cdr:relSizeAnchor>
  <cdr:relSizeAnchor xmlns:cdr="http://schemas.openxmlformats.org/drawingml/2006/chartDrawing">
    <cdr:from>
      <cdr:x>0.06914</cdr:x>
      <cdr:y>0.53061</cdr:y>
    </cdr:from>
    <cdr:to>
      <cdr:x>0.51836</cdr:x>
      <cdr:y>0.89576</cdr:y>
    </cdr:to>
    <cdr:sp macro="" textlink="">
      <cdr:nvSpPr>
        <cdr:cNvPr id="5" name="Rectángulo 4">
          <a:extLst xmlns:a="http://schemas.openxmlformats.org/drawingml/2006/main">
            <a:ext uri="{FF2B5EF4-FFF2-40B4-BE49-F238E27FC236}">
              <a16:creationId xmlns:a16="http://schemas.microsoft.com/office/drawing/2014/main" id="{28F90368-BECA-D14B-AAA0-D2D8AFAA9301}"/>
            </a:ext>
          </a:extLst>
        </cdr:cNvPr>
        <cdr:cNvSpPr/>
      </cdr:nvSpPr>
      <cdr:spPr>
        <a:xfrm xmlns:a="http://schemas.openxmlformats.org/drawingml/2006/main">
          <a:off x="370864" y="1875903"/>
          <a:ext cx="2409713" cy="1290917"/>
        </a:xfrm>
        <a:prstGeom xmlns:a="http://schemas.openxmlformats.org/drawingml/2006/main" prst="rect">
          <a:avLst/>
        </a:prstGeom>
        <a:solidFill xmlns:a="http://schemas.openxmlformats.org/drawingml/2006/main">
          <a:srgbClr val="00B050">
            <a:alpha val="50000"/>
          </a:srgb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MX"/>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0467CD-486D-47D7-BFE3-73E429B0A327}" type="datetimeFigureOut">
              <a:rPr lang="es-MX" smtClean="0"/>
              <a:t>19/07/22</a:t>
            </a:fld>
            <a:endParaRPr lang="es-MX"/>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41A4A9B-E94E-4DEC-9C6E-47640DEBBCBE}" type="slidenum">
              <a:rPr lang="es-MX" smtClean="0"/>
              <a:t>‹Nº›</a:t>
            </a:fld>
            <a:endParaRPr lang="es-MX"/>
          </a:p>
        </p:txBody>
      </p:sp>
    </p:spTree>
    <p:extLst>
      <p:ext uri="{BB962C8B-B14F-4D97-AF65-F5344CB8AC3E}">
        <p14:creationId xmlns:p14="http://schemas.microsoft.com/office/powerpoint/2010/main" val="2188658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8E1BF4-8CC7-4055-8BC1-AA7ED26AAE48}" type="datetimeFigureOut">
              <a:rPr lang="es-MX" smtClean="0"/>
              <a:t>19/07/22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42DE69-A537-4DB0-9CA4-B456A81FE4CB}" type="slidenum">
              <a:rPr lang="es-MX" smtClean="0"/>
              <a:t>‹Nº›</a:t>
            </a:fld>
            <a:endParaRPr lang="es-MX"/>
          </a:p>
        </p:txBody>
      </p:sp>
    </p:spTree>
    <p:extLst>
      <p:ext uri="{BB962C8B-B14F-4D97-AF65-F5344CB8AC3E}">
        <p14:creationId xmlns:p14="http://schemas.microsoft.com/office/powerpoint/2010/main" val="3722232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5"/>
          </p:nvPr>
        </p:nvSpPr>
        <p:spPr/>
        <p:txBody>
          <a:bodyPr/>
          <a:lstStyle/>
          <a:p>
            <a:fld id="{B104B61C-8E5F-2046-AC25-34ADD74E03CD}" type="slidenum">
              <a:rPr lang="es-MX" smtClean="0"/>
              <a:t>24</a:t>
            </a:fld>
            <a:endParaRPr lang="es-MX"/>
          </a:p>
        </p:txBody>
      </p:sp>
    </p:spTree>
    <p:extLst>
      <p:ext uri="{BB962C8B-B14F-4D97-AF65-F5344CB8AC3E}">
        <p14:creationId xmlns:p14="http://schemas.microsoft.com/office/powerpoint/2010/main" val="830404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AEDD42-F223-48CF-9905-20BE6BF418F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DE4C32F-F48F-42B4-A9B3-422E2D4BFD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18F9E5AC-11AD-4FF6-9CAF-23B5FBAB0C6E}"/>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E1D012B1-70B3-4040-95B4-4F1E86C5092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86849B-7033-4088-9E6C-3345BCFF1B08}"/>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103462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3E9227-14E3-4E5E-B04F-2E255B52FC4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CB26B34-CF51-46D3-A07E-07C3CF09AFE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EE845E4-CFA6-426D-A46B-6EADA4787505}"/>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A60C405B-070E-4CAC-8C29-E5C28B1244C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6E66719-D82B-4D9D-A89E-F57937E8C510}"/>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2117857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890976B-7A28-42E4-B086-E73EE22E3F8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804E206-DCC5-4BF0-9BD1-A96C79C2FA4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71F02FD-288D-43B9-8296-EC393B23399B}"/>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13B4CA76-1303-4FFC-9F21-DFC4865B4E8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4FB1E68-8BBF-4FF1-8A2E-6A49275F4FDA}"/>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883632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CEE6C6-187E-42AD-9DA5-BD0B3C9A008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51B73C1-D44D-4230-BE8A-A2D47DA126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7C706F3-48C8-4363-B84B-D2772ED79D77}"/>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1557DD16-3A98-427F-A41E-3D7D56E577D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655398B-97DD-4F30-98A9-F750BD3A3BE5}"/>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3780826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14D960-64EB-493D-A88B-049157303D9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17F0F20-12CD-437B-ACA8-A6A99AD64AB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557658-FF1E-4B70-A331-82F8663B20DD}"/>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384966E6-AC1D-4F30-A3B3-28921C298DF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1EA31E1-3398-4676-AE54-A71653EB160B}"/>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3177989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E90A2F-C47F-4A7D-89C3-6029B6684F0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231B7E8-3990-4E38-96C2-5161E71F5B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71C75A1-32D0-43A5-AE02-EF6848033359}"/>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8811FA14-430B-4874-9A79-D617F7D3C2E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1EED901-AA43-4583-929E-F9DE49825F28}"/>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3698634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A17725-FC12-44D6-959C-396BA795C99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F5EF516-93DD-49EC-8881-A92C7C4550F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0A1A1B9-36E2-4809-8418-50FDC1767C2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2E45C9B3-1E1B-43BB-B11E-E86944DAE274}"/>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6" name="Marcador de pie de página 5">
            <a:extLst>
              <a:ext uri="{FF2B5EF4-FFF2-40B4-BE49-F238E27FC236}">
                <a16:creationId xmlns:a16="http://schemas.microsoft.com/office/drawing/2014/main" id="{027C9823-CA04-4184-8435-285524F5A91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E46ED59-A579-46DB-9C00-7C0E44C246A9}"/>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906124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36FF2-13F9-4C54-8FA7-74FAD072873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F0E62B4-8EDA-42D3-A59B-5433A57A9F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BA9ACAA-C4DD-4B86-B5A1-58B67DBB900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75F872E-9464-4822-8524-504F12569F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51EA1DA-01C8-4564-83D1-949FA6F2158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42E75E4B-1361-4A96-92E8-3E8F34EAE327}"/>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8" name="Marcador de pie de página 7">
            <a:extLst>
              <a:ext uri="{FF2B5EF4-FFF2-40B4-BE49-F238E27FC236}">
                <a16:creationId xmlns:a16="http://schemas.microsoft.com/office/drawing/2014/main" id="{D1B3486F-BEE2-4017-9C46-774916131CD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C89D08DB-13DF-49CC-95A5-F7B9D6E7E612}"/>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4176878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3762C-60F1-404A-924F-6525BC9D370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CE0E9D66-85F5-458F-BC2E-F304A50E9B71}"/>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4" name="Marcador de pie de página 3">
            <a:extLst>
              <a:ext uri="{FF2B5EF4-FFF2-40B4-BE49-F238E27FC236}">
                <a16:creationId xmlns:a16="http://schemas.microsoft.com/office/drawing/2014/main" id="{E347CDB1-DA52-44CF-97EF-9CB019D5BB5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FC18402-CD18-4D0C-A964-FE920581F0AD}"/>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1422874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DFA4625-735A-4D8C-A157-D0F20D0A18B5}"/>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3" name="Marcador de pie de página 2">
            <a:extLst>
              <a:ext uri="{FF2B5EF4-FFF2-40B4-BE49-F238E27FC236}">
                <a16:creationId xmlns:a16="http://schemas.microsoft.com/office/drawing/2014/main" id="{29A98ED2-0782-4A2D-8216-33C39BF7103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EC059B51-3D92-49F7-8467-E099D410CD20}"/>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19135457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A0367-7AAA-40AC-B89C-FD0A8C1373F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506395E-9C5F-459F-8CD4-98C9EB670D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E081888-A0E2-44C3-9F72-D60BBA4A0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3E4B945-C9D4-4024-B3D3-7F38F1AFE98A}"/>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6" name="Marcador de pie de página 5">
            <a:extLst>
              <a:ext uri="{FF2B5EF4-FFF2-40B4-BE49-F238E27FC236}">
                <a16:creationId xmlns:a16="http://schemas.microsoft.com/office/drawing/2014/main" id="{0D693E3E-4081-4E99-8E59-0D4FA53D359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D76179B-7A16-4AB9-B8A9-0B2660568972}"/>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147438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9E910F-F3E8-4097-BE52-1D64ADDF45C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E8F0BA0-6A1F-484C-9A3D-67307071B69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A9A03E9-F0DB-4767-BE77-34FB947520DC}"/>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5EAB4194-36DF-446A-A2C4-7F027C2192A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51EE6FE-3DCF-4F59-B0D3-DB364BEC05F2}"/>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1523761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5F93B-C3D1-4C4F-AEB9-FDC9E107D47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11EC7DC-CFA8-4AB9-9A89-47D0DEE0C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BE292B6-01F0-4553-B1E2-3EB262F5C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42811BF-1815-404B-925D-CE9A0AA77E9A}"/>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6" name="Marcador de pie de página 5">
            <a:extLst>
              <a:ext uri="{FF2B5EF4-FFF2-40B4-BE49-F238E27FC236}">
                <a16:creationId xmlns:a16="http://schemas.microsoft.com/office/drawing/2014/main" id="{FBA350CD-98CE-4DF9-8D87-142A22A86F7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748DCF5-77E4-4644-8A9F-7632CC3222C5}"/>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4240233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8ECCC-7BDE-420D-93E7-088E8DC63CB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8CA9D77-8178-4D96-B12F-1C8DC07EAD5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11532B4-D0C4-464C-A59C-6668BA9D7164}"/>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71010F57-D78F-4E81-B2BB-C2CEB53ADB3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C5704E7-4669-4A8B-9783-0CDA464920FF}"/>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602216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555AEF7-92FD-4A23-8555-A7AEDDCBCA2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013A6B4-550B-4627-98C3-8A09A71DA01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3196F3D-F6FD-4EB5-ABE1-3F5AE8D68543}"/>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E96D774E-A986-40E2-999E-2EC45DE2A70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31887F1-A4AD-486E-8A2B-92DDE0889924}"/>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38014011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E484D6-59C8-C144-9586-EEFF90B2F423}"/>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AD813B51-D850-714D-8E81-0688A5A7D0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AE75A83A-4A1B-794D-AEDB-E7776DEF861C}"/>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5" name="Marcador de pie de página 4">
            <a:extLst>
              <a:ext uri="{FF2B5EF4-FFF2-40B4-BE49-F238E27FC236}">
                <a16:creationId xmlns:a16="http://schemas.microsoft.com/office/drawing/2014/main" id="{99FA6346-C412-EB47-83CB-53DDBB8921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45D4F6E-1B40-FA4B-8CCC-532D65AAAA7D}"/>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3311394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00345-3B8F-C249-95EB-34BD68A8893B}"/>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500AF5D1-90EF-854C-8B2F-59D029EEC226}"/>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CE93B828-83E5-C040-88E5-D069AD38788A}"/>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5" name="Marcador de pie de página 4">
            <a:extLst>
              <a:ext uri="{FF2B5EF4-FFF2-40B4-BE49-F238E27FC236}">
                <a16:creationId xmlns:a16="http://schemas.microsoft.com/office/drawing/2014/main" id="{4F3A371C-6D5B-3A43-9D69-C0238151BFF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CCB052A-C99D-244C-AC91-7F004E7C545D}"/>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1886278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38082B-3DF6-9840-8888-2F0B45E9DA63}"/>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66D31F85-67B5-5F44-AEE2-6A710C7847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4D3A3715-0561-394F-A1F9-0F95AB60C60B}"/>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5" name="Marcador de pie de página 4">
            <a:extLst>
              <a:ext uri="{FF2B5EF4-FFF2-40B4-BE49-F238E27FC236}">
                <a16:creationId xmlns:a16="http://schemas.microsoft.com/office/drawing/2014/main" id="{60DE7674-855D-544C-B512-D0035A327D9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5BFDED4-5D5A-5D40-8564-8E568992BAD6}"/>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21642674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9AF908-49C6-FF41-86F0-300EA61E6828}"/>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62227AF5-12D7-7441-8573-BCD05CE46F53}"/>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87E94CE2-B6B4-5648-9140-942F79E587EB}"/>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42BB1A77-43AF-F54D-A71B-ACA5F588095E}"/>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6" name="Marcador de pie de página 5">
            <a:extLst>
              <a:ext uri="{FF2B5EF4-FFF2-40B4-BE49-F238E27FC236}">
                <a16:creationId xmlns:a16="http://schemas.microsoft.com/office/drawing/2014/main" id="{F82EEFE2-E6E3-AC48-B8A0-028FE31196A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895526E-2B53-3243-A314-C24709FFB93E}"/>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23188648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F1808-9246-9A4E-AF5F-D5FB72F40F44}"/>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D657FF74-4475-D340-98CE-0D780A3C6D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D1DDA72E-7716-6343-B4CD-83CF6DE93A86}"/>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566D4986-EBC0-884B-B3D7-36A1FCFEB2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AA0E4BD-D054-504F-AA43-44C95DB2304A}"/>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FA289E2A-5615-5248-A47A-DBFD94606576}"/>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8" name="Marcador de pie de página 7">
            <a:extLst>
              <a:ext uri="{FF2B5EF4-FFF2-40B4-BE49-F238E27FC236}">
                <a16:creationId xmlns:a16="http://schemas.microsoft.com/office/drawing/2014/main" id="{019E5297-0F9B-9545-976B-E892532AD9E7}"/>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97387E7-AF1F-C549-AD9C-A85F08156226}"/>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12584240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91E3E0-08A3-A141-A5B8-7DF023518A9F}"/>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2E2EF826-90A6-6241-88DD-9D2CDCBB6DAA}"/>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4" name="Marcador de pie de página 3">
            <a:extLst>
              <a:ext uri="{FF2B5EF4-FFF2-40B4-BE49-F238E27FC236}">
                <a16:creationId xmlns:a16="http://schemas.microsoft.com/office/drawing/2014/main" id="{6A6368CE-EE69-824C-8709-B7AE6C88F5F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7FEBF8D-A90D-724C-A864-7C534455E05E}"/>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26213519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4F51E9F-8482-6547-93ED-DE0AFB43D571}"/>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3" name="Marcador de pie de página 2">
            <a:extLst>
              <a:ext uri="{FF2B5EF4-FFF2-40B4-BE49-F238E27FC236}">
                <a16:creationId xmlns:a16="http://schemas.microsoft.com/office/drawing/2014/main" id="{3B6B95C8-2E12-0C4A-BE9D-166395E8E622}"/>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359FDA4-43DD-7247-BB31-7D6E44DD1BC9}"/>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223988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C76F6-1217-4CE5-B9E1-EE17E3F3247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6051BD8-FD96-42F4-BD74-347B403707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18F8959-CE38-4976-92EF-92EC7EAB9402}"/>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65E296D3-D58D-4384-B00F-AEAA6DBED92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35D994C-8422-4632-A7BD-05ABD0C745E5}"/>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31293055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6404AF-5B71-6F40-B9EC-1FE049C43568}"/>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7FB20D71-BE07-9248-9307-572783456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62825D8F-2A30-DB41-80AA-F909B4277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E0907F0F-2CC3-6A46-9252-CD1438DD987D}"/>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6" name="Marcador de pie de página 5">
            <a:extLst>
              <a:ext uri="{FF2B5EF4-FFF2-40B4-BE49-F238E27FC236}">
                <a16:creationId xmlns:a16="http://schemas.microsoft.com/office/drawing/2014/main" id="{85EB5B72-32CF-C04E-A299-079CD9E7E01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69BC01A-0589-8D4E-87E2-A33E25E1DC88}"/>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10004344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4A4405-7516-7442-8A47-DB2CF59E8E7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56EA32CB-7C0E-7A40-BCBA-297E4DA374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C0F47664-A59D-3A4D-A725-4A3248E31C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76240E3F-9D13-7F40-A1D4-F3CDAAD22C1E}"/>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6" name="Marcador de pie de página 5">
            <a:extLst>
              <a:ext uri="{FF2B5EF4-FFF2-40B4-BE49-F238E27FC236}">
                <a16:creationId xmlns:a16="http://schemas.microsoft.com/office/drawing/2014/main" id="{A3A0D2D6-1609-F049-AA19-FFF51DDC3D0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8FA0329-1754-2D44-9574-A0AB1F5A98CE}"/>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1572551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F0B525-6016-234E-AFBE-A9AD4B94169B}"/>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AC88E4B-88D2-FC42-AE95-9044032EA85E}"/>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7C2906E1-FBF5-4848-9B4B-68B413E046B8}"/>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5" name="Marcador de pie de página 4">
            <a:extLst>
              <a:ext uri="{FF2B5EF4-FFF2-40B4-BE49-F238E27FC236}">
                <a16:creationId xmlns:a16="http://schemas.microsoft.com/office/drawing/2014/main" id="{974B17FC-23E1-FD4D-9049-A1A3CD53F8D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862C2E5-4171-2243-95D1-7B1357D6EF16}"/>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41006620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F27B2C0-27D6-0645-B245-C0C9E7376054}"/>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97786C08-9999-3F44-A7C5-C9AD4799BDA3}"/>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F825E0E-90B1-B241-9102-907BAE6E6845}"/>
              </a:ext>
            </a:extLst>
          </p:cNvPr>
          <p:cNvSpPr>
            <a:spLocks noGrp="1"/>
          </p:cNvSpPr>
          <p:nvPr>
            <p:ph type="dt" sz="half" idx="10"/>
          </p:nvPr>
        </p:nvSpPr>
        <p:spPr/>
        <p:txBody>
          <a:bodyPr/>
          <a:lstStyle/>
          <a:p>
            <a:fld id="{0AF993EA-2871-3E43-A68C-4DD1769B43DE}" type="datetimeFigureOut">
              <a:rPr lang="es-MX" smtClean="0"/>
              <a:t>19/07/22</a:t>
            </a:fld>
            <a:endParaRPr lang="es-MX"/>
          </a:p>
        </p:txBody>
      </p:sp>
      <p:sp>
        <p:nvSpPr>
          <p:cNvPr id="5" name="Marcador de pie de página 4">
            <a:extLst>
              <a:ext uri="{FF2B5EF4-FFF2-40B4-BE49-F238E27FC236}">
                <a16:creationId xmlns:a16="http://schemas.microsoft.com/office/drawing/2014/main" id="{5AF50B60-AD70-7846-8AF0-0BEF7D0AC59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861780C-6D36-8149-8F5E-1DA6F258ADDB}"/>
              </a:ext>
            </a:extLst>
          </p:cNvPr>
          <p:cNvSpPr>
            <a:spLocks noGrp="1"/>
          </p:cNvSpPr>
          <p:nvPr>
            <p:ph type="sldNum" sz="quarter" idx="12"/>
          </p:nvPr>
        </p:nvSpPr>
        <p:spPr/>
        <p:txBody>
          <a:bodyPr/>
          <a:lstStyle/>
          <a:p>
            <a:fld id="{53649009-9C26-3B4F-8B52-A000138EFE54}" type="slidenum">
              <a:rPr lang="es-MX" smtClean="0"/>
              <a:t>‹Nº›</a:t>
            </a:fld>
            <a:endParaRPr lang="es-MX"/>
          </a:p>
        </p:txBody>
      </p:sp>
    </p:spTree>
    <p:extLst>
      <p:ext uri="{BB962C8B-B14F-4D97-AF65-F5344CB8AC3E}">
        <p14:creationId xmlns:p14="http://schemas.microsoft.com/office/powerpoint/2010/main" val="32705905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CEE6C6-187E-42AD-9DA5-BD0B3C9A008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51B73C1-D44D-4230-BE8A-A2D47DA126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7C706F3-48C8-4363-B84B-D2772ED79D77}"/>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1557DD16-3A98-427F-A41E-3D7D56E577D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655398B-97DD-4F30-98A9-F750BD3A3BE5}"/>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18667702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14D960-64EB-493D-A88B-049157303D9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17F0F20-12CD-437B-ACA8-A6A99AD64AB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557658-FF1E-4B70-A331-82F8663B20DD}"/>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384966E6-AC1D-4F30-A3B3-28921C298DF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1EA31E1-3398-4676-AE54-A71653EB160B}"/>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2026226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E90A2F-C47F-4A7D-89C3-6029B6684F0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231B7E8-3990-4E38-96C2-5161E71F5B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71C75A1-32D0-43A5-AE02-EF6848033359}"/>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8811FA14-430B-4874-9A79-D617F7D3C2E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1EED901-AA43-4583-929E-F9DE49825F28}"/>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30068253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A17725-FC12-44D6-959C-396BA795C99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F5EF516-93DD-49EC-8881-A92C7C4550F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0A1A1B9-36E2-4809-8418-50FDC1767C2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2E45C9B3-1E1B-43BB-B11E-E86944DAE274}"/>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6" name="Marcador de pie de página 5">
            <a:extLst>
              <a:ext uri="{FF2B5EF4-FFF2-40B4-BE49-F238E27FC236}">
                <a16:creationId xmlns:a16="http://schemas.microsoft.com/office/drawing/2014/main" id="{027C9823-CA04-4184-8435-285524F5A91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E46ED59-A579-46DB-9C00-7C0E44C246A9}"/>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17163183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36FF2-13F9-4C54-8FA7-74FAD072873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F0E62B4-8EDA-42D3-A59B-5433A57A9F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BA9ACAA-C4DD-4B86-B5A1-58B67DBB900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75F872E-9464-4822-8524-504F12569F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51EA1DA-01C8-4564-83D1-949FA6F2158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42E75E4B-1361-4A96-92E8-3E8F34EAE327}"/>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8" name="Marcador de pie de página 7">
            <a:extLst>
              <a:ext uri="{FF2B5EF4-FFF2-40B4-BE49-F238E27FC236}">
                <a16:creationId xmlns:a16="http://schemas.microsoft.com/office/drawing/2014/main" id="{D1B3486F-BEE2-4017-9C46-774916131CD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C89D08DB-13DF-49CC-95A5-F7B9D6E7E612}"/>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2524593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3762C-60F1-404A-924F-6525BC9D370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CE0E9D66-85F5-458F-BC2E-F304A50E9B71}"/>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4" name="Marcador de pie de página 3">
            <a:extLst>
              <a:ext uri="{FF2B5EF4-FFF2-40B4-BE49-F238E27FC236}">
                <a16:creationId xmlns:a16="http://schemas.microsoft.com/office/drawing/2014/main" id="{E347CDB1-DA52-44CF-97EF-9CB019D5BB5C}"/>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FC18402-CD18-4D0C-A964-FE920581F0AD}"/>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83814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1F4BF7-0793-492E-A4AC-883703EE728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C0343DB-8A30-4D18-AB56-EF2B1EC98D6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CF5840A-6E72-47BE-A50C-3E739074FE3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162731CE-7A69-44B8-BD81-F918C96AD01E}"/>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6" name="Marcador de pie de página 5">
            <a:extLst>
              <a:ext uri="{FF2B5EF4-FFF2-40B4-BE49-F238E27FC236}">
                <a16:creationId xmlns:a16="http://schemas.microsoft.com/office/drawing/2014/main" id="{8D32D9E9-B260-425B-8A6A-80141060905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5184D40-3254-4060-8706-07AC8E7B6C27}"/>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25019002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DFA4625-735A-4D8C-A157-D0F20D0A18B5}"/>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3" name="Marcador de pie de página 2">
            <a:extLst>
              <a:ext uri="{FF2B5EF4-FFF2-40B4-BE49-F238E27FC236}">
                <a16:creationId xmlns:a16="http://schemas.microsoft.com/office/drawing/2014/main" id="{29A98ED2-0782-4A2D-8216-33C39BF7103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EC059B51-3D92-49F7-8467-E099D410CD20}"/>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24294517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A0367-7AAA-40AC-B89C-FD0A8C1373F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506395E-9C5F-459F-8CD4-98C9EB670D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E081888-A0E2-44C3-9F72-D60BBA4A0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3E4B945-C9D4-4024-B3D3-7F38F1AFE98A}"/>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6" name="Marcador de pie de página 5">
            <a:extLst>
              <a:ext uri="{FF2B5EF4-FFF2-40B4-BE49-F238E27FC236}">
                <a16:creationId xmlns:a16="http://schemas.microsoft.com/office/drawing/2014/main" id="{0D693E3E-4081-4E99-8E59-0D4FA53D359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D76179B-7A16-4AB9-B8A9-0B2660568972}"/>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13494884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D5F93B-C3D1-4C4F-AEB9-FDC9E107D47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11EC7DC-CFA8-4AB9-9A89-47D0DEE0C1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BE292B6-01F0-4553-B1E2-3EB262F5C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42811BF-1815-404B-925D-CE9A0AA77E9A}"/>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6" name="Marcador de pie de página 5">
            <a:extLst>
              <a:ext uri="{FF2B5EF4-FFF2-40B4-BE49-F238E27FC236}">
                <a16:creationId xmlns:a16="http://schemas.microsoft.com/office/drawing/2014/main" id="{FBA350CD-98CE-4DF9-8D87-142A22A86F7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748DCF5-77E4-4644-8A9F-7632CC3222C5}"/>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37824530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8ECCC-7BDE-420D-93E7-088E8DC63CB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8CA9D77-8178-4D96-B12F-1C8DC07EAD5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11532B4-D0C4-464C-A59C-6668BA9D7164}"/>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71010F57-D78F-4E81-B2BB-C2CEB53ADB3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C5704E7-4669-4A8B-9783-0CDA464920FF}"/>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21406474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555AEF7-92FD-4A23-8555-A7AEDDCBCA2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013A6B4-550B-4627-98C3-8A09A71DA01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3196F3D-F6FD-4EB5-ABE1-3F5AE8D68543}"/>
              </a:ext>
            </a:extLst>
          </p:cNvPr>
          <p:cNvSpPr>
            <a:spLocks noGrp="1"/>
          </p:cNvSpPr>
          <p:nvPr>
            <p:ph type="dt" sz="half" idx="10"/>
          </p:nvPr>
        </p:nvSpPr>
        <p:spPr/>
        <p:txBody>
          <a:body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E96D774E-A986-40E2-999E-2EC45DE2A70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31887F1-A4AD-486E-8A2B-92DDE0889924}"/>
              </a:ext>
            </a:extLst>
          </p:cNvPr>
          <p:cNvSpPr>
            <a:spLocks noGrp="1"/>
          </p:cNvSpPr>
          <p:nvPr>
            <p:ph type="sldNum" sz="quarter" idx="12"/>
          </p:nvPr>
        </p:nvSpPr>
        <p:spPr/>
        <p:txBody>
          <a:bodyPr/>
          <a:lstStyle/>
          <a:p>
            <a:fld id="{9961C028-7E07-4FC9-BCF9-C49DB5C00E94}" type="slidenum">
              <a:rPr lang="es-MX" smtClean="0"/>
              <a:t>‹Nº›</a:t>
            </a:fld>
            <a:endParaRPr lang="es-MX"/>
          </a:p>
        </p:txBody>
      </p:sp>
    </p:spTree>
    <p:extLst>
      <p:ext uri="{BB962C8B-B14F-4D97-AF65-F5344CB8AC3E}">
        <p14:creationId xmlns:p14="http://schemas.microsoft.com/office/powerpoint/2010/main" val="22927920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AEDD42-F223-48CF-9905-20BE6BF418F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DE4C32F-F48F-42B4-A9B3-422E2D4BFD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18F9E5AC-11AD-4FF6-9CAF-23B5FBAB0C6E}"/>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E1D012B1-70B3-4040-95B4-4F1E86C5092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86849B-7033-4088-9E6C-3345BCFF1B08}"/>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3339028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9E910F-F3E8-4097-BE52-1D64ADDF45C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E8F0BA0-6A1F-484C-9A3D-67307071B69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A9A03E9-F0DB-4767-BE77-34FB947520DC}"/>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5EAB4194-36DF-446A-A2C4-7F027C2192A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51EE6FE-3DCF-4F59-B0D3-DB364BEC05F2}"/>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10257069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C76F6-1217-4CE5-B9E1-EE17E3F3247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6051BD8-FD96-42F4-BD74-347B403707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18F8959-CE38-4976-92EF-92EC7EAB9402}"/>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65E296D3-D58D-4384-B00F-AEAA6DBED92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35D994C-8422-4632-A7BD-05ABD0C745E5}"/>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14106885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1F4BF7-0793-492E-A4AC-883703EE728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C0343DB-8A30-4D18-AB56-EF2B1EC98D6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CF5840A-6E72-47BE-A50C-3E739074FE3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162731CE-7A69-44B8-BD81-F918C96AD01E}"/>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6" name="Marcador de pie de página 5">
            <a:extLst>
              <a:ext uri="{FF2B5EF4-FFF2-40B4-BE49-F238E27FC236}">
                <a16:creationId xmlns:a16="http://schemas.microsoft.com/office/drawing/2014/main" id="{8D32D9E9-B260-425B-8A6A-80141060905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5184D40-3254-4060-8706-07AC8E7B6C27}"/>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3548053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C4BCAD-D5EC-4213-B90E-41361C8CCF6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22A0E1-C46C-48D5-B8B5-E13284B30D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E09ECC1-7198-4A13-AEFE-E30BC9B6F59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85D57430-AA8E-4C43-BB8E-1293FE7CBE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11F5FB9-2295-4F66-9433-5141CB16406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D935626-14F3-484B-B85A-CB31073D8DA5}"/>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8" name="Marcador de pie de página 7">
            <a:extLst>
              <a:ext uri="{FF2B5EF4-FFF2-40B4-BE49-F238E27FC236}">
                <a16:creationId xmlns:a16="http://schemas.microsoft.com/office/drawing/2014/main" id="{C77D3113-D37C-4E87-9047-F32D3B09C1D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477EEA7C-3DA8-4487-AA87-187805317AB7}"/>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2381531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C4BCAD-D5EC-4213-B90E-41361C8CCF6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22A0E1-C46C-48D5-B8B5-E13284B30D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E09ECC1-7198-4A13-AEFE-E30BC9B6F59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85D57430-AA8E-4C43-BB8E-1293FE7CBE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11F5FB9-2295-4F66-9433-5141CB16406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D935626-14F3-484B-B85A-CB31073D8DA5}"/>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8" name="Marcador de pie de página 7">
            <a:extLst>
              <a:ext uri="{FF2B5EF4-FFF2-40B4-BE49-F238E27FC236}">
                <a16:creationId xmlns:a16="http://schemas.microsoft.com/office/drawing/2014/main" id="{C77D3113-D37C-4E87-9047-F32D3B09C1D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477EEA7C-3DA8-4487-AA87-187805317AB7}"/>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25082573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E81A3E-92A6-49DB-98D7-F907FA75EA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054D12C-D783-4698-975D-8576B1E30796}"/>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4" name="Marcador de pie de página 3">
            <a:extLst>
              <a:ext uri="{FF2B5EF4-FFF2-40B4-BE49-F238E27FC236}">
                <a16:creationId xmlns:a16="http://schemas.microsoft.com/office/drawing/2014/main" id="{57AAE82E-8EA5-41FF-B2B9-357EAC10567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51CA846-C784-4A50-B6AD-DA6499E438AC}"/>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11639682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4D9A465-6895-4530-AB6A-2EF86B32CDFE}"/>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3" name="Marcador de pie de página 2">
            <a:extLst>
              <a:ext uri="{FF2B5EF4-FFF2-40B4-BE49-F238E27FC236}">
                <a16:creationId xmlns:a16="http://schemas.microsoft.com/office/drawing/2014/main" id="{ADEDE97F-C927-4836-90F7-BEF4F8581D2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760D6B4-7F1A-4173-B6A7-BCBC9D8DCBD7}"/>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2637419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6EA5AA-22C0-4671-9261-8F50759EFAA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6F4FF1A-A637-47C0-9AD7-A6225A055C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E997235-1ECA-46B7-B6FA-F2212744BB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F8EB167-009A-439D-B19A-86FFA864CF64}"/>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6" name="Marcador de pie de página 5">
            <a:extLst>
              <a:ext uri="{FF2B5EF4-FFF2-40B4-BE49-F238E27FC236}">
                <a16:creationId xmlns:a16="http://schemas.microsoft.com/office/drawing/2014/main" id="{9DE221A3-C70D-413D-A82F-4EE65AE5AE0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3FD9950-BFF0-4957-A6D1-F847DEBBFECD}"/>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249555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772D6D-58FB-414F-94D6-23FCDD722F4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B80BB2D-4A06-4900-BB80-84FAFDA4A3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F051326-65F8-486E-9E4E-0FDFAC21D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D9D4990-C068-452F-B3CC-254BBDE58870}"/>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6" name="Marcador de pie de página 5">
            <a:extLst>
              <a:ext uri="{FF2B5EF4-FFF2-40B4-BE49-F238E27FC236}">
                <a16:creationId xmlns:a16="http://schemas.microsoft.com/office/drawing/2014/main" id="{E96230DF-2E11-4975-87FB-15615683DBC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1A07322-7827-46F2-85AD-FA49560DB137}"/>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21913031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3E9227-14E3-4E5E-B04F-2E255B52FC4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CB26B34-CF51-46D3-A07E-07C3CF09AFE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EE845E4-CFA6-426D-A46B-6EADA4787505}"/>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A60C405B-070E-4CAC-8C29-E5C28B1244C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6E66719-D82B-4D9D-A89E-F57937E8C510}"/>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18034364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890976B-7A28-42E4-B086-E73EE22E3F8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804E206-DCC5-4BF0-9BD1-A96C79C2FA4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71F02FD-288D-43B9-8296-EC393B23399B}"/>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13B4CA76-1303-4FFC-9F21-DFC4865B4E8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4FB1E68-8BBF-4FF1-8A2E-6A49275F4FDA}"/>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32005114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0AAD4F4-855A-4D61-A512-1E45D64F7BAA}"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80000037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AAD4F4-855A-4D61-A512-1E45D64F7BAA}"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90183195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0AAD4F4-855A-4D61-A512-1E45D64F7BAA}"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25621820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0AAD4F4-855A-4D61-A512-1E45D64F7BAA}" type="datetimeFigureOut">
              <a:rPr lang="es-MX" smtClean="0"/>
              <a:t>19/07/22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194828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E81A3E-92A6-49DB-98D7-F907FA75EA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054D12C-D783-4698-975D-8576B1E30796}"/>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4" name="Marcador de pie de página 3">
            <a:extLst>
              <a:ext uri="{FF2B5EF4-FFF2-40B4-BE49-F238E27FC236}">
                <a16:creationId xmlns:a16="http://schemas.microsoft.com/office/drawing/2014/main" id="{57AAE82E-8EA5-41FF-B2B9-357EAC10567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51CA846-C784-4A50-B6AD-DA6499E438AC}"/>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32848887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0AAD4F4-855A-4D61-A512-1E45D64F7BAA}" type="datetimeFigureOut">
              <a:rPr lang="es-MX" smtClean="0"/>
              <a:t>19/07/22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25699129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0AAD4F4-855A-4D61-A512-1E45D64F7BAA}" type="datetimeFigureOut">
              <a:rPr lang="es-MX" smtClean="0"/>
              <a:t>19/07/22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20038580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AD4F4-855A-4D61-A512-1E45D64F7BAA}" type="datetimeFigureOut">
              <a:rPr lang="es-MX" smtClean="0"/>
              <a:t>19/07/22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1367759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0AAD4F4-855A-4D61-A512-1E45D64F7BAA}" type="datetimeFigureOut">
              <a:rPr lang="es-MX" smtClean="0"/>
              <a:t>19/07/22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857594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0AAD4F4-855A-4D61-A512-1E45D64F7BAA}" type="datetimeFigureOut">
              <a:rPr lang="es-MX" smtClean="0"/>
              <a:t>19/07/22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238957446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AAD4F4-855A-4D61-A512-1E45D64F7BAA}"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40932299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0AAD4F4-855A-4D61-A512-1E45D64F7BAA}" type="datetimeFigureOut">
              <a:rPr lang="es-MX" smtClean="0"/>
              <a:t>19/07/22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3CBAF07-C2D0-4217-B844-6C7076C12080}" type="slidenum">
              <a:rPr lang="es-MX" smtClean="0"/>
              <a:t>‹Nº›</a:t>
            </a:fld>
            <a:endParaRPr lang="es-MX"/>
          </a:p>
        </p:txBody>
      </p:sp>
    </p:spTree>
    <p:extLst>
      <p:ext uri="{BB962C8B-B14F-4D97-AF65-F5344CB8AC3E}">
        <p14:creationId xmlns:p14="http://schemas.microsoft.com/office/powerpoint/2010/main" val="151043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4D9A465-6895-4530-AB6A-2EF86B32CDFE}"/>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3" name="Marcador de pie de página 2">
            <a:extLst>
              <a:ext uri="{FF2B5EF4-FFF2-40B4-BE49-F238E27FC236}">
                <a16:creationId xmlns:a16="http://schemas.microsoft.com/office/drawing/2014/main" id="{ADEDE97F-C927-4836-90F7-BEF4F8581D2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760D6B4-7F1A-4173-B6A7-BCBC9D8DCBD7}"/>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1459438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6EA5AA-22C0-4671-9261-8F50759EFAA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6F4FF1A-A637-47C0-9AD7-A6225A055C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E997235-1ECA-46B7-B6FA-F2212744BB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F8EB167-009A-439D-B19A-86FFA864CF64}"/>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6" name="Marcador de pie de página 5">
            <a:extLst>
              <a:ext uri="{FF2B5EF4-FFF2-40B4-BE49-F238E27FC236}">
                <a16:creationId xmlns:a16="http://schemas.microsoft.com/office/drawing/2014/main" id="{9DE221A3-C70D-413D-A82F-4EE65AE5AE0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3FD9950-BFF0-4957-A6D1-F847DEBBFECD}"/>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2548372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772D6D-58FB-414F-94D6-23FCDD722F4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B80BB2D-4A06-4900-BB80-84FAFDA4A3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F051326-65F8-486E-9E4E-0FDFAC21D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D9D4990-C068-452F-B3CC-254BBDE58870}"/>
              </a:ext>
            </a:extLst>
          </p:cNvPr>
          <p:cNvSpPr>
            <a:spLocks noGrp="1"/>
          </p:cNvSpPr>
          <p:nvPr>
            <p:ph type="dt" sz="half" idx="10"/>
          </p:nvPr>
        </p:nvSpPr>
        <p:spPr/>
        <p:txBody>
          <a:bodyPr/>
          <a:lstStyle/>
          <a:p>
            <a:fld id="{8555D15F-2615-423E-ABAD-7D1CE8867AF4}" type="datetimeFigureOut">
              <a:rPr lang="es-MX" smtClean="0"/>
              <a:t>19/07/22</a:t>
            </a:fld>
            <a:endParaRPr lang="es-MX"/>
          </a:p>
        </p:txBody>
      </p:sp>
      <p:sp>
        <p:nvSpPr>
          <p:cNvPr id="6" name="Marcador de pie de página 5">
            <a:extLst>
              <a:ext uri="{FF2B5EF4-FFF2-40B4-BE49-F238E27FC236}">
                <a16:creationId xmlns:a16="http://schemas.microsoft.com/office/drawing/2014/main" id="{E96230DF-2E11-4975-87FB-15615683DBC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1A07322-7827-46F2-85AD-FA49560DB137}"/>
              </a:ext>
            </a:extLst>
          </p:cNvPr>
          <p:cNvSpPr>
            <a:spLocks noGrp="1"/>
          </p:cNvSpPr>
          <p:nvPr>
            <p:ph type="sldNum" sz="quarter" idx="12"/>
          </p:nvPr>
        </p:nvSpPr>
        <p:spPr/>
        <p:txBody>
          <a:bodyPr/>
          <a:lstStyle/>
          <a:p>
            <a:fld id="{BB39E0A3-A20E-4BC2-A975-7843954538A3}" type="slidenum">
              <a:rPr lang="es-MX" smtClean="0"/>
              <a:t>‹Nº›</a:t>
            </a:fld>
            <a:endParaRPr lang="es-MX"/>
          </a:p>
        </p:txBody>
      </p:sp>
    </p:spTree>
    <p:extLst>
      <p:ext uri="{BB962C8B-B14F-4D97-AF65-F5344CB8AC3E}">
        <p14:creationId xmlns:p14="http://schemas.microsoft.com/office/powerpoint/2010/main" val="92699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6" Type="http://schemas.microsoft.com/office/2007/relationships/hdphoto" Target="../media/hdphoto1.wdp"/><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6.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6" Type="http://schemas.openxmlformats.org/officeDocument/2006/relationships/image" Target="../media/image2.pn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1.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3000"/>
                <a:satMod val="150000"/>
                <a:shade val="98000"/>
                <a:lumMod val="102000"/>
              </a:schemeClr>
            </a:gs>
            <a:gs pos="42000">
              <a:schemeClr val="bg1">
                <a:tint val="98000"/>
                <a:satMod val="130000"/>
                <a:shade val="90000"/>
                <a:lumMod val="103000"/>
              </a:schemeClr>
            </a:gs>
            <a:gs pos="100000">
              <a:schemeClr val="bg1">
                <a:shade val="63000"/>
                <a:satMod val="120000"/>
              </a:schemeClr>
            </a:gs>
          </a:gsLst>
          <a:lin ang="27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80E1AF9-EE6F-4312-B229-733888A6DE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61087F2-021B-4BB0-8F2B-53BCFDE1B6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B285071-895B-4C77-A2FB-4A50C17C27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780409A6-DF9A-4CD2-ADAB-B3D124AB6B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5F6D6C31-7820-4664-9F0E-16A8964CAB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9E0A3-A20E-4BC2-A975-7843954538A3}" type="slidenum">
              <a:rPr lang="es-MX" smtClean="0"/>
              <a:t>‹Nº›</a:t>
            </a:fld>
            <a:endParaRPr lang="es-MX"/>
          </a:p>
        </p:txBody>
      </p:sp>
      <p:sp>
        <p:nvSpPr>
          <p:cNvPr id="13" name="Rectángulo 12">
            <a:extLst>
              <a:ext uri="{FF2B5EF4-FFF2-40B4-BE49-F238E27FC236}">
                <a16:creationId xmlns:a16="http://schemas.microsoft.com/office/drawing/2014/main" id="{61363E04-C860-4B97-9BDB-804853AD98DE}"/>
              </a:ext>
            </a:extLst>
          </p:cNvPr>
          <p:cNvSpPr/>
          <p:nvPr userDrawn="1"/>
        </p:nvSpPr>
        <p:spPr>
          <a:xfrm>
            <a:off x="29028" y="0"/>
            <a:ext cx="12192000" cy="6858000"/>
          </a:xfrm>
          <a:prstGeom prst="rect">
            <a:avLst/>
          </a:prstGeom>
          <a:blipFill dpi="0" rotWithShape="1">
            <a:blip r:embed="rId1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E43FBD27-F13F-45EB-B7E7-7B0350CB8EEA}"/>
              </a:ext>
            </a:extLst>
          </p:cNvPr>
          <p:cNvSpPr/>
          <p:nvPr userDrawn="1"/>
        </p:nvSpPr>
        <p:spPr>
          <a:xfrm>
            <a:off x="9419772" y="2800350"/>
            <a:ext cx="2743200" cy="4057650"/>
          </a:xfrm>
          <a:prstGeom prst="rect">
            <a:avLst/>
          </a:prstGeom>
          <a:blipFill dpi="0" rotWithShape="1">
            <a:blip r:embed="rId14">
              <a:alphaModFix amt="23000"/>
            </a:blip>
            <a:srcRect/>
            <a:stretch>
              <a:fillRect/>
            </a:stretch>
          </a:blipFill>
          <a:ln>
            <a:noFill/>
          </a:ln>
          <a:effectLst>
            <a:outerShdw blurRad="50800" dist="38100" dir="5400000" algn="t" rotWithShape="0">
              <a:srgbClr val="728484">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9" name="Imagen 8">
            <a:extLst>
              <a:ext uri="{FF2B5EF4-FFF2-40B4-BE49-F238E27FC236}">
                <a16:creationId xmlns:a16="http://schemas.microsoft.com/office/drawing/2014/main" id="{29732D99-004A-4B19-A0FA-300CD7C2EDFB}"/>
              </a:ext>
            </a:extLst>
          </p:cNvPr>
          <p:cNvPicPr>
            <a:picLocks noChangeAspect="1"/>
          </p:cNvPicPr>
          <p:nvPr userDrawn="1"/>
        </p:nvPicPr>
        <p:blipFill>
          <a:blip r:embed="rId15">
            <a:alphaModFix amt="46000"/>
            <a:extLst>
              <a:ext uri="{28A0092B-C50C-407E-A947-70E740481C1C}">
                <a14:useLocalDpi xmlns:a14="http://schemas.microsoft.com/office/drawing/2010/main" val="0"/>
              </a:ext>
            </a:extLst>
          </a:blip>
          <a:stretch>
            <a:fillRect/>
          </a:stretch>
        </p:blipFill>
        <p:spPr>
          <a:xfrm>
            <a:off x="0" y="220604"/>
            <a:ext cx="4840383" cy="949925"/>
          </a:xfrm>
          <a:prstGeom prst="rect">
            <a:avLst/>
          </a:prstGeom>
          <a:effectLst>
            <a:outerShdw blurRad="156143" dist="38100" dir="2700000" algn="tl" rotWithShape="0">
              <a:prstClr val="black">
                <a:alpha val="39609"/>
              </a:prstClr>
            </a:outerShdw>
          </a:effectLst>
        </p:spPr>
      </p:pic>
    </p:spTree>
    <p:extLst>
      <p:ext uri="{BB962C8B-B14F-4D97-AF65-F5344CB8AC3E}">
        <p14:creationId xmlns:p14="http://schemas.microsoft.com/office/powerpoint/2010/main" val="40724615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3000"/>
                <a:satMod val="150000"/>
                <a:shade val="98000"/>
                <a:lumMod val="102000"/>
              </a:schemeClr>
            </a:gs>
            <a:gs pos="42000">
              <a:schemeClr val="bg1">
                <a:tint val="98000"/>
                <a:satMod val="130000"/>
                <a:shade val="90000"/>
                <a:lumMod val="103000"/>
              </a:schemeClr>
            </a:gs>
            <a:gs pos="100000">
              <a:schemeClr val="bg1">
                <a:shade val="63000"/>
                <a:satMod val="120000"/>
              </a:schemeClr>
            </a:gs>
          </a:gsLst>
          <a:lin ang="27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B8DF5A-DE22-497D-9831-4B39ABB85B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7776B3F-B95D-46BB-BB97-4B7F78A0B4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5BBE9BD-7546-4922-B0FF-3735EA1D53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FEC3B3EB-6E30-41EA-9427-1B3EA83999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1854BCD-13EA-41B9-AFA9-FAA6F4E450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1C028-7E07-4FC9-BCF9-C49DB5C00E94}" type="slidenum">
              <a:rPr lang="es-MX" smtClean="0"/>
              <a:t>‹Nº›</a:t>
            </a:fld>
            <a:endParaRPr lang="es-MX"/>
          </a:p>
        </p:txBody>
      </p:sp>
      <p:sp>
        <p:nvSpPr>
          <p:cNvPr id="9" name="Rectángulo 8">
            <a:extLst>
              <a:ext uri="{FF2B5EF4-FFF2-40B4-BE49-F238E27FC236}">
                <a16:creationId xmlns:a16="http://schemas.microsoft.com/office/drawing/2014/main" id="{35CC6E79-AA68-4109-AA6D-1354BCD3E204}"/>
              </a:ext>
            </a:extLst>
          </p:cNvPr>
          <p:cNvSpPr/>
          <p:nvPr userDrawn="1"/>
        </p:nvSpPr>
        <p:spPr>
          <a:xfrm>
            <a:off x="29028" y="0"/>
            <a:ext cx="12192000" cy="6858000"/>
          </a:xfrm>
          <a:prstGeom prst="rect">
            <a:avLst/>
          </a:prstGeom>
          <a:blipFill dpi="0" rotWithShape="1">
            <a:blip r:embed="rId13">
              <a:alphaModFix amt="1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a:extLst>
              <a:ext uri="{FF2B5EF4-FFF2-40B4-BE49-F238E27FC236}">
                <a16:creationId xmlns:a16="http://schemas.microsoft.com/office/drawing/2014/main" id="{8CD72AE2-65C8-47D2-8905-64B2293E10E9}"/>
              </a:ext>
            </a:extLst>
          </p:cNvPr>
          <p:cNvSpPr/>
          <p:nvPr userDrawn="1"/>
        </p:nvSpPr>
        <p:spPr>
          <a:xfrm>
            <a:off x="9419772" y="2800350"/>
            <a:ext cx="2743200" cy="4057650"/>
          </a:xfrm>
          <a:prstGeom prst="rect">
            <a:avLst/>
          </a:prstGeom>
          <a:blipFill dpi="0" rotWithShape="1">
            <a:blip r:embed="rId14">
              <a:duotone>
                <a:prstClr val="black"/>
                <a:srgbClr val="540B29">
                  <a:tint val="45000"/>
                  <a:satMod val="400000"/>
                </a:srgbClr>
              </a:duotone>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730093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3000"/>
                <a:satMod val="150000"/>
                <a:shade val="98000"/>
                <a:lumMod val="102000"/>
              </a:schemeClr>
            </a:gs>
            <a:gs pos="49000">
              <a:schemeClr val="bg1">
                <a:tint val="98000"/>
                <a:satMod val="130000"/>
                <a:shade val="90000"/>
                <a:lumMod val="103000"/>
              </a:schemeClr>
            </a:gs>
            <a:gs pos="100000">
              <a:schemeClr val="bg1">
                <a:shade val="63000"/>
                <a:satMod val="120000"/>
              </a:schemeClr>
            </a:gs>
          </a:gsLst>
          <a:lin ang="162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E56DB94-1BDB-AE48-8EBA-6C733A7532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90F4E959-9305-0A4A-80B7-B9C71D2894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AB32ECE0-0D74-4549-91EA-5933F73955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F993EA-2871-3E43-A68C-4DD1769B43DE}" type="datetimeFigureOut">
              <a:rPr lang="es-MX" smtClean="0"/>
              <a:t>19/07/22</a:t>
            </a:fld>
            <a:endParaRPr lang="es-MX"/>
          </a:p>
        </p:txBody>
      </p:sp>
      <p:sp>
        <p:nvSpPr>
          <p:cNvPr id="5" name="Marcador de pie de página 4">
            <a:extLst>
              <a:ext uri="{FF2B5EF4-FFF2-40B4-BE49-F238E27FC236}">
                <a16:creationId xmlns:a16="http://schemas.microsoft.com/office/drawing/2014/main" id="{EB476B79-1C48-C342-B8E8-E8775F7009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66BB22E6-C7B9-6D42-B35C-D28319FE21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49009-9C26-3B4F-8B52-A000138EFE54}" type="slidenum">
              <a:rPr lang="es-MX" smtClean="0"/>
              <a:t>‹Nº›</a:t>
            </a:fld>
            <a:endParaRPr lang="es-MX"/>
          </a:p>
        </p:txBody>
      </p:sp>
      <p:pic>
        <p:nvPicPr>
          <p:cNvPr id="1026" name="Picture 2" descr="logo">
            <a:extLst>
              <a:ext uri="{FF2B5EF4-FFF2-40B4-BE49-F238E27FC236}">
                <a16:creationId xmlns:a16="http://schemas.microsoft.com/office/drawing/2014/main" id="{C427909A-0405-8248-A3F1-0BF14307BA58}"/>
              </a:ext>
            </a:extLst>
          </p:cNvPr>
          <p:cNvPicPr>
            <a:picLocks noChangeAspect="1" noChangeArrowheads="1"/>
          </p:cNvPicPr>
          <p:nvPr userDrawn="1"/>
        </p:nvPicPr>
        <p:blipFill rotWithShape="1">
          <a:blip r:embed="rId13">
            <a:alphaModFix amt="48000"/>
            <a:extLst>
              <a:ext uri="{28A0092B-C50C-407E-A947-70E740481C1C}">
                <a14:useLocalDpi xmlns:a14="http://schemas.microsoft.com/office/drawing/2010/main" val="0"/>
              </a:ext>
            </a:extLst>
          </a:blip>
          <a:srcRect t="-1157" r="78438" b="24228"/>
          <a:stretch/>
        </p:blipFill>
        <p:spPr bwMode="auto">
          <a:xfrm>
            <a:off x="9563100" y="2504049"/>
            <a:ext cx="2628900" cy="4351338"/>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249BA918-B454-4285-B963-59AD14B18BE3}"/>
              </a:ext>
            </a:extLst>
          </p:cNvPr>
          <p:cNvPicPr>
            <a:picLocks noChangeAspect="1"/>
          </p:cNvPicPr>
          <p:nvPr userDrawn="1"/>
        </p:nvPicPr>
        <p:blipFill>
          <a:blip r:embed="rId14">
            <a:alphaModFix amt="46000"/>
            <a:extLst>
              <a:ext uri="{28A0092B-C50C-407E-A947-70E740481C1C}">
                <a14:useLocalDpi xmlns:a14="http://schemas.microsoft.com/office/drawing/2010/main" val="0"/>
              </a:ext>
            </a:extLst>
          </a:blip>
          <a:stretch>
            <a:fillRect/>
          </a:stretch>
        </p:blipFill>
        <p:spPr>
          <a:xfrm>
            <a:off x="0" y="220604"/>
            <a:ext cx="4840383" cy="949925"/>
          </a:xfrm>
          <a:prstGeom prst="rect">
            <a:avLst/>
          </a:prstGeom>
          <a:effectLst>
            <a:outerShdw blurRad="156143" dist="38100" dir="2700000" algn="tl" rotWithShape="0">
              <a:prstClr val="black">
                <a:alpha val="39609"/>
              </a:prstClr>
            </a:outerShdw>
          </a:effectLst>
        </p:spPr>
      </p:pic>
    </p:spTree>
    <p:extLst>
      <p:ext uri="{BB962C8B-B14F-4D97-AF65-F5344CB8AC3E}">
        <p14:creationId xmlns:p14="http://schemas.microsoft.com/office/powerpoint/2010/main" val="186872487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EC4D0"/>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B8DF5A-DE22-497D-9831-4B39ABB85B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7776B3F-B95D-46BB-BB97-4B7F78A0B4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5BBE9BD-7546-4922-B0FF-3735EA1D53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D79E4-E606-46AF-BC0D-0EAD899C4798}" type="datetimeFigureOut">
              <a:rPr lang="es-MX" smtClean="0"/>
              <a:t>19/07/22</a:t>
            </a:fld>
            <a:endParaRPr lang="es-MX"/>
          </a:p>
        </p:txBody>
      </p:sp>
      <p:sp>
        <p:nvSpPr>
          <p:cNvPr id="5" name="Marcador de pie de página 4">
            <a:extLst>
              <a:ext uri="{FF2B5EF4-FFF2-40B4-BE49-F238E27FC236}">
                <a16:creationId xmlns:a16="http://schemas.microsoft.com/office/drawing/2014/main" id="{FEC3B3EB-6E30-41EA-9427-1B3EA83999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1854BCD-13EA-41B9-AFA9-FAA6F4E450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1C028-7E07-4FC9-BCF9-C49DB5C00E94}" type="slidenum">
              <a:rPr lang="es-MX" smtClean="0"/>
              <a:t>‹Nº›</a:t>
            </a:fld>
            <a:endParaRPr lang="es-MX"/>
          </a:p>
        </p:txBody>
      </p:sp>
      <p:sp>
        <p:nvSpPr>
          <p:cNvPr id="9" name="Rectángulo 8">
            <a:extLst>
              <a:ext uri="{FF2B5EF4-FFF2-40B4-BE49-F238E27FC236}">
                <a16:creationId xmlns:a16="http://schemas.microsoft.com/office/drawing/2014/main" id="{35CC6E79-AA68-4109-AA6D-1354BCD3E204}"/>
              </a:ext>
            </a:extLst>
          </p:cNvPr>
          <p:cNvSpPr/>
          <p:nvPr userDrawn="1"/>
        </p:nvSpPr>
        <p:spPr>
          <a:xfrm>
            <a:off x="29028" y="0"/>
            <a:ext cx="12192000" cy="6858000"/>
          </a:xfrm>
          <a:prstGeom prst="rect">
            <a:avLst/>
          </a:prstGeom>
          <a:blipFill dpi="0" rotWithShape="1">
            <a:blip r:embed="rId13">
              <a:alphaModFix amt="1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a:extLst>
              <a:ext uri="{FF2B5EF4-FFF2-40B4-BE49-F238E27FC236}">
                <a16:creationId xmlns:a16="http://schemas.microsoft.com/office/drawing/2014/main" id="{8CD72AE2-65C8-47D2-8905-64B2293E10E9}"/>
              </a:ext>
            </a:extLst>
          </p:cNvPr>
          <p:cNvSpPr/>
          <p:nvPr userDrawn="1"/>
        </p:nvSpPr>
        <p:spPr>
          <a:xfrm>
            <a:off x="9419772" y="2800350"/>
            <a:ext cx="2743200" cy="4057650"/>
          </a:xfrm>
          <a:prstGeom prst="rect">
            <a:avLst/>
          </a:prstGeom>
          <a:blipFill dpi="0" rotWithShape="1">
            <a:blip r:embed="rId14">
              <a:duotone>
                <a:prstClr val="black"/>
                <a:srgbClr val="540B29">
                  <a:tint val="45000"/>
                  <a:satMod val="400000"/>
                </a:srgbClr>
              </a:duotone>
            </a:blip>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id="{F540E711-B6B5-4B9A-A725-93C405DCDAA0}"/>
              </a:ext>
            </a:extLst>
          </p:cNvPr>
          <p:cNvPicPr>
            <a:picLocks noChangeAspect="1"/>
          </p:cNvPicPr>
          <p:nvPr userDrawn="1"/>
        </p:nvPicPr>
        <p:blipFill>
          <a:blip r:embed="rId15">
            <a:alphaModFix amt="46000"/>
            <a:extLst>
              <a:ext uri="{28A0092B-C50C-407E-A947-70E740481C1C}">
                <a14:useLocalDpi xmlns:a14="http://schemas.microsoft.com/office/drawing/2010/main" val="0"/>
              </a:ext>
            </a:extLst>
          </a:blip>
          <a:stretch>
            <a:fillRect/>
          </a:stretch>
        </p:blipFill>
        <p:spPr>
          <a:xfrm>
            <a:off x="0" y="220604"/>
            <a:ext cx="4840383" cy="949925"/>
          </a:xfrm>
          <a:prstGeom prst="rect">
            <a:avLst/>
          </a:prstGeom>
          <a:effectLst>
            <a:outerShdw blurRad="156143" dist="38100" dir="2700000" algn="tl" rotWithShape="0">
              <a:prstClr val="black">
                <a:alpha val="39609"/>
              </a:prstClr>
            </a:outerShdw>
          </a:effectLst>
        </p:spPr>
      </p:pic>
    </p:spTree>
    <p:extLst>
      <p:ext uri="{BB962C8B-B14F-4D97-AF65-F5344CB8AC3E}">
        <p14:creationId xmlns:p14="http://schemas.microsoft.com/office/powerpoint/2010/main" val="155141500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540B29"/>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80E1AF9-EE6F-4312-B229-733888A6DE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61087F2-021B-4BB0-8F2B-53BCFDE1B6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B285071-895B-4C77-A2FB-4A50C17C27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5D15F-2615-423E-ABAD-7D1CE8867AF4}" type="datetimeFigureOut">
              <a:rPr lang="es-MX" smtClean="0"/>
              <a:t>19/07/22</a:t>
            </a:fld>
            <a:endParaRPr lang="es-MX"/>
          </a:p>
        </p:txBody>
      </p:sp>
      <p:sp>
        <p:nvSpPr>
          <p:cNvPr id="5" name="Marcador de pie de página 4">
            <a:extLst>
              <a:ext uri="{FF2B5EF4-FFF2-40B4-BE49-F238E27FC236}">
                <a16:creationId xmlns:a16="http://schemas.microsoft.com/office/drawing/2014/main" id="{780409A6-DF9A-4CD2-ADAB-B3D124AB6B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5F6D6C31-7820-4664-9F0E-16A8964CAB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9E0A3-A20E-4BC2-A975-7843954538A3}" type="slidenum">
              <a:rPr lang="es-MX" smtClean="0"/>
              <a:t>‹Nº›</a:t>
            </a:fld>
            <a:endParaRPr lang="es-MX"/>
          </a:p>
        </p:txBody>
      </p:sp>
      <p:sp>
        <p:nvSpPr>
          <p:cNvPr id="13" name="Rectángulo 12">
            <a:extLst>
              <a:ext uri="{FF2B5EF4-FFF2-40B4-BE49-F238E27FC236}">
                <a16:creationId xmlns:a16="http://schemas.microsoft.com/office/drawing/2014/main" id="{61363E04-C860-4B97-9BDB-804853AD98DE}"/>
              </a:ext>
            </a:extLst>
          </p:cNvPr>
          <p:cNvSpPr/>
          <p:nvPr userDrawn="1"/>
        </p:nvSpPr>
        <p:spPr>
          <a:xfrm>
            <a:off x="29028" y="0"/>
            <a:ext cx="12192000" cy="6858000"/>
          </a:xfrm>
          <a:prstGeom prst="rect">
            <a:avLst/>
          </a:prstGeom>
          <a:blipFill dpi="0" rotWithShape="1">
            <a:blip r:embed="rId1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E43FBD27-F13F-45EB-B7E7-7B0350CB8EEA}"/>
              </a:ext>
            </a:extLst>
          </p:cNvPr>
          <p:cNvSpPr/>
          <p:nvPr userDrawn="1"/>
        </p:nvSpPr>
        <p:spPr>
          <a:xfrm>
            <a:off x="9419772" y="2800350"/>
            <a:ext cx="2743200" cy="4057650"/>
          </a:xfrm>
          <a:prstGeom prst="rect">
            <a:avLst/>
          </a:prstGeom>
          <a:blipFill dpi="0" rotWithShape="1">
            <a:blip r:embed="rId14">
              <a:alphaModFix amt="23000"/>
            </a:blip>
            <a:srcRect/>
            <a:stretch>
              <a:fillRect/>
            </a:stretch>
          </a:blipFill>
          <a:ln>
            <a:noFill/>
          </a:ln>
          <a:effectLst>
            <a:outerShdw blurRad="50800" dist="38100" dir="5400000" algn="t" rotWithShape="0">
              <a:srgbClr val="728484">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9" name="Imagen 8">
            <a:extLst>
              <a:ext uri="{FF2B5EF4-FFF2-40B4-BE49-F238E27FC236}">
                <a16:creationId xmlns:a16="http://schemas.microsoft.com/office/drawing/2014/main" id="{A6427F39-EA49-4ED1-9052-B93051C62967}"/>
              </a:ext>
            </a:extLst>
          </p:cNvPr>
          <p:cNvPicPr>
            <a:picLocks noChangeAspect="1"/>
          </p:cNvPicPr>
          <p:nvPr userDrawn="1"/>
        </p:nvPicPr>
        <p:blipFill>
          <a:blip r:embed="rId15">
            <a:lum bright="70000" contrast="-70000"/>
            <a:extLst>
              <a:ext uri="{BEBA8EAE-BF5A-486C-A8C5-ECC9F3942E4B}">
                <a14:imgProps xmlns:a14="http://schemas.microsoft.com/office/drawing/2010/main">
                  <a14:imgLayer r:embed="rId16">
                    <a14:imgEffect>
                      <a14:saturation sat="0"/>
                    </a14:imgEffect>
                  </a14:imgLayer>
                </a14:imgProps>
              </a:ext>
              <a:ext uri="{28A0092B-C50C-407E-A947-70E740481C1C}">
                <a14:useLocalDpi xmlns:a14="http://schemas.microsoft.com/office/drawing/2010/main" val="0"/>
              </a:ext>
            </a:extLst>
          </a:blip>
          <a:stretch>
            <a:fillRect/>
          </a:stretch>
        </p:blipFill>
        <p:spPr>
          <a:xfrm>
            <a:off x="-69983" y="401346"/>
            <a:ext cx="5250400" cy="1030390"/>
          </a:xfrm>
          <a:prstGeom prst="rect">
            <a:avLst/>
          </a:prstGeom>
          <a:effectLst>
            <a:glow>
              <a:schemeClr val="accent1"/>
            </a:glow>
          </a:effectLst>
        </p:spPr>
      </p:pic>
    </p:spTree>
    <p:extLst>
      <p:ext uri="{BB962C8B-B14F-4D97-AF65-F5344CB8AC3E}">
        <p14:creationId xmlns:p14="http://schemas.microsoft.com/office/powerpoint/2010/main" val="93625847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72848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AD4F4-855A-4D61-A512-1E45D64F7BAA}" type="datetimeFigureOut">
              <a:rPr lang="es-MX" smtClean="0"/>
              <a:t>19/07/22</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BAF07-C2D0-4217-B844-6C7076C12080}" type="slidenum">
              <a:rPr lang="es-MX" smtClean="0"/>
              <a:t>‹Nº›</a:t>
            </a:fld>
            <a:endParaRPr lang="es-MX"/>
          </a:p>
        </p:txBody>
      </p:sp>
      <p:pic>
        <p:nvPicPr>
          <p:cNvPr id="10" name="Imagen 9"/>
          <p:cNvPicPr>
            <a:picLocks noChangeAspect="1"/>
          </p:cNvPicPr>
          <p:nvPr userDrawn="1"/>
        </p:nvPicPr>
        <p:blipFill>
          <a:blip r:embed="rId13">
            <a:lum bright="70000" contrast="-70000"/>
            <a:extLst>
              <a:ext uri="{BEBA8EAE-BF5A-486C-A8C5-ECC9F3942E4B}">
                <a14:imgProps xmlns:a14="http://schemas.microsoft.com/office/drawing/2010/main">
                  <a14:imgLayer r:embed="rId14">
                    <a14:imgEffect>
                      <a14:saturation sat="0"/>
                    </a14:imgEffect>
                  </a14:imgLayer>
                </a14:imgProps>
              </a:ext>
              <a:ext uri="{28A0092B-C50C-407E-A947-70E740481C1C}">
                <a14:useLocalDpi xmlns:a14="http://schemas.microsoft.com/office/drawing/2010/main" val="0"/>
              </a:ext>
            </a:extLst>
          </a:blip>
          <a:stretch>
            <a:fillRect/>
          </a:stretch>
        </p:blipFill>
        <p:spPr>
          <a:xfrm>
            <a:off x="-69983" y="401346"/>
            <a:ext cx="5250400" cy="1030390"/>
          </a:xfrm>
          <a:prstGeom prst="rect">
            <a:avLst/>
          </a:prstGeom>
          <a:effectLst>
            <a:glow>
              <a:schemeClr val="accent1"/>
            </a:glow>
          </a:effectLst>
        </p:spPr>
      </p:pic>
      <p:sp>
        <p:nvSpPr>
          <p:cNvPr id="11" name="Rectángulo 10">
            <a:extLst>
              <a:ext uri="{FF2B5EF4-FFF2-40B4-BE49-F238E27FC236}">
                <a16:creationId xmlns:a16="http://schemas.microsoft.com/office/drawing/2014/main" id="{9C9F3B1E-6F6B-4A81-94A9-0B3AE399C976}"/>
              </a:ext>
            </a:extLst>
          </p:cNvPr>
          <p:cNvSpPr/>
          <p:nvPr userDrawn="1"/>
        </p:nvSpPr>
        <p:spPr>
          <a:xfrm>
            <a:off x="29028" y="0"/>
            <a:ext cx="12192000" cy="6858000"/>
          </a:xfrm>
          <a:prstGeom prst="rect">
            <a:avLst/>
          </a:prstGeom>
          <a:blipFill dpi="0" rotWithShape="1">
            <a:blip r:embed="rId15">
              <a:alphaModFix amt="1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B75406B3-E16B-44DA-AF21-6E42439EF70D}"/>
              </a:ext>
            </a:extLst>
          </p:cNvPr>
          <p:cNvSpPr/>
          <p:nvPr userDrawn="1"/>
        </p:nvSpPr>
        <p:spPr>
          <a:xfrm>
            <a:off x="9419772" y="2800350"/>
            <a:ext cx="2743200" cy="4057650"/>
          </a:xfrm>
          <a:prstGeom prst="rect">
            <a:avLst/>
          </a:prstGeom>
          <a:blipFill dpi="0" rotWithShape="1">
            <a:blip r:embed="rId16">
              <a:alphaModFix amt="50000"/>
            </a:blip>
            <a:srcRect/>
            <a:stretch>
              <a:fillRect/>
            </a:stretch>
          </a:blipFill>
          <a:ln>
            <a:noFill/>
          </a:ln>
          <a:effectLst>
            <a:outerShdw blurRad="50800" dist="38100" dir="5400000" algn="t" rotWithShape="0">
              <a:srgbClr val="728484">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311252387"/>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4.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Documento_de_Microsoft_Word.docx"/><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9.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9.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lvl="0" indent="0" algn="ctr">
              <a:buNone/>
            </a:pPr>
            <a:endParaRPr lang="es-MX" sz="5400" b="1" dirty="0">
              <a:solidFill>
                <a:prstClr val="black"/>
              </a:solidFill>
              <a:latin typeface="Calibri Light" panose="020F0302020204030204"/>
            </a:endParaRPr>
          </a:p>
          <a:p>
            <a:pPr marL="0" lvl="0" indent="0" algn="ctr">
              <a:buNone/>
            </a:pPr>
            <a:r>
              <a:rPr lang="es-MX" sz="5400" b="1" dirty="0">
                <a:solidFill>
                  <a:prstClr val="black"/>
                </a:solidFill>
                <a:latin typeface="Calibri Light" panose="020F0302020204030204"/>
              </a:rPr>
              <a:t>INTRODUCCIÓN A LAS </a:t>
            </a:r>
            <a:r>
              <a:rPr lang="es-MX" sz="5400" b="1" dirty="0">
                <a:solidFill>
                  <a:srgbClr val="990033"/>
                </a:solidFill>
                <a:latin typeface="Calibri Light" panose="020F0302020204030204"/>
              </a:rPr>
              <a:t>NORMAS DE CONTROL INTERNO</a:t>
            </a:r>
            <a:endParaRPr lang="es-MX" dirty="0">
              <a:solidFill>
                <a:srgbClr val="990033"/>
              </a:solidFill>
            </a:endParaRPr>
          </a:p>
          <a:p>
            <a:endParaRPr lang="es-MX" dirty="0"/>
          </a:p>
        </p:txBody>
      </p:sp>
    </p:spTree>
    <p:extLst>
      <p:ext uri="{BB962C8B-B14F-4D97-AF65-F5344CB8AC3E}">
        <p14:creationId xmlns:p14="http://schemas.microsoft.com/office/powerpoint/2010/main" val="2254816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1287378"/>
            <a:ext cx="10515600" cy="5221705"/>
          </a:xfrm>
        </p:spPr>
        <p:txBody>
          <a:bodyPr>
            <a:normAutofit/>
          </a:bodyPr>
          <a:lstStyle/>
          <a:p>
            <a:pPr marL="0" indent="0" algn="ctr">
              <a:buNone/>
            </a:pPr>
            <a:r>
              <a:rPr lang="es-MX" b="1" dirty="0">
                <a:solidFill>
                  <a:srgbClr val="990033"/>
                </a:solidFill>
                <a:effectLst>
                  <a:outerShdw blurRad="38100" dist="38100" dir="2700000" algn="tl">
                    <a:srgbClr val="000000">
                      <a:alpha val="43137"/>
                    </a:srgbClr>
                  </a:outerShdw>
                </a:effectLst>
              </a:rPr>
              <a:t>MAPA DE RIESGO </a:t>
            </a:r>
          </a:p>
          <a:p>
            <a:pPr algn="just">
              <a:lnSpc>
                <a:spcPct val="100000"/>
              </a:lnSpc>
            </a:pPr>
            <a:r>
              <a:rPr lang="es-MX" b="1" u="sng" dirty="0">
                <a:solidFill>
                  <a:srgbClr val="D60093"/>
                </a:solidFill>
                <a:effectLst>
                  <a:outerShdw blurRad="38100" dist="38100" dir="2700000" algn="tl">
                    <a:srgbClr val="000000">
                      <a:alpha val="43137"/>
                    </a:srgbClr>
                  </a:outerShdw>
                </a:effectLst>
              </a:rPr>
              <a:t>La representación gráfica </a:t>
            </a:r>
            <a:r>
              <a:rPr lang="es-MX" dirty="0"/>
              <a:t>de uno o más riesgos que permite vincular la </a:t>
            </a:r>
            <a:r>
              <a:rPr lang="es-MX" b="1" dirty="0">
                <a:solidFill>
                  <a:srgbClr val="00B050"/>
                </a:solidFill>
                <a:effectLst>
                  <a:outerShdw blurRad="38100" dist="38100" dir="2700000" algn="tl">
                    <a:srgbClr val="000000">
                      <a:alpha val="43137"/>
                    </a:srgbClr>
                  </a:outerShdw>
                </a:effectLst>
              </a:rPr>
              <a:t>probabilidad de ocurrencia y su impacto </a:t>
            </a:r>
            <a:r>
              <a:rPr lang="es-MX" dirty="0"/>
              <a:t>en forma clara y objetiva. </a:t>
            </a:r>
          </a:p>
          <a:p>
            <a:endParaRPr lang="es-MX" dirty="0"/>
          </a:p>
          <a:p>
            <a:pPr marL="0" indent="0" algn="ctr">
              <a:buNone/>
            </a:pPr>
            <a:r>
              <a:rPr lang="es-MX" b="1" dirty="0">
                <a:solidFill>
                  <a:srgbClr val="0070C0"/>
                </a:solidFill>
                <a:effectLst>
                  <a:outerShdw blurRad="38100" dist="38100" dir="2700000" algn="tl">
                    <a:srgbClr val="000000">
                      <a:alpha val="43137"/>
                    </a:srgbClr>
                  </a:outerShdw>
                </a:effectLst>
              </a:rPr>
              <a:t>MATRIZ DE ADMINISTRACIÓN DE RIESGO </a:t>
            </a:r>
          </a:p>
          <a:p>
            <a:pPr algn="just">
              <a:lnSpc>
                <a:spcPct val="100000"/>
              </a:lnSpc>
            </a:pPr>
            <a:r>
              <a:rPr lang="es-MX" dirty="0"/>
              <a:t>La </a:t>
            </a:r>
            <a:r>
              <a:rPr lang="es-MX" b="1" u="sng" dirty="0">
                <a:solidFill>
                  <a:srgbClr val="FF0066"/>
                </a:solidFill>
                <a:effectLst>
                  <a:outerShdw blurRad="38100" dist="38100" dir="2700000" algn="tl">
                    <a:srgbClr val="000000">
                      <a:alpha val="43137"/>
                    </a:srgbClr>
                  </a:outerShdw>
                </a:effectLst>
              </a:rPr>
              <a:t>herramienta que refleja el diagnóstico </a:t>
            </a:r>
            <a:r>
              <a:rPr lang="es-MX" dirty="0"/>
              <a:t>general de los riesgos para </a:t>
            </a:r>
            <a:r>
              <a:rPr lang="es-MX" b="1" dirty="0">
                <a:solidFill>
                  <a:srgbClr val="00B0F0"/>
                </a:solidFill>
                <a:effectLst>
                  <a:outerShdw blurRad="38100" dist="38100" dir="2700000" algn="tl">
                    <a:srgbClr val="000000">
                      <a:alpha val="43137"/>
                    </a:srgbClr>
                  </a:outerShdw>
                </a:effectLst>
              </a:rPr>
              <a:t>identificar estrategias y áreas de oportunidad </a:t>
            </a:r>
            <a:r>
              <a:rPr lang="es-MX" dirty="0"/>
              <a:t>en la Institución, considerando las etapas de la metodología de administración de riegos.</a:t>
            </a:r>
          </a:p>
          <a:p>
            <a:endParaRPr lang="es-MX" dirty="0"/>
          </a:p>
        </p:txBody>
      </p:sp>
    </p:spTree>
    <p:extLst>
      <p:ext uri="{BB962C8B-B14F-4D97-AF65-F5344CB8AC3E}">
        <p14:creationId xmlns:p14="http://schemas.microsoft.com/office/powerpoint/2010/main" val="2196886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1251284"/>
            <a:ext cx="10515600" cy="4925679"/>
          </a:xfrm>
        </p:spPr>
        <p:txBody>
          <a:bodyPr>
            <a:normAutofit/>
          </a:bodyPr>
          <a:lstStyle/>
          <a:p>
            <a:endParaRPr lang="es-MX" dirty="0"/>
          </a:p>
          <a:p>
            <a:pPr marL="0" indent="0" algn="ctr">
              <a:buNone/>
            </a:pPr>
            <a:r>
              <a:rPr lang="es-MX" sz="4500" b="1" dirty="0"/>
              <a:t> </a:t>
            </a:r>
            <a:r>
              <a:rPr lang="es-MX" sz="3200" b="1" dirty="0">
                <a:solidFill>
                  <a:srgbClr val="FF6600"/>
                </a:solidFill>
                <a:effectLst>
                  <a:outerShdw blurRad="38100" dist="38100" dir="2700000" algn="tl">
                    <a:srgbClr val="000000">
                      <a:alpha val="43137"/>
                    </a:srgbClr>
                  </a:outerShdw>
                </a:effectLst>
              </a:rPr>
              <a:t>SESIONES</a:t>
            </a:r>
            <a:r>
              <a:rPr lang="es-MX" sz="3200" b="1" dirty="0"/>
              <a:t> DEL COMITÉ DE CONTROL INTERNO</a:t>
            </a:r>
          </a:p>
          <a:p>
            <a:endParaRPr lang="es-MX" b="1" dirty="0"/>
          </a:p>
          <a:p>
            <a:r>
              <a:rPr lang="es-MX" sz="3300" dirty="0"/>
              <a:t>De conformidad al </a:t>
            </a:r>
            <a:r>
              <a:rPr lang="es-MX" sz="3300" b="1" dirty="0"/>
              <a:t>Artículo 33</a:t>
            </a:r>
            <a:r>
              <a:rPr lang="es-MX" sz="3300" dirty="0"/>
              <a:t> de las normas de Control Interno, el Comité celebrará </a:t>
            </a:r>
            <a:r>
              <a:rPr lang="es-MX" sz="3300" b="1" u="sng" dirty="0">
                <a:solidFill>
                  <a:srgbClr val="D60093"/>
                </a:solidFill>
                <a:effectLst>
                  <a:outerShdw blurRad="38100" dist="38100" dir="2700000" algn="tl">
                    <a:srgbClr val="000000">
                      <a:alpha val="43137"/>
                    </a:srgbClr>
                  </a:outerShdw>
                </a:effectLst>
              </a:rPr>
              <a:t>cuatro sesiones al año de manera ordinaria</a:t>
            </a:r>
            <a:r>
              <a:rPr lang="es-MX" sz="3300" b="1" dirty="0">
                <a:solidFill>
                  <a:srgbClr val="D60093"/>
                </a:solidFill>
                <a:effectLst>
                  <a:outerShdw blurRad="38100" dist="38100" dir="2700000" algn="tl">
                    <a:srgbClr val="000000">
                      <a:alpha val="43137"/>
                    </a:srgbClr>
                  </a:outerShdw>
                </a:effectLst>
              </a:rPr>
              <a:t> </a:t>
            </a:r>
            <a:r>
              <a:rPr lang="es-MX" sz="3300" dirty="0"/>
              <a:t>y en forma</a:t>
            </a:r>
            <a:r>
              <a:rPr lang="es-MX" sz="3300" u="sng" dirty="0"/>
              <a:t> </a:t>
            </a:r>
            <a:r>
              <a:rPr lang="es-MX" sz="3300" b="1" u="sng" dirty="0">
                <a:solidFill>
                  <a:srgbClr val="0070C0"/>
                </a:solidFill>
                <a:effectLst>
                  <a:outerShdw blurRad="38100" dist="38100" dir="2700000" algn="tl">
                    <a:srgbClr val="000000">
                      <a:alpha val="43137"/>
                    </a:srgbClr>
                  </a:outerShdw>
                </a:effectLst>
              </a:rPr>
              <a:t>extraordinaria las veces que sea necesario</a:t>
            </a:r>
            <a:r>
              <a:rPr lang="es-MX" sz="3300" dirty="0"/>
              <a:t>, atendiendo a la importancia o urgencia de atención.</a:t>
            </a:r>
          </a:p>
          <a:p>
            <a:pPr marL="0" indent="0">
              <a:buNone/>
            </a:pPr>
            <a:endParaRPr lang="es-MX" sz="3300" dirty="0"/>
          </a:p>
          <a:p>
            <a:endParaRPr lang="es-MX" dirty="0"/>
          </a:p>
        </p:txBody>
      </p:sp>
    </p:spTree>
    <p:extLst>
      <p:ext uri="{BB962C8B-B14F-4D97-AF65-F5344CB8AC3E}">
        <p14:creationId xmlns:p14="http://schemas.microsoft.com/office/powerpoint/2010/main" val="2593558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8C9C9C-6FF1-428E-A556-903F3549085D}"/>
              </a:ext>
            </a:extLst>
          </p:cNvPr>
          <p:cNvSpPr>
            <a:spLocks noGrp="1"/>
          </p:cNvSpPr>
          <p:nvPr>
            <p:ph type="title"/>
          </p:nvPr>
        </p:nvSpPr>
        <p:spPr>
          <a:xfrm>
            <a:off x="4285397" y="0"/>
            <a:ext cx="6904630" cy="1376789"/>
          </a:xfrm>
        </p:spPr>
        <p:txBody>
          <a:bodyPr>
            <a:noAutofit/>
          </a:bodyPr>
          <a:lstStyle/>
          <a:p>
            <a:r>
              <a:rPr lang="es-ES" sz="3600" b="1" dirty="0">
                <a:solidFill>
                  <a:srgbClr val="540B29"/>
                </a:solidFill>
                <a:latin typeface="+mn-lt"/>
              </a:rPr>
              <a:t>Funciones y objeto del comité y sus participantes (Art. 26, 28-32)</a:t>
            </a:r>
            <a:endParaRPr lang="es-MX" sz="3600" b="1" dirty="0">
              <a:solidFill>
                <a:srgbClr val="540B29"/>
              </a:solidFill>
              <a:latin typeface="+mn-lt"/>
            </a:endParaRPr>
          </a:p>
        </p:txBody>
      </p:sp>
      <p:sp>
        <p:nvSpPr>
          <p:cNvPr id="5" name="Marcador de contenido 4">
            <a:extLst>
              <a:ext uri="{FF2B5EF4-FFF2-40B4-BE49-F238E27FC236}">
                <a16:creationId xmlns:a16="http://schemas.microsoft.com/office/drawing/2014/main" id="{9A05109F-2978-4AE7-BA41-BDA0BBA54520}"/>
              </a:ext>
            </a:extLst>
          </p:cNvPr>
          <p:cNvSpPr>
            <a:spLocks noGrp="1"/>
          </p:cNvSpPr>
          <p:nvPr>
            <p:ph idx="1"/>
          </p:nvPr>
        </p:nvSpPr>
        <p:spPr>
          <a:xfrm>
            <a:off x="838200" y="1825625"/>
            <a:ext cx="8442278" cy="4351338"/>
          </a:xfrm>
        </p:spPr>
        <p:txBody>
          <a:bodyPr>
            <a:normAutofit/>
          </a:bodyPr>
          <a:lstStyle/>
          <a:p>
            <a:pPr algn="just"/>
            <a:r>
              <a:rPr lang="es-MX" sz="2400" spc="-10" dirty="0">
                <a:solidFill>
                  <a:srgbClr val="540B29"/>
                </a:solidFill>
                <a:latin typeface="Arial" panose="020B0604020202020204" pitchFamily="34" charset="0"/>
                <a:ea typeface="Calibri" panose="020F0502020204030204" pitchFamily="34" charset="0"/>
              </a:rPr>
              <a:t>C</a:t>
            </a:r>
            <a:r>
              <a:rPr lang="es-MX" sz="2400" spc="-10" dirty="0">
                <a:solidFill>
                  <a:srgbClr val="540B29"/>
                </a:solidFill>
                <a:effectLst/>
                <a:latin typeface="Arial" panose="020B0604020202020204" pitchFamily="34" charset="0"/>
                <a:ea typeface="Calibri" panose="020F0502020204030204" pitchFamily="34" charset="0"/>
              </a:rPr>
              <a:t>umplimiento</a:t>
            </a:r>
            <a:r>
              <a:rPr lang="es-MX" sz="2400" spc="-60" dirty="0">
                <a:solidFill>
                  <a:srgbClr val="540B29"/>
                </a:solidFill>
                <a:effectLst/>
                <a:latin typeface="Arial" panose="020B0604020202020204" pitchFamily="34" charset="0"/>
                <a:ea typeface="Calibri" panose="020F0502020204030204" pitchFamily="34" charset="0"/>
              </a:rPr>
              <a:t> </a:t>
            </a:r>
            <a:r>
              <a:rPr lang="es-MX" sz="2400" spc="-5" dirty="0">
                <a:solidFill>
                  <a:srgbClr val="540B29"/>
                </a:solidFill>
                <a:effectLst/>
                <a:latin typeface="Arial" panose="020B0604020202020204" pitchFamily="34" charset="0"/>
                <a:ea typeface="Calibri" panose="020F0502020204030204" pitchFamily="34" charset="0"/>
              </a:rPr>
              <a:t>oportuno</a:t>
            </a:r>
            <a:r>
              <a:rPr lang="es-MX" sz="2400" spc="-75" dirty="0">
                <a:solidFill>
                  <a:srgbClr val="540B29"/>
                </a:solidFill>
                <a:effectLst/>
                <a:latin typeface="Arial" panose="020B0604020202020204" pitchFamily="34" charset="0"/>
                <a:ea typeface="Calibri" panose="020F0502020204030204" pitchFamily="34" charset="0"/>
              </a:rPr>
              <a:t> </a:t>
            </a:r>
            <a:r>
              <a:rPr lang="es-MX" sz="2400" spc="-5" dirty="0">
                <a:solidFill>
                  <a:srgbClr val="540B29"/>
                </a:solidFill>
                <a:effectLst/>
                <a:latin typeface="Arial" panose="020B0604020202020204" pitchFamily="34" charset="0"/>
                <a:ea typeface="Calibri" panose="020F0502020204030204" pitchFamily="34" charset="0"/>
              </a:rPr>
              <a:t>de</a:t>
            </a:r>
            <a:r>
              <a:rPr lang="es-MX" sz="2400" spc="-70" dirty="0">
                <a:solidFill>
                  <a:srgbClr val="540B29"/>
                </a:solidFill>
                <a:effectLst/>
                <a:latin typeface="Arial" panose="020B0604020202020204" pitchFamily="34" charset="0"/>
                <a:ea typeface="Calibri" panose="020F0502020204030204" pitchFamily="34" charset="0"/>
              </a:rPr>
              <a:t> </a:t>
            </a:r>
            <a:r>
              <a:rPr lang="es-MX" sz="2400" spc="-5" dirty="0">
                <a:solidFill>
                  <a:srgbClr val="540B29"/>
                </a:solidFill>
                <a:effectLst/>
                <a:latin typeface="Arial" panose="020B0604020202020204" pitchFamily="34" charset="0"/>
                <a:ea typeface="Calibri" panose="020F0502020204030204" pitchFamily="34" charset="0"/>
              </a:rPr>
              <a:t>los</a:t>
            </a:r>
            <a:r>
              <a:rPr lang="es-MX" sz="2400" spc="-70" dirty="0">
                <a:solidFill>
                  <a:srgbClr val="540B29"/>
                </a:solidFill>
                <a:effectLst/>
                <a:latin typeface="Arial" panose="020B0604020202020204" pitchFamily="34" charset="0"/>
                <a:ea typeface="Calibri" panose="020F0502020204030204" pitchFamily="34" charset="0"/>
              </a:rPr>
              <a:t> </a:t>
            </a:r>
            <a:r>
              <a:rPr lang="es-MX" sz="2400" spc="-5" dirty="0">
                <a:solidFill>
                  <a:srgbClr val="540B29"/>
                </a:solidFill>
                <a:effectLst/>
                <a:latin typeface="Arial" panose="020B0604020202020204" pitchFamily="34" charset="0"/>
                <a:ea typeface="Calibri" panose="020F0502020204030204" pitchFamily="34" charset="0"/>
              </a:rPr>
              <a:t>objetivos</a:t>
            </a:r>
            <a:r>
              <a:rPr lang="es-MX" sz="2400" spc="-65" dirty="0">
                <a:solidFill>
                  <a:srgbClr val="540B29"/>
                </a:solidFill>
                <a:effectLst/>
                <a:latin typeface="Arial" panose="020B0604020202020204" pitchFamily="34" charset="0"/>
                <a:ea typeface="Calibri" panose="020F0502020204030204" pitchFamily="34" charset="0"/>
              </a:rPr>
              <a:t> </a:t>
            </a:r>
            <a:r>
              <a:rPr lang="es-MX" sz="2400" spc="-5" dirty="0">
                <a:solidFill>
                  <a:srgbClr val="540B29"/>
                </a:solidFill>
                <a:effectLst/>
                <a:latin typeface="Arial" panose="020B0604020202020204" pitchFamily="34" charset="0"/>
                <a:ea typeface="Calibri" panose="020F0502020204030204" pitchFamily="34" charset="0"/>
              </a:rPr>
              <a:t>y</a:t>
            </a:r>
            <a:r>
              <a:rPr lang="es-MX" sz="2400" spc="-90" dirty="0">
                <a:solidFill>
                  <a:srgbClr val="540B29"/>
                </a:solidFill>
                <a:effectLst/>
                <a:latin typeface="Arial" panose="020B0604020202020204" pitchFamily="34" charset="0"/>
                <a:ea typeface="Calibri" panose="020F0502020204030204" pitchFamily="34" charset="0"/>
              </a:rPr>
              <a:t> </a:t>
            </a:r>
            <a:r>
              <a:rPr lang="es-MX" sz="2400" spc="-5" dirty="0">
                <a:solidFill>
                  <a:srgbClr val="540B29"/>
                </a:solidFill>
                <a:effectLst/>
                <a:latin typeface="Arial" panose="020B0604020202020204" pitchFamily="34" charset="0"/>
                <a:ea typeface="Calibri" panose="020F0502020204030204" pitchFamily="34" charset="0"/>
              </a:rPr>
              <a:t>metas</a:t>
            </a:r>
            <a:r>
              <a:rPr lang="es-MX" sz="2400" spc="-210"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institucionales.</a:t>
            </a:r>
          </a:p>
          <a:p>
            <a:pPr algn="just"/>
            <a:r>
              <a:rPr lang="es-MX" sz="2400" spc="-5" dirty="0">
                <a:solidFill>
                  <a:srgbClr val="540B29"/>
                </a:solidFill>
                <a:effectLst/>
                <a:latin typeface="Arial" panose="020B0604020202020204" pitchFamily="34" charset="0"/>
                <a:ea typeface="Calibri" panose="020F0502020204030204" pitchFamily="34" charset="0"/>
              </a:rPr>
              <a:t>Apoyar</a:t>
            </a:r>
            <a:r>
              <a:rPr lang="es-MX" sz="2400" spc="-40"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a</a:t>
            </a:r>
            <a:r>
              <a:rPr lang="es-MX" sz="2400" spc="-50"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la</a:t>
            </a:r>
            <a:r>
              <a:rPr lang="es-MX" sz="2400" spc="-35"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administración</a:t>
            </a:r>
            <a:r>
              <a:rPr lang="es-MX" sz="2400" spc="-20"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de</a:t>
            </a:r>
            <a:r>
              <a:rPr lang="es-MX" sz="2400" spc="-35"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riesgos</a:t>
            </a:r>
            <a:r>
              <a:rPr lang="es-MX" sz="2400" spc="-55"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institucionales</a:t>
            </a:r>
            <a:r>
              <a:rPr lang="es-MX" sz="2400" spc="-30" dirty="0">
                <a:solidFill>
                  <a:srgbClr val="540B29"/>
                </a:solidFill>
                <a:latin typeface="Arial" panose="020B0604020202020204" pitchFamily="34" charset="0"/>
                <a:ea typeface="Calibri" panose="020F0502020204030204" pitchFamily="34" charset="0"/>
              </a:rPr>
              <a:t>.</a:t>
            </a:r>
          </a:p>
          <a:p>
            <a:pPr algn="just"/>
            <a:r>
              <a:rPr lang="es-MX" sz="2400" dirty="0">
                <a:solidFill>
                  <a:srgbClr val="540B29"/>
                </a:solidFill>
                <a:effectLst/>
                <a:latin typeface="Arial" panose="020B0604020202020204" pitchFamily="34" charset="0"/>
                <a:ea typeface="Calibri" panose="020F0502020204030204" pitchFamily="34" charset="0"/>
              </a:rPr>
              <a:t>Impulsar</a:t>
            </a:r>
            <a:r>
              <a:rPr lang="es-MX" sz="2400" spc="-35"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la</a:t>
            </a:r>
            <a:r>
              <a:rPr lang="es-MX" sz="2400" spc="-40"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prevención</a:t>
            </a:r>
            <a:r>
              <a:rPr lang="es-MX" sz="2400" spc="-20"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de</a:t>
            </a:r>
            <a:r>
              <a:rPr lang="es-MX" sz="2400" spc="-35"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la</a:t>
            </a:r>
            <a:r>
              <a:rPr lang="es-MX" sz="2400" spc="-40"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materialización</a:t>
            </a:r>
            <a:r>
              <a:rPr lang="es-MX" sz="2400" spc="-25"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de</a:t>
            </a:r>
            <a:r>
              <a:rPr lang="es-MX" sz="2400" spc="-30"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riesgos</a:t>
            </a:r>
            <a:r>
              <a:rPr lang="es-MX" sz="2400" spc="-35" dirty="0">
                <a:solidFill>
                  <a:srgbClr val="540B29"/>
                </a:solidFill>
                <a:effectLst/>
                <a:latin typeface="Arial" panose="020B0604020202020204" pitchFamily="34" charset="0"/>
                <a:ea typeface="Calibri" panose="020F0502020204030204" pitchFamily="34" charset="0"/>
              </a:rPr>
              <a:t> </a:t>
            </a:r>
            <a:r>
              <a:rPr lang="es-MX" sz="2400" dirty="0">
                <a:solidFill>
                  <a:srgbClr val="540B29"/>
                </a:solidFill>
                <a:effectLst/>
                <a:latin typeface="Arial" panose="020B0604020202020204" pitchFamily="34" charset="0"/>
                <a:ea typeface="Calibri" panose="020F0502020204030204" pitchFamily="34" charset="0"/>
              </a:rPr>
              <a:t>y</a:t>
            </a:r>
            <a:r>
              <a:rPr lang="es-MX" sz="2400" spc="-215" dirty="0">
                <a:solidFill>
                  <a:srgbClr val="540B29"/>
                </a:solidFill>
                <a:effectLst/>
                <a:latin typeface="Arial" panose="020B0604020202020204" pitchFamily="34" charset="0"/>
                <a:ea typeface="Calibri" panose="020F0502020204030204" pitchFamily="34" charset="0"/>
              </a:rPr>
              <a:t> </a:t>
            </a:r>
            <a:r>
              <a:rPr lang="es-MX" sz="2400" spc="-35" dirty="0">
                <a:solidFill>
                  <a:srgbClr val="540B29"/>
                </a:solidFill>
                <a:effectLst/>
                <a:latin typeface="Arial" panose="020B0604020202020204" pitchFamily="34" charset="0"/>
                <a:ea typeface="Calibri" panose="020F0502020204030204" pitchFamily="34" charset="0"/>
              </a:rPr>
              <a:t>evitar</a:t>
            </a:r>
            <a:r>
              <a:rPr lang="es-MX" sz="2400" spc="-130"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la</a:t>
            </a:r>
            <a:r>
              <a:rPr lang="es-MX" sz="2400" spc="-135"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recurrencia</a:t>
            </a:r>
            <a:r>
              <a:rPr lang="es-MX" sz="2400" spc="-135"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con</a:t>
            </a:r>
            <a:r>
              <a:rPr lang="es-MX" sz="2400" spc="-135"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la</a:t>
            </a:r>
            <a:r>
              <a:rPr lang="es-MX" sz="2400" spc="-135"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atención</a:t>
            </a:r>
            <a:r>
              <a:rPr lang="es-MX" sz="2400" spc="-110"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de</a:t>
            </a:r>
            <a:r>
              <a:rPr lang="es-MX" sz="2400" spc="-135"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la</a:t>
            </a:r>
            <a:r>
              <a:rPr lang="es-MX" sz="2400" spc="-135"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causa</a:t>
            </a:r>
            <a:r>
              <a:rPr lang="es-MX" sz="2400" spc="-125"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raíz</a:t>
            </a:r>
            <a:r>
              <a:rPr lang="es-MX" sz="2400" spc="-135" dirty="0">
                <a:solidFill>
                  <a:srgbClr val="540B29"/>
                </a:solidFill>
                <a:effectLst/>
                <a:latin typeface="Arial" panose="020B0604020202020204" pitchFamily="34" charset="0"/>
                <a:ea typeface="Calibri" panose="020F0502020204030204" pitchFamily="34" charset="0"/>
              </a:rPr>
              <a:t> </a:t>
            </a:r>
            <a:r>
              <a:rPr lang="es-MX" sz="2400" spc="-30" dirty="0">
                <a:solidFill>
                  <a:srgbClr val="540B29"/>
                </a:solidFill>
                <a:effectLst/>
                <a:latin typeface="Arial" panose="020B0604020202020204" pitchFamily="34" charset="0"/>
                <a:ea typeface="Calibri" panose="020F0502020204030204" pitchFamily="34" charset="0"/>
              </a:rPr>
              <a:t>identificada.</a:t>
            </a:r>
          </a:p>
          <a:p>
            <a:pPr algn="just"/>
            <a:r>
              <a:rPr lang="es-MX" sz="2400" spc="-15" dirty="0">
                <a:solidFill>
                  <a:srgbClr val="540B29"/>
                </a:solidFill>
                <a:latin typeface="Arial" panose="020B0604020202020204" pitchFamily="34" charset="0"/>
                <a:ea typeface="Calibri" panose="020F0502020204030204" pitchFamily="34" charset="0"/>
              </a:rPr>
              <a:t>O</a:t>
            </a:r>
            <a:r>
              <a:rPr lang="es-MX" sz="2400" spc="-15" dirty="0">
                <a:solidFill>
                  <a:srgbClr val="540B29"/>
                </a:solidFill>
                <a:effectLst/>
                <a:latin typeface="Arial" panose="020B0604020202020204" pitchFamily="34" charset="0"/>
                <a:ea typeface="Calibri" panose="020F0502020204030204" pitchFamily="34" charset="0"/>
              </a:rPr>
              <a:t>bservaciones</a:t>
            </a:r>
            <a:r>
              <a:rPr lang="es-MX" sz="2400" spc="-75" dirty="0">
                <a:solidFill>
                  <a:srgbClr val="540B29"/>
                </a:solidFill>
                <a:effectLst/>
                <a:latin typeface="Arial" panose="020B0604020202020204" pitchFamily="34" charset="0"/>
                <a:ea typeface="Calibri" panose="020F0502020204030204" pitchFamily="34" charset="0"/>
              </a:rPr>
              <a:t> </a:t>
            </a:r>
            <a:r>
              <a:rPr lang="es-MX" sz="2400" spc="-15" dirty="0">
                <a:solidFill>
                  <a:srgbClr val="540B29"/>
                </a:solidFill>
                <a:effectLst/>
                <a:latin typeface="Arial" panose="020B0604020202020204" pitchFamily="34" charset="0"/>
                <a:ea typeface="Calibri" panose="020F0502020204030204" pitchFamily="34" charset="0"/>
              </a:rPr>
              <a:t>de</a:t>
            </a:r>
            <a:r>
              <a:rPr lang="es-MX" sz="2400" spc="-65" dirty="0">
                <a:solidFill>
                  <a:srgbClr val="540B29"/>
                </a:solidFill>
                <a:effectLst/>
                <a:latin typeface="Arial" panose="020B0604020202020204" pitchFamily="34" charset="0"/>
                <a:ea typeface="Calibri" panose="020F0502020204030204" pitchFamily="34" charset="0"/>
              </a:rPr>
              <a:t> </a:t>
            </a:r>
            <a:r>
              <a:rPr lang="es-MX" sz="2400" spc="-15" dirty="0">
                <a:solidFill>
                  <a:srgbClr val="540B29"/>
                </a:solidFill>
                <a:effectLst/>
                <a:latin typeface="Arial" panose="020B0604020202020204" pitchFamily="34" charset="0"/>
                <a:ea typeface="Calibri" panose="020F0502020204030204" pitchFamily="34" charset="0"/>
              </a:rPr>
              <a:t>alto</a:t>
            </a:r>
            <a:r>
              <a:rPr lang="es-MX" sz="2400" spc="-65" dirty="0">
                <a:solidFill>
                  <a:srgbClr val="540B29"/>
                </a:solidFill>
                <a:effectLst/>
                <a:latin typeface="Arial" panose="020B0604020202020204" pitchFamily="34" charset="0"/>
                <a:ea typeface="Calibri" panose="020F0502020204030204" pitchFamily="34" charset="0"/>
              </a:rPr>
              <a:t> </a:t>
            </a:r>
            <a:r>
              <a:rPr lang="es-MX" sz="2400" spc="-15" dirty="0">
                <a:solidFill>
                  <a:srgbClr val="540B29"/>
                </a:solidFill>
                <a:effectLst/>
                <a:latin typeface="Arial" panose="020B0604020202020204" pitchFamily="34" charset="0"/>
                <a:ea typeface="Calibri" panose="020F0502020204030204" pitchFamily="34" charset="0"/>
              </a:rPr>
              <a:t>riesgo,</a:t>
            </a:r>
            <a:r>
              <a:rPr lang="es-MX" sz="2400" spc="-60" dirty="0">
                <a:solidFill>
                  <a:srgbClr val="540B29"/>
                </a:solidFill>
                <a:effectLst/>
                <a:latin typeface="Arial" panose="020B0604020202020204" pitchFamily="34" charset="0"/>
                <a:ea typeface="Calibri" panose="020F0502020204030204" pitchFamily="34" charset="0"/>
              </a:rPr>
              <a:t> </a:t>
            </a:r>
            <a:r>
              <a:rPr lang="es-MX" sz="2400" spc="-15" dirty="0">
                <a:solidFill>
                  <a:srgbClr val="540B29"/>
                </a:solidFill>
                <a:effectLst/>
                <a:latin typeface="Arial" panose="020B0604020202020204" pitchFamily="34" charset="0"/>
                <a:ea typeface="Calibri" panose="020F0502020204030204" pitchFamily="34" charset="0"/>
              </a:rPr>
              <a:t>efectuadas</a:t>
            </a:r>
            <a:r>
              <a:rPr lang="es-MX" sz="2400" spc="-60" dirty="0">
                <a:solidFill>
                  <a:srgbClr val="540B29"/>
                </a:solidFill>
                <a:effectLst/>
                <a:latin typeface="Arial" panose="020B0604020202020204" pitchFamily="34" charset="0"/>
                <a:ea typeface="Calibri" panose="020F0502020204030204" pitchFamily="34" charset="0"/>
              </a:rPr>
              <a:t> </a:t>
            </a:r>
            <a:r>
              <a:rPr lang="es-MX" sz="2400" spc="-15" dirty="0">
                <a:solidFill>
                  <a:srgbClr val="540B29"/>
                </a:solidFill>
                <a:effectLst/>
                <a:latin typeface="Arial" panose="020B0604020202020204" pitchFamily="34" charset="0"/>
                <a:ea typeface="Calibri" panose="020F0502020204030204" pitchFamily="34" charset="0"/>
              </a:rPr>
              <a:t>por</a:t>
            </a:r>
            <a:r>
              <a:rPr lang="es-MX" sz="2400" spc="-215" dirty="0">
                <a:solidFill>
                  <a:srgbClr val="540B29"/>
                </a:solidFill>
                <a:effectLst/>
                <a:latin typeface="Arial" panose="020B0604020202020204" pitchFamily="34" charset="0"/>
                <a:ea typeface="Calibri" panose="020F0502020204030204" pitchFamily="34" charset="0"/>
              </a:rPr>
              <a:t> </a:t>
            </a:r>
            <a:r>
              <a:rPr lang="es-MX" sz="2400" spc="-25" dirty="0">
                <a:solidFill>
                  <a:srgbClr val="540B29"/>
                </a:solidFill>
                <a:effectLst/>
                <a:latin typeface="Arial" panose="020B0604020202020204" pitchFamily="34" charset="0"/>
                <a:ea typeface="Calibri" panose="020F0502020204030204" pitchFamily="34" charset="0"/>
              </a:rPr>
              <a:t>órganos</a:t>
            </a:r>
            <a:r>
              <a:rPr lang="es-MX" sz="2400" spc="-100" dirty="0">
                <a:solidFill>
                  <a:srgbClr val="540B29"/>
                </a:solidFill>
                <a:effectLst/>
                <a:latin typeface="Arial" panose="020B0604020202020204" pitchFamily="34" charset="0"/>
                <a:ea typeface="Calibri" panose="020F0502020204030204" pitchFamily="34" charset="0"/>
              </a:rPr>
              <a:t> </a:t>
            </a:r>
            <a:r>
              <a:rPr lang="es-MX" sz="2400" spc="-25" dirty="0">
                <a:solidFill>
                  <a:srgbClr val="540B29"/>
                </a:solidFill>
                <a:effectLst/>
                <a:latin typeface="Arial" panose="020B0604020202020204" pitchFamily="34" charset="0"/>
                <a:ea typeface="Calibri" panose="020F0502020204030204" pitchFamily="34" charset="0"/>
              </a:rPr>
              <a:t>fiscalizadores.</a:t>
            </a:r>
            <a:r>
              <a:rPr lang="es-MX" sz="2400" spc="-100" dirty="0">
                <a:solidFill>
                  <a:srgbClr val="540B29"/>
                </a:solidFill>
                <a:effectLst/>
                <a:latin typeface="Arial" panose="020B0604020202020204" pitchFamily="34" charset="0"/>
                <a:ea typeface="Calibri" panose="020F0502020204030204" pitchFamily="34" charset="0"/>
              </a:rPr>
              <a:t> </a:t>
            </a:r>
            <a:r>
              <a:rPr lang="es-MX" sz="2400" spc="-45" dirty="0">
                <a:solidFill>
                  <a:srgbClr val="540B29"/>
                </a:solidFill>
                <a:effectLst/>
                <a:latin typeface="Arial" panose="020B0604020202020204" pitchFamily="34" charset="0"/>
                <a:ea typeface="Calibri" panose="020F0502020204030204" pitchFamily="34" charset="0"/>
              </a:rPr>
              <a:t> </a:t>
            </a:r>
            <a:endParaRPr lang="es-MX" sz="3600" dirty="0">
              <a:solidFill>
                <a:srgbClr val="540B29"/>
              </a:solidFill>
            </a:endParaRPr>
          </a:p>
        </p:txBody>
      </p:sp>
      <p:sp>
        <p:nvSpPr>
          <p:cNvPr id="3" name="CuadroTexto 2">
            <a:extLst>
              <a:ext uri="{FF2B5EF4-FFF2-40B4-BE49-F238E27FC236}">
                <a16:creationId xmlns:a16="http://schemas.microsoft.com/office/drawing/2014/main" id="{6B0FF22A-7474-4C2A-B4E2-4362CFD7C6E3}"/>
              </a:ext>
            </a:extLst>
          </p:cNvPr>
          <p:cNvSpPr txBox="1"/>
          <p:nvPr/>
        </p:nvSpPr>
        <p:spPr>
          <a:xfrm>
            <a:off x="4724400" y="3200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a:t>Haga clic para agregar texto</a:t>
            </a:r>
          </a:p>
        </p:txBody>
      </p:sp>
    </p:spTree>
    <p:extLst>
      <p:ext uri="{BB962C8B-B14F-4D97-AF65-F5344CB8AC3E}">
        <p14:creationId xmlns:p14="http://schemas.microsoft.com/office/powerpoint/2010/main" val="2198401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19F13A-F267-4E8C-BA6C-7086E5BBD83D}"/>
              </a:ext>
            </a:extLst>
          </p:cNvPr>
          <p:cNvSpPr>
            <a:spLocks noGrp="1"/>
          </p:cNvSpPr>
          <p:nvPr>
            <p:ph type="title"/>
          </p:nvPr>
        </p:nvSpPr>
        <p:spPr/>
        <p:txBody>
          <a:bodyPr/>
          <a:lstStyle/>
          <a:p>
            <a:r>
              <a:rPr lang="es-ES" b="1" dirty="0">
                <a:solidFill>
                  <a:srgbClr val="540B29"/>
                </a:solidFill>
              </a:rPr>
              <a:t>Estudio Previo:</a:t>
            </a:r>
            <a:endParaRPr lang="es-MX" b="1" dirty="0">
              <a:solidFill>
                <a:srgbClr val="540B29"/>
              </a:solidFill>
            </a:endParaRPr>
          </a:p>
        </p:txBody>
      </p:sp>
      <p:sp>
        <p:nvSpPr>
          <p:cNvPr id="3" name="Marcador de contenido 2">
            <a:extLst>
              <a:ext uri="{FF2B5EF4-FFF2-40B4-BE49-F238E27FC236}">
                <a16:creationId xmlns:a16="http://schemas.microsoft.com/office/drawing/2014/main" id="{C904BFBF-3C32-4F0B-8A50-8B97A69542D1}"/>
              </a:ext>
            </a:extLst>
          </p:cNvPr>
          <p:cNvSpPr>
            <a:spLocks noGrp="1"/>
          </p:cNvSpPr>
          <p:nvPr>
            <p:ph idx="1"/>
          </p:nvPr>
        </p:nvSpPr>
        <p:spPr>
          <a:xfrm>
            <a:off x="4967785" y="2511188"/>
            <a:ext cx="6387603" cy="3349862"/>
          </a:xfrm>
        </p:spPr>
        <p:txBody>
          <a:bodyPr/>
          <a:lstStyle/>
          <a:p>
            <a:r>
              <a:rPr lang="es-ES" dirty="0">
                <a:solidFill>
                  <a:srgbClr val="540B29"/>
                </a:solidFill>
              </a:rPr>
              <a:t>Identificar en la Dependencia o Entidad:</a:t>
            </a:r>
          </a:p>
          <a:p>
            <a:pPr marL="514350" indent="-514350">
              <a:buAutoNum type="arabicPeriod"/>
            </a:pPr>
            <a:r>
              <a:rPr lang="es-ES" dirty="0">
                <a:solidFill>
                  <a:srgbClr val="540B29"/>
                </a:solidFill>
              </a:rPr>
              <a:t>Estructura</a:t>
            </a:r>
          </a:p>
          <a:p>
            <a:pPr marL="514350" indent="-514350">
              <a:buAutoNum type="arabicPeriod"/>
            </a:pPr>
            <a:r>
              <a:rPr lang="es-ES" dirty="0">
                <a:solidFill>
                  <a:srgbClr val="540B29"/>
                </a:solidFill>
              </a:rPr>
              <a:t>Misión</a:t>
            </a:r>
          </a:p>
          <a:p>
            <a:pPr marL="514350" indent="-514350">
              <a:buAutoNum type="arabicPeriod"/>
            </a:pPr>
            <a:r>
              <a:rPr lang="es-ES" dirty="0">
                <a:solidFill>
                  <a:srgbClr val="540B29"/>
                </a:solidFill>
              </a:rPr>
              <a:t>Visión</a:t>
            </a:r>
          </a:p>
          <a:p>
            <a:pPr marL="514350" indent="-514350">
              <a:buAutoNum type="arabicPeriod"/>
            </a:pPr>
            <a:r>
              <a:rPr lang="es-ES" dirty="0">
                <a:solidFill>
                  <a:srgbClr val="540B29"/>
                </a:solidFill>
              </a:rPr>
              <a:t>Objetivos y metas</a:t>
            </a:r>
          </a:p>
          <a:p>
            <a:pPr marL="514350" indent="-514350">
              <a:buAutoNum type="arabicPeriod"/>
            </a:pPr>
            <a:endParaRPr lang="es-ES" dirty="0">
              <a:solidFill>
                <a:srgbClr val="540B29"/>
              </a:solidFill>
            </a:endParaRPr>
          </a:p>
          <a:p>
            <a:pPr marL="514350" indent="-514350">
              <a:buAutoNum type="arabicPeriod"/>
            </a:pPr>
            <a:endParaRPr lang="es-MX" dirty="0">
              <a:solidFill>
                <a:srgbClr val="540B29"/>
              </a:solidFill>
            </a:endParaRPr>
          </a:p>
        </p:txBody>
      </p:sp>
      <p:sp>
        <p:nvSpPr>
          <p:cNvPr id="4" name="Marcador de texto 3">
            <a:extLst>
              <a:ext uri="{FF2B5EF4-FFF2-40B4-BE49-F238E27FC236}">
                <a16:creationId xmlns:a16="http://schemas.microsoft.com/office/drawing/2014/main" id="{F549A0B7-619F-4FDC-8CFB-CCB7D9823992}"/>
              </a:ext>
            </a:extLst>
          </p:cNvPr>
          <p:cNvSpPr>
            <a:spLocks noGrp="1"/>
          </p:cNvSpPr>
          <p:nvPr>
            <p:ph type="body" sz="half" idx="2"/>
          </p:nvPr>
        </p:nvSpPr>
        <p:spPr/>
        <p:txBody>
          <a:bodyPr/>
          <a:lstStyle/>
          <a:p>
            <a:endParaRPr lang="es-MX" dirty="0"/>
          </a:p>
        </p:txBody>
      </p:sp>
      <p:pic>
        <p:nvPicPr>
          <p:cNvPr id="6" name="Imagen 5" descr="Icono&#10;&#10;Descripción generada automáticamente">
            <a:extLst>
              <a:ext uri="{FF2B5EF4-FFF2-40B4-BE49-F238E27FC236}">
                <a16:creationId xmlns:a16="http://schemas.microsoft.com/office/drawing/2014/main" id="{54A5741F-EA0D-4213-A493-A41FBEEDB6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9460" y="2911509"/>
            <a:ext cx="2100744" cy="2103370"/>
          </a:xfrm>
          <a:prstGeom prst="rect">
            <a:avLst/>
          </a:prstGeom>
        </p:spPr>
      </p:pic>
    </p:spTree>
    <p:extLst>
      <p:ext uri="{BB962C8B-B14F-4D97-AF65-F5344CB8AC3E}">
        <p14:creationId xmlns:p14="http://schemas.microsoft.com/office/powerpoint/2010/main" val="4027993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F3CB5ED1-71F6-4A37-8AF5-5E345626DD3B}"/>
              </a:ext>
            </a:extLst>
          </p:cNvPr>
          <p:cNvGraphicFramePr>
            <a:graphicFrameLocks noGrp="1"/>
          </p:cNvGraphicFramePr>
          <p:nvPr>
            <p:ph idx="1"/>
            <p:extLst>
              <p:ext uri="{D42A27DB-BD31-4B8C-83A1-F6EECF244321}">
                <p14:modId xmlns:p14="http://schemas.microsoft.com/office/powerpoint/2010/main" val="1338611369"/>
              </p:ext>
            </p:extLst>
          </p:nvPr>
        </p:nvGraphicFramePr>
        <p:xfrm>
          <a:off x="838200" y="136478"/>
          <a:ext cx="11035352" cy="6509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 igual a 2">
            <a:extLst>
              <a:ext uri="{FF2B5EF4-FFF2-40B4-BE49-F238E27FC236}">
                <a16:creationId xmlns:a16="http://schemas.microsoft.com/office/drawing/2014/main" id="{D9F01D75-1D3E-4387-A40C-3ED1D73B41DD}"/>
              </a:ext>
            </a:extLst>
          </p:cNvPr>
          <p:cNvSpPr/>
          <p:nvPr/>
        </p:nvSpPr>
        <p:spPr>
          <a:xfrm>
            <a:off x="573206" y="3603009"/>
            <a:ext cx="1828800" cy="1009935"/>
          </a:xfrm>
          <a:prstGeom prst="mathEqual">
            <a:avLst/>
          </a:prstGeom>
          <a:solidFill>
            <a:srgbClr val="540B29"/>
          </a:soli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endParaRPr>
          </a:p>
        </p:txBody>
      </p:sp>
    </p:spTree>
    <p:extLst>
      <p:ext uri="{BB962C8B-B14F-4D97-AF65-F5344CB8AC3E}">
        <p14:creationId xmlns:p14="http://schemas.microsoft.com/office/powerpoint/2010/main" val="2763610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52983B-0419-48EA-8BB3-9502A478CFC9}"/>
              </a:ext>
            </a:extLst>
          </p:cNvPr>
          <p:cNvSpPr>
            <a:spLocks noGrp="1"/>
          </p:cNvSpPr>
          <p:nvPr>
            <p:ph type="title"/>
          </p:nvPr>
        </p:nvSpPr>
        <p:spPr>
          <a:xfrm>
            <a:off x="333232" y="2574379"/>
            <a:ext cx="3548419" cy="917765"/>
          </a:xfrm>
        </p:spPr>
        <p:txBody>
          <a:bodyPr/>
          <a:lstStyle/>
          <a:p>
            <a:r>
              <a:rPr lang="es-MX" b="1" dirty="0">
                <a:solidFill>
                  <a:srgbClr val="4A001F"/>
                </a:solidFill>
              </a:rPr>
              <a:t>Funciones:</a:t>
            </a:r>
          </a:p>
        </p:txBody>
      </p:sp>
      <p:graphicFrame>
        <p:nvGraphicFramePr>
          <p:cNvPr id="4" name="Marcador de contenido 3">
            <a:extLst>
              <a:ext uri="{FF2B5EF4-FFF2-40B4-BE49-F238E27FC236}">
                <a16:creationId xmlns:a16="http://schemas.microsoft.com/office/drawing/2014/main" id="{B86EA95F-7C12-405A-8DAC-C2AF7DC58C5A}"/>
              </a:ext>
            </a:extLst>
          </p:cNvPr>
          <p:cNvGraphicFramePr>
            <a:graphicFrameLocks noGrp="1"/>
          </p:cNvGraphicFramePr>
          <p:nvPr>
            <p:ph idx="1"/>
            <p:extLst>
              <p:ext uri="{D42A27DB-BD31-4B8C-83A1-F6EECF244321}">
                <p14:modId xmlns:p14="http://schemas.microsoft.com/office/powerpoint/2010/main" val="3641220827"/>
              </p:ext>
            </p:extLst>
          </p:nvPr>
        </p:nvGraphicFramePr>
        <p:xfrm>
          <a:off x="3881651" y="365125"/>
          <a:ext cx="3665561" cy="62540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9099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254A7C24-B0BE-4B1C-B4DD-02E96E55A25E}"/>
              </a:ext>
            </a:extLst>
          </p:cNvPr>
          <p:cNvGraphicFramePr/>
          <p:nvPr>
            <p:extLst>
              <p:ext uri="{D42A27DB-BD31-4B8C-83A1-F6EECF244321}">
                <p14:modId xmlns:p14="http://schemas.microsoft.com/office/powerpoint/2010/main" val="3240487168"/>
              </p:ext>
            </p:extLst>
          </p:nvPr>
        </p:nvGraphicFramePr>
        <p:xfrm>
          <a:off x="3016155" y="95534"/>
          <a:ext cx="6738298" cy="6762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7465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4AD2CBDA-E37E-4C3C-92CA-72AC9A791A91}"/>
              </a:ext>
            </a:extLst>
          </p:cNvPr>
          <p:cNvGraphicFramePr/>
          <p:nvPr>
            <p:extLst>
              <p:ext uri="{D42A27DB-BD31-4B8C-83A1-F6EECF244321}">
                <p14:modId xmlns:p14="http://schemas.microsoft.com/office/powerpoint/2010/main" val="417514874"/>
              </p:ext>
            </p:extLst>
          </p:nvPr>
        </p:nvGraphicFramePr>
        <p:xfrm>
          <a:off x="1269682" y="225188"/>
          <a:ext cx="6170850" cy="6632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a 1">
            <a:extLst>
              <a:ext uri="{FF2B5EF4-FFF2-40B4-BE49-F238E27FC236}">
                <a16:creationId xmlns:a16="http://schemas.microsoft.com/office/drawing/2014/main" id="{12CA793A-AA6C-49AE-BF6E-090ABF72A872}"/>
              </a:ext>
            </a:extLst>
          </p:cNvPr>
          <p:cNvGraphicFramePr/>
          <p:nvPr>
            <p:extLst>
              <p:ext uri="{D42A27DB-BD31-4B8C-83A1-F6EECF244321}">
                <p14:modId xmlns:p14="http://schemas.microsoft.com/office/powerpoint/2010/main" val="2878092730"/>
              </p:ext>
            </p:extLst>
          </p:nvPr>
        </p:nvGraphicFramePr>
        <p:xfrm>
          <a:off x="7091680" y="1127760"/>
          <a:ext cx="5100320" cy="40809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21605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CFC53002-322B-4614-B202-98D6BABDF1E9}"/>
              </a:ext>
            </a:extLst>
          </p:cNvPr>
          <p:cNvGraphicFramePr/>
          <p:nvPr>
            <p:extLst>
              <p:ext uri="{D42A27DB-BD31-4B8C-83A1-F6EECF244321}">
                <p14:modId xmlns:p14="http://schemas.microsoft.com/office/powerpoint/2010/main" val="306444984"/>
              </p:ext>
            </p:extLst>
          </p:nvPr>
        </p:nvGraphicFramePr>
        <p:xfrm>
          <a:off x="3352800" y="1828800"/>
          <a:ext cx="5486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1731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D22282-7F0B-43B4-918B-2D5B4656FBCC}"/>
              </a:ext>
            </a:extLst>
          </p:cNvPr>
          <p:cNvSpPr>
            <a:spLocks noGrp="1"/>
          </p:cNvSpPr>
          <p:nvPr>
            <p:ph type="title"/>
          </p:nvPr>
        </p:nvSpPr>
        <p:spPr>
          <a:xfrm>
            <a:off x="1255594" y="365125"/>
            <a:ext cx="10098206" cy="1325563"/>
          </a:xfrm>
        </p:spPr>
        <p:txBody>
          <a:bodyPr/>
          <a:lstStyle/>
          <a:p>
            <a:r>
              <a:rPr lang="es-ES" b="1" dirty="0">
                <a:solidFill>
                  <a:srgbClr val="4A001F"/>
                </a:solidFill>
              </a:rPr>
              <a:t>Sesiones (Arts. 33-41)</a:t>
            </a:r>
            <a:endParaRPr lang="es-MX" b="1" dirty="0">
              <a:solidFill>
                <a:srgbClr val="4A001F"/>
              </a:solidFill>
            </a:endParaRPr>
          </a:p>
        </p:txBody>
      </p:sp>
      <p:sp>
        <p:nvSpPr>
          <p:cNvPr id="3" name="Marcador de contenido 2">
            <a:extLst>
              <a:ext uri="{FF2B5EF4-FFF2-40B4-BE49-F238E27FC236}">
                <a16:creationId xmlns:a16="http://schemas.microsoft.com/office/drawing/2014/main" id="{974B0307-41E1-449A-ABDE-7D8B8E0E8A8D}"/>
              </a:ext>
            </a:extLst>
          </p:cNvPr>
          <p:cNvSpPr>
            <a:spLocks noGrp="1"/>
          </p:cNvSpPr>
          <p:nvPr>
            <p:ph idx="1"/>
          </p:nvPr>
        </p:nvSpPr>
        <p:spPr/>
        <p:txBody>
          <a:bodyPr/>
          <a:lstStyle/>
          <a:p>
            <a:r>
              <a:rPr lang="es-ES" dirty="0">
                <a:solidFill>
                  <a:srgbClr val="4A001F"/>
                </a:solidFill>
              </a:rPr>
              <a:t>Calendario (arts. 33 y 34):</a:t>
            </a:r>
            <a:endParaRPr lang="es-MX" dirty="0">
              <a:solidFill>
                <a:srgbClr val="4A001F"/>
              </a:solidFill>
            </a:endParaRPr>
          </a:p>
        </p:txBody>
      </p:sp>
      <p:graphicFrame>
        <p:nvGraphicFramePr>
          <p:cNvPr id="5" name="Objeto 4">
            <a:extLst>
              <a:ext uri="{FF2B5EF4-FFF2-40B4-BE49-F238E27FC236}">
                <a16:creationId xmlns:a16="http://schemas.microsoft.com/office/drawing/2014/main" id="{963E0118-24DF-4CB2-87E5-AE323D5377C5}"/>
              </a:ext>
            </a:extLst>
          </p:cNvPr>
          <p:cNvGraphicFramePr>
            <a:graphicFrameLocks noChangeAspect="1"/>
          </p:cNvGraphicFramePr>
          <p:nvPr>
            <p:extLst>
              <p:ext uri="{D42A27DB-BD31-4B8C-83A1-F6EECF244321}">
                <p14:modId xmlns:p14="http://schemas.microsoft.com/office/powerpoint/2010/main" val="470032670"/>
              </p:ext>
            </p:extLst>
          </p:nvPr>
        </p:nvGraphicFramePr>
        <p:xfrm>
          <a:off x="1258888" y="2897188"/>
          <a:ext cx="11533187" cy="2236787"/>
        </p:xfrm>
        <a:graphic>
          <a:graphicData uri="http://schemas.openxmlformats.org/presentationml/2006/ole">
            <mc:AlternateContent xmlns:mc="http://schemas.openxmlformats.org/markup-compatibility/2006">
              <mc:Choice xmlns:v="urn:schemas-microsoft-com:vml" Requires="v">
                <p:oleObj name="Document" r:id="rId2" imgW="7481667" imgH="1457641" progId="Word.Document.12">
                  <p:embed/>
                </p:oleObj>
              </mc:Choice>
              <mc:Fallback>
                <p:oleObj name="Document" r:id="rId2" imgW="7481667" imgH="1457641" progId="Word.Document.12">
                  <p:embed/>
                  <p:pic>
                    <p:nvPicPr>
                      <p:cNvPr id="5" name="Objeto 4">
                        <a:extLst>
                          <a:ext uri="{FF2B5EF4-FFF2-40B4-BE49-F238E27FC236}">
                            <a16:creationId xmlns:a16="http://schemas.microsoft.com/office/drawing/2014/main" id="{963E0118-24DF-4CB2-87E5-AE323D5377C5}"/>
                          </a:ext>
                        </a:extLst>
                      </p:cNvPr>
                      <p:cNvPicPr/>
                      <p:nvPr/>
                    </p:nvPicPr>
                    <p:blipFill>
                      <a:blip r:embed="rId3"/>
                      <a:stretch>
                        <a:fillRect/>
                      </a:stretch>
                    </p:blipFill>
                    <p:spPr>
                      <a:xfrm>
                        <a:off x="1258888" y="2897188"/>
                        <a:ext cx="11533187" cy="2236787"/>
                      </a:xfrm>
                      <a:prstGeom prst="rect">
                        <a:avLst/>
                      </a:prstGeom>
                    </p:spPr>
                  </p:pic>
                </p:oleObj>
              </mc:Fallback>
            </mc:AlternateContent>
          </a:graphicData>
        </a:graphic>
      </p:graphicFrame>
    </p:spTree>
    <p:extLst>
      <p:ext uri="{BB962C8B-B14F-4D97-AF65-F5344CB8AC3E}">
        <p14:creationId xmlns:p14="http://schemas.microsoft.com/office/powerpoint/2010/main" val="1320056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1263333"/>
            <a:ext cx="10515600" cy="866275"/>
          </a:xfrm>
        </p:spPr>
        <p:txBody>
          <a:bodyPr>
            <a:normAutofit fontScale="90000"/>
          </a:bodyPr>
          <a:lstStyle/>
          <a:p>
            <a:pPr lvl="0" algn="ctr">
              <a:spcBef>
                <a:spcPts val="1000"/>
              </a:spcBef>
            </a:pPr>
            <a:r>
              <a:rPr lang="es-MX" sz="3200" b="1" dirty="0">
                <a:solidFill>
                  <a:prstClr val="black"/>
                </a:solidFill>
                <a:latin typeface="Calibri"/>
                <a:ea typeface="+mn-ea"/>
                <a:cs typeface="+mn-cs"/>
              </a:rPr>
              <a:t>ANTECEDENTES DE LAS NORMAS DE CONTROL INTERNO</a:t>
            </a:r>
            <a:br>
              <a:rPr lang="es-MX" sz="3200" b="1" dirty="0">
                <a:solidFill>
                  <a:prstClr val="black"/>
                </a:solidFill>
                <a:latin typeface="Calibri"/>
                <a:ea typeface="+mn-ea"/>
                <a:cs typeface="+mn-cs"/>
              </a:rPr>
            </a:br>
            <a:endParaRPr lang="es-MX" dirty="0"/>
          </a:p>
        </p:txBody>
      </p:sp>
      <p:sp>
        <p:nvSpPr>
          <p:cNvPr id="3" name="2 Marcador de contenido"/>
          <p:cNvSpPr>
            <a:spLocks noGrp="1"/>
          </p:cNvSpPr>
          <p:nvPr>
            <p:ph idx="1"/>
          </p:nvPr>
        </p:nvSpPr>
        <p:spPr/>
        <p:txBody>
          <a:bodyPr/>
          <a:lstStyle/>
          <a:p>
            <a:pPr marL="0" lvl="0" indent="0" algn="just">
              <a:buNone/>
            </a:pPr>
            <a:endParaRPr lang="es-MX" sz="3200" dirty="0">
              <a:solidFill>
                <a:prstClr val="black"/>
              </a:solidFill>
            </a:endParaRPr>
          </a:p>
          <a:p>
            <a:pPr marL="0" lvl="0" indent="0" algn="just">
              <a:buNone/>
            </a:pPr>
            <a:r>
              <a:rPr lang="es-MX" sz="3200" dirty="0">
                <a:solidFill>
                  <a:prstClr val="black"/>
                </a:solidFill>
              </a:rPr>
              <a:t>En 2017, con la entrada en vigor del </a:t>
            </a:r>
            <a:r>
              <a:rPr lang="es-MX" sz="3200" b="1" u="sng" dirty="0">
                <a:solidFill>
                  <a:srgbClr val="990033"/>
                </a:solidFill>
              </a:rPr>
              <a:t>Sistema Nacional Anticorrupción</a:t>
            </a:r>
            <a:r>
              <a:rPr lang="es-MX" sz="3200" dirty="0">
                <a:solidFill>
                  <a:prstClr val="black"/>
                </a:solidFill>
              </a:rPr>
              <a:t> se crea el </a:t>
            </a:r>
            <a:r>
              <a:rPr lang="es-MX" sz="3200" b="1" u="sng" dirty="0">
                <a:solidFill>
                  <a:srgbClr val="3333FF"/>
                </a:solidFill>
              </a:rPr>
              <a:t>Sistema Nacional de Fiscalización</a:t>
            </a:r>
            <a:r>
              <a:rPr lang="es-MX" sz="3200" b="1" dirty="0">
                <a:solidFill>
                  <a:srgbClr val="3333FF"/>
                </a:solidFill>
              </a:rPr>
              <a:t> </a:t>
            </a:r>
            <a:r>
              <a:rPr lang="es-MX" sz="3200" dirty="0">
                <a:solidFill>
                  <a:prstClr val="black"/>
                </a:solidFill>
              </a:rPr>
              <a:t>(SNF) cuyo objetivo entre otros es  </a:t>
            </a:r>
            <a:r>
              <a:rPr lang="es-MX" sz="3200" b="1" dirty="0">
                <a:solidFill>
                  <a:srgbClr val="FF6600"/>
                </a:solidFill>
              </a:rPr>
              <a:t>homologar</a:t>
            </a:r>
            <a:r>
              <a:rPr lang="es-MX" sz="3200" dirty="0">
                <a:solidFill>
                  <a:prstClr val="black"/>
                </a:solidFill>
              </a:rPr>
              <a:t> la normativa en materia de control Interno que se aplica en los tres órdenes de gobierno.</a:t>
            </a:r>
          </a:p>
          <a:p>
            <a:endParaRPr lang="es-MX" dirty="0"/>
          </a:p>
        </p:txBody>
      </p:sp>
    </p:spTree>
    <p:extLst>
      <p:ext uri="{BB962C8B-B14F-4D97-AF65-F5344CB8AC3E}">
        <p14:creationId xmlns:p14="http://schemas.microsoft.com/office/powerpoint/2010/main" val="2549452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F18D2C-1BF6-4D04-ABFB-77F938471CB2}"/>
              </a:ext>
            </a:extLst>
          </p:cNvPr>
          <p:cNvSpPr>
            <a:spLocks noGrp="1"/>
          </p:cNvSpPr>
          <p:nvPr>
            <p:ph type="title"/>
          </p:nvPr>
        </p:nvSpPr>
        <p:spPr>
          <a:xfrm>
            <a:off x="5233916" y="105819"/>
            <a:ext cx="6591869" cy="835878"/>
          </a:xfrm>
        </p:spPr>
        <p:txBody>
          <a:bodyPr/>
          <a:lstStyle/>
          <a:p>
            <a:r>
              <a:rPr lang="es-ES" b="1" dirty="0">
                <a:solidFill>
                  <a:srgbClr val="540B29"/>
                </a:solidFill>
              </a:rPr>
              <a:t>Orden del día(Art. 37)</a:t>
            </a:r>
            <a:endParaRPr lang="es-MX" b="1" dirty="0">
              <a:solidFill>
                <a:srgbClr val="540B29"/>
              </a:solidFill>
            </a:endParaRPr>
          </a:p>
        </p:txBody>
      </p:sp>
      <p:graphicFrame>
        <p:nvGraphicFramePr>
          <p:cNvPr id="4" name="Marcador de contenido 3">
            <a:extLst>
              <a:ext uri="{FF2B5EF4-FFF2-40B4-BE49-F238E27FC236}">
                <a16:creationId xmlns:a16="http://schemas.microsoft.com/office/drawing/2014/main" id="{121AC73C-6762-4070-8BC8-75184D036025}"/>
              </a:ext>
            </a:extLst>
          </p:cNvPr>
          <p:cNvGraphicFramePr>
            <a:graphicFrameLocks noGrp="1"/>
          </p:cNvGraphicFramePr>
          <p:nvPr>
            <p:ph idx="1"/>
            <p:extLst>
              <p:ext uri="{D42A27DB-BD31-4B8C-83A1-F6EECF244321}">
                <p14:modId xmlns:p14="http://schemas.microsoft.com/office/powerpoint/2010/main" val="292171501"/>
              </p:ext>
            </p:extLst>
          </p:nvPr>
        </p:nvGraphicFramePr>
        <p:xfrm>
          <a:off x="838200" y="1050878"/>
          <a:ext cx="10515600" cy="55955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0336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1D98613-567C-4358-9FA6-E962BABF7EED}"/>
              </a:ext>
            </a:extLst>
          </p:cNvPr>
          <p:cNvGraphicFramePr/>
          <p:nvPr>
            <p:extLst>
              <p:ext uri="{D42A27DB-BD31-4B8C-83A1-F6EECF244321}">
                <p14:modId xmlns:p14="http://schemas.microsoft.com/office/powerpoint/2010/main" val="3905322906"/>
              </p:ext>
            </p:extLst>
          </p:nvPr>
        </p:nvGraphicFramePr>
        <p:xfrm>
          <a:off x="3352800" y="341189"/>
          <a:ext cx="5486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lecha: hacia abajo 7">
            <a:extLst>
              <a:ext uri="{FF2B5EF4-FFF2-40B4-BE49-F238E27FC236}">
                <a16:creationId xmlns:a16="http://schemas.microsoft.com/office/drawing/2014/main" id="{29623776-ACEE-4D1E-BB06-4CDF675FE665}"/>
              </a:ext>
            </a:extLst>
          </p:cNvPr>
          <p:cNvSpPr/>
          <p:nvPr/>
        </p:nvSpPr>
        <p:spPr>
          <a:xfrm>
            <a:off x="5195887" y="3643026"/>
            <a:ext cx="1800225" cy="1209675"/>
          </a:xfrm>
          <a:prstGeom prst="downArrow">
            <a:avLst/>
          </a:prstGeom>
          <a:solidFill>
            <a:srgbClr val="FEC4D0">
              <a:alpha val="92000"/>
            </a:srgbClr>
          </a:solidFill>
          <a:ln>
            <a:solidFill>
              <a:srgbClr val="540B2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graphicFrame>
        <p:nvGraphicFramePr>
          <p:cNvPr id="9" name="Diagrama 8">
            <a:extLst>
              <a:ext uri="{FF2B5EF4-FFF2-40B4-BE49-F238E27FC236}">
                <a16:creationId xmlns:a16="http://schemas.microsoft.com/office/drawing/2014/main" id="{DE4C7D72-2DB8-4376-A56C-29E5AE0025D0}"/>
              </a:ext>
            </a:extLst>
          </p:cNvPr>
          <p:cNvGraphicFramePr/>
          <p:nvPr>
            <p:extLst>
              <p:ext uri="{D42A27DB-BD31-4B8C-83A1-F6EECF244321}">
                <p14:modId xmlns:p14="http://schemas.microsoft.com/office/powerpoint/2010/main" val="3434342715"/>
              </p:ext>
            </p:extLst>
          </p:nvPr>
        </p:nvGraphicFramePr>
        <p:xfrm>
          <a:off x="3352800" y="4135278"/>
          <a:ext cx="5486400"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10491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E9AC75-AE96-EA44-942B-0E13D1184BF8}"/>
              </a:ext>
            </a:extLst>
          </p:cNvPr>
          <p:cNvSpPr>
            <a:spLocks noGrp="1"/>
          </p:cNvSpPr>
          <p:nvPr>
            <p:ph type="ctrTitle"/>
          </p:nvPr>
        </p:nvSpPr>
        <p:spPr>
          <a:xfrm>
            <a:off x="508027" y="1120105"/>
            <a:ext cx="9144000" cy="2387600"/>
          </a:xfrm>
        </p:spPr>
        <p:txBody>
          <a:bodyPr>
            <a:normAutofit fontScale="90000"/>
          </a:bodyPr>
          <a:lstStyle/>
          <a:p>
            <a:r>
              <a:rPr lang="es-MX" b="1" dirty="0">
                <a:ln w="0"/>
                <a:solidFill>
                  <a:srgbClr val="540B29"/>
                </a:solidFill>
                <a:effectLst>
                  <a:reflection blurRad="6350" stA="53000" endA="300" endPos="35500" dir="5400000" sy="-90000" algn="bl" rotWithShape="0"/>
                </a:effectLst>
                <a:latin typeface="Bierstadt Display" panose="020B0004020202020204" pitchFamily="34" charset="0"/>
                <a:ea typeface="Batang" panose="02000300000000000000" pitchFamily="2" charset="-127"/>
              </a:rPr>
              <a:t>Programa de Trabajo de Administración de Riesgos 2022</a:t>
            </a:r>
          </a:p>
        </p:txBody>
      </p:sp>
      <p:sp>
        <p:nvSpPr>
          <p:cNvPr id="3" name="Subtítulo 2">
            <a:extLst>
              <a:ext uri="{FF2B5EF4-FFF2-40B4-BE49-F238E27FC236}">
                <a16:creationId xmlns:a16="http://schemas.microsoft.com/office/drawing/2014/main" id="{2594BFEB-2BC0-D849-9389-B90E7A3BF3E0}"/>
              </a:ext>
            </a:extLst>
          </p:cNvPr>
          <p:cNvSpPr>
            <a:spLocks noGrp="1"/>
          </p:cNvSpPr>
          <p:nvPr>
            <p:ph type="subTitle" idx="1"/>
          </p:nvPr>
        </p:nvSpPr>
        <p:spPr>
          <a:xfrm>
            <a:off x="1062835" y="3739618"/>
            <a:ext cx="8346208" cy="2384819"/>
          </a:xfrm>
        </p:spPr>
        <p:txBody>
          <a:bodyPr>
            <a:normAutofit fontScale="77500" lnSpcReduction="20000"/>
          </a:bodyPr>
          <a:lstStyle/>
          <a:p>
            <a:endParaRPr lang="es-MX" dirty="0">
              <a:ln w="0"/>
              <a:solidFill>
                <a:srgbClr val="540B29"/>
              </a:solidFill>
              <a:effectLst>
                <a:reflection blurRad="6350" stA="53000" endA="300" endPos="35500" dir="5400000" sy="-90000" algn="bl" rotWithShape="0"/>
              </a:effectLst>
            </a:endParaRPr>
          </a:p>
          <a:p>
            <a:pPr>
              <a:lnSpc>
                <a:spcPct val="160000"/>
              </a:lnSpc>
            </a:pPr>
            <a:r>
              <a:rPr lang="es-MX" sz="3600" dirty="0">
                <a:ln w="0"/>
                <a:solidFill>
                  <a:srgbClr val="540B29"/>
                </a:solidFill>
                <a:effectLst>
                  <a:reflection blurRad="6350" stA="53000" endA="300" endPos="35500" dir="5400000" sy="-90000" algn="bl" rotWithShape="0"/>
                </a:effectLst>
              </a:rPr>
              <a:t> </a:t>
            </a:r>
            <a:r>
              <a:rPr lang="es-MX" sz="4300" dirty="0">
                <a:ln w="0"/>
                <a:solidFill>
                  <a:srgbClr val="540B29"/>
                </a:solidFill>
                <a:effectLst>
                  <a:reflection blurRad="6350" stA="53000" endA="300" endPos="35500" dir="5400000" sy="-90000" algn="bl" rotWithShape="0"/>
                </a:effectLst>
              </a:rPr>
              <a:t>Metodología de Administración de Riesgos</a:t>
            </a:r>
          </a:p>
          <a:p>
            <a:pPr>
              <a:lnSpc>
                <a:spcPct val="160000"/>
              </a:lnSpc>
            </a:pPr>
            <a:r>
              <a:rPr lang="es-ES" sz="4300" dirty="0">
                <a:ln w="0"/>
                <a:solidFill>
                  <a:srgbClr val="540B29"/>
                </a:solidFill>
                <a:effectLst>
                  <a:reflection blurRad="6350" stA="53000" endA="300" endPos="35500" dir="5400000" sy="-90000" algn="bl" rotWithShape="0"/>
                </a:effectLst>
              </a:rPr>
              <a:t>Matriz de Administración de Riesgos</a:t>
            </a:r>
            <a:endParaRPr lang="es-MX" sz="4300" dirty="0">
              <a:ln w="0"/>
              <a:solidFill>
                <a:srgbClr val="540B29"/>
              </a:solidFill>
              <a:effectLst>
                <a:reflection blurRad="6350" stA="53000" endA="300" endPos="35500" dir="5400000" sy="-90000" algn="bl" rotWithShape="0"/>
              </a:effectLst>
            </a:endParaRPr>
          </a:p>
        </p:txBody>
      </p:sp>
      <p:sp>
        <p:nvSpPr>
          <p:cNvPr id="5" name="Marcador de número de diapositiva 4">
            <a:extLst>
              <a:ext uri="{FF2B5EF4-FFF2-40B4-BE49-F238E27FC236}">
                <a16:creationId xmlns:a16="http://schemas.microsoft.com/office/drawing/2014/main" id="{B47F577A-870C-7446-BA07-0BDB4F61EA36}"/>
              </a:ext>
            </a:extLst>
          </p:cNvPr>
          <p:cNvSpPr>
            <a:spLocks noGrp="1"/>
          </p:cNvSpPr>
          <p:nvPr>
            <p:ph type="sldNum" sz="quarter" idx="12"/>
          </p:nvPr>
        </p:nvSpPr>
        <p:spPr/>
        <p:txBody>
          <a:bodyPr/>
          <a:lstStyle/>
          <a:p>
            <a:fld id="{4FAB73BC-B049-4115-A692-8D63A059BFB8}" type="slidenum">
              <a:rPr lang="en-US" smtClean="0"/>
              <a:pPr/>
              <a:t>22</a:t>
            </a:fld>
            <a:endParaRPr lang="en-US"/>
          </a:p>
        </p:txBody>
      </p:sp>
    </p:spTree>
    <p:extLst>
      <p:ext uri="{BB962C8B-B14F-4D97-AF65-F5344CB8AC3E}">
        <p14:creationId xmlns:p14="http://schemas.microsoft.com/office/powerpoint/2010/main" val="2905930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ADECD8D1-7B01-5B48-AF22-8A8A00D6843E}"/>
              </a:ext>
            </a:extLst>
          </p:cNvPr>
          <p:cNvSpPr>
            <a:spLocks noGrp="1"/>
          </p:cNvSpPr>
          <p:nvPr>
            <p:ph type="sldNum" sz="quarter" idx="12"/>
          </p:nvPr>
        </p:nvSpPr>
        <p:spPr>
          <a:effectLst>
            <a:outerShdw blurRad="50800" dist="96011" dir="2700000" algn="tl" rotWithShape="0">
              <a:prstClr val="black">
                <a:alpha val="40000"/>
              </a:prstClr>
            </a:outerShdw>
          </a:effectLst>
          <a:scene3d>
            <a:camera prst="orthographicFront"/>
            <a:lightRig rig="threePt" dir="t"/>
          </a:scene3d>
          <a:sp3d>
            <a:bevelT/>
          </a:sp3d>
        </p:spPr>
        <p:txBody>
          <a:bodyPr/>
          <a:lstStyle/>
          <a:p>
            <a:fld id="{4FAB73BC-B049-4115-A692-8D63A059BFB8}" type="slidenum">
              <a:rPr lang="en-US" sz="1100" smtClean="0">
                <a:latin typeface="Helvetica Neue Light" panose="02000403000000020004" pitchFamily="2" charset="0"/>
                <a:ea typeface="Helvetica Neue Light" panose="02000403000000020004" pitchFamily="2" charset="0"/>
              </a:rPr>
              <a:t>23</a:t>
            </a:fld>
            <a:endParaRPr lang="en-US" sz="1100">
              <a:latin typeface="Helvetica Neue Light" panose="02000403000000020004" pitchFamily="2" charset="0"/>
              <a:ea typeface="Helvetica Neue Light" panose="02000403000000020004" pitchFamily="2" charset="0"/>
            </a:endParaRPr>
          </a:p>
        </p:txBody>
      </p:sp>
      <p:sp>
        <p:nvSpPr>
          <p:cNvPr id="2" name="CuadroTexto 1">
            <a:extLst>
              <a:ext uri="{FF2B5EF4-FFF2-40B4-BE49-F238E27FC236}">
                <a16:creationId xmlns:a16="http://schemas.microsoft.com/office/drawing/2014/main" id="{8E7ED3BE-4360-2242-BC60-0B0200DA5093}"/>
              </a:ext>
            </a:extLst>
          </p:cNvPr>
          <p:cNvSpPr txBox="1"/>
          <p:nvPr/>
        </p:nvSpPr>
        <p:spPr>
          <a:xfrm>
            <a:off x="184597" y="1446467"/>
            <a:ext cx="11822806" cy="738664"/>
          </a:xfrm>
          <a:prstGeom prst="rect">
            <a:avLst/>
          </a:prstGeom>
          <a:noFill/>
        </p:spPr>
        <p:txBody>
          <a:bodyPr wrap="square" rtlCol="0">
            <a:spAutoFit/>
          </a:bodyPr>
          <a:lstStyle/>
          <a:p>
            <a:pPr algn="ctr"/>
            <a:r>
              <a:rPr lang="es-MX" sz="1400" dirty="0"/>
              <a:t>La Administración de riesgos es el proceso dinámico para establecer el contexto, identificar, analizar, evaluar y atender los </a:t>
            </a:r>
            <a:r>
              <a:rPr lang="es-MX" sz="1400" b="1" dirty="0"/>
              <a:t>riesgos</a:t>
            </a:r>
            <a:r>
              <a:rPr lang="es-MX" sz="1400" dirty="0"/>
              <a:t> asociados a las funciones, procesos, programas y proyectos, mediante el análisis de los distintos factores que pueden provocarlos, con la finalidad de definir las actividades específicas que permitan controlarlos, evitar su materialización y asegurar el logro de los objetivos y metas de las instituciones de una manera razonable.</a:t>
            </a:r>
          </a:p>
        </p:txBody>
      </p:sp>
      <p:sp>
        <p:nvSpPr>
          <p:cNvPr id="5" name="CuadroTexto 4">
            <a:extLst>
              <a:ext uri="{FF2B5EF4-FFF2-40B4-BE49-F238E27FC236}">
                <a16:creationId xmlns:a16="http://schemas.microsoft.com/office/drawing/2014/main" id="{5B56D8FD-BEB2-3B49-BC94-B985D2DFDACC}"/>
              </a:ext>
            </a:extLst>
          </p:cNvPr>
          <p:cNvSpPr txBox="1"/>
          <p:nvPr/>
        </p:nvSpPr>
        <p:spPr>
          <a:xfrm>
            <a:off x="3813532" y="791759"/>
            <a:ext cx="5496596"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just"/>
            <a:r>
              <a:rPr lang="es-MX" sz="2400" dirty="0">
                <a:ln w="0"/>
                <a:solidFill>
                  <a:srgbClr val="540B29"/>
                </a:solidFill>
                <a:effectLst>
                  <a:outerShdw blurRad="38100" dist="19050" dir="2700000" algn="tl" rotWithShape="0">
                    <a:schemeClr val="dk1">
                      <a:alpha val="40000"/>
                    </a:schemeClr>
                  </a:outerShdw>
                </a:effectLst>
              </a:rPr>
              <a:t>Metodología de Administración de Riesgos</a:t>
            </a:r>
          </a:p>
        </p:txBody>
      </p:sp>
      <p:graphicFrame>
        <p:nvGraphicFramePr>
          <p:cNvPr id="3" name="Diagrama 2">
            <a:extLst>
              <a:ext uri="{FF2B5EF4-FFF2-40B4-BE49-F238E27FC236}">
                <a16:creationId xmlns:a16="http://schemas.microsoft.com/office/drawing/2014/main" id="{D7005BF1-C464-FD44-B49C-BAEC5B2176EB}"/>
              </a:ext>
            </a:extLst>
          </p:cNvPr>
          <p:cNvGraphicFramePr/>
          <p:nvPr/>
        </p:nvGraphicFramePr>
        <p:xfrm>
          <a:off x="1207035" y="2297544"/>
          <a:ext cx="9777927" cy="1108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Elipse 9">
            <a:extLst>
              <a:ext uri="{FF2B5EF4-FFF2-40B4-BE49-F238E27FC236}">
                <a16:creationId xmlns:a16="http://schemas.microsoft.com/office/drawing/2014/main" id="{9DC9DD0F-4A1E-CF48-9F6A-6FB94165834C}"/>
              </a:ext>
            </a:extLst>
          </p:cNvPr>
          <p:cNvSpPr/>
          <p:nvPr/>
        </p:nvSpPr>
        <p:spPr>
          <a:xfrm>
            <a:off x="1672465" y="3742953"/>
            <a:ext cx="1532586" cy="1416676"/>
          </a:xfrm>
          <a:prstGeom prst="ellipse">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a:solidFill>
                  <a:schemeClr val="bg1"/>
                </a:solidFill>
                <a:latin typeface="Calibri Light" panose="020F0302020204030204" pitchFamily="34" charset="0"/>
                <a:ea typeface="Helvetica Neue Light" panose="02000403000000020004" pitchFamily="2" charset="0"/>
                <a:cs typeface="Calibri Light" panose="020F0302020204030204" pitchFamily="34" charset="0"/>
              </a:rPr>
              <a:t>Riesgo</a:t>
            </a:r>
          </a:p>
        </p:txBody>
      </p:sp>
      <p:sp>
        <p:nvSpPr>
          <p:cNvPr id="15" name="Elipse 14">
            <a:extLst>
              <a:ext uri="{FF2B5EF4-FFF2-40B4-BE49-F238E27FC236}">
                <a16:creationId xmlns:a16="http://schemas.microsoft.com/office/drawing/2014/main" id="{FB037A26-E8FA-6E40-9AFC-62AF7FF3EE3D}"/>
              </a:ext>
            </a:extLst>
          </p:cNvPr>
          <p:cNvSpPr/>
          <p:nvPr/>
        </p:nvSpPr>
        <p:spPr>
          <a:xfrm>
            <a:off x="5253686" y="3495375"/>
            <a:ext cx="1532586" cy="558591"/>
          </a:xfrm>
          <a:prstGeom prst="ellipse">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bg1"/>
                </a:solidFill>
                <a:latin typeface="Calibri Light" panose="020F0302020204030204" pitchFamily="34" charset="0"/>
                <a:ea typeface="Helvetica Neue Light" panose="02000403000000020004" pitchFamily="2" charset="0"/>
                <a:cs typeface="Calibri Light" panose="020F0302020204030204" pitchFamily="34" charset="0"/>
              </a:rPr>
              <a:t>Factor de Riesgo 1</a:t>
            </a:r>
          </a:p>
        </p:txBody>
      </p:sp>
      <p:sp>
        <p:nvSpPr>
          <p:cNvPr id="16" name="Elipse 15">
            <a:extLst>
              <a:ext uri="{FF2B5EF4-FFF2-40B4-BE49-F238E27FC236}">
                <a16:creationId xmlns:a16="http://schemas.microsoft.com/office/drawing/2014/main" id="{664CE256-093F-884C-9310-F80ECC67DFCE}"/>
              </a:ext>
            </a:extLst>
          </p:cNvPr>
          <p:cNvSpPr/>
          <p:nvPr/>
        </p:nvSpPr>
        <p:spPr>
          <a:xfrm>
            <a:off x="5253686" y="4211614"/>
            <a:ext cx="1532586" cy="558591"/>
          </a:xfrm>
          <a:prstGeom prst="ellipse">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bg1"/>
                </a:solidFill>
                <a:latin typeface="Calibri Light" panose="020F0302020204030204" pitchFamily="34" charset="0"/>
                <a:ea typeface="Helvetica Neue Light" panose="02000403000000020004" pitchFamily="2" charset="0"/>
                <a:cs typeface="Calibri Light" panose="020F0302020204030204" pitchFamily="34" charset="0"/>
              </a:rPr>
              <a:t>Factor de Riesgo 2</a:t>
            </a:r>
          </a:p>
        </p:txBody>
      </p:sp>
      <p:sp>
        <p:nvSpPr>
          <p:cNvPr id="17" name="Elipse 16">
            <a:extLst>
              <a:ext uri="{FF2B5EF4-FFF2-40B4-BE49-F238E27FC236}">
                <a16:creationId xmlns:a16="http://schemas.microsoft.com/office/drawing/2014/main" id="{180105D9-C074-814F-861F-D2F89C700572}"/>
              </a:ext>
            </a:extLst>
          </p:cNvPr>
          <p:cNvSpPr/>
          <p:nvPr/>
        </p:nvSpPr>
        <p:spPr>
          <a:xfrm>
            <a:off x="5253686" y="5031611"/>
            <a:ext cx="1532586" cy="558591"/>
          </a:xfrm>
          <a:prstGeom prst="ellipse">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bg1"/>
                </a:solidFill>
                <a:latin typeface="Calibri Light" panose="020F0302020204030204" pitchFamily="34" charset="0"/>
                <a:ea typeface="Helvetica Neue Light" panose="02000403000000020004" pitchFamily="2" charset="0"/>
                <a:cs typeface="Calibri Light" panose="020F0302020204030204" pitchFamily="34" charset="0"/>
              </a:rPr>
              <a:t>Factor de Riesgo 3</a:t>
            </a:r>
          </a:p>
        </p:txBody>
      </p:sp>
      <p:sp>
        <p:nvSpPr>
          <p:cNvPr id="18" name="CuadroTexto 17">
            <a:extLst>
              <a:ext uri="{FF2B5EF4-FFF2-40B4-BE49-F238E27FC236}">
                <a16:creationId xmlns:a16="http://schemas.microsoft.com/office/drawing/2014/main" id="{6375C77F-75B6-5E4A-8017-BAD0F6F8DCE9}"/>
              </a:ext>
            </a:extLst>
          </p:cNvPr>
          <p:cNvSpPr txBox="1"/>
          <p:nvPr/>
        </p:nvSpPr>
        <p:spPr>
          <a:xfrm>
            <a:off x="8873540" y="3586976"/>
            <a:ext cx="1256199" cy="338554"/>
          </a:xfrm>
          <a:prstGeom prst="rect">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txBody>
          <a:bodyPr wrap="square" rtlCol="0">
            <a:spAutoFit/>
          </a:bodyPr>
          <a:lstStyle/>
          <a:p>
            <a:pPr algn="ctr"/>
            <a:r>
              <a:rPr lang="es-MX" sz="1600" dirty="0">
                <a:solidFill>
                  <a:schemeClr val="bg1"/>
                </a:solidFill>
                <a:latin typeface="Calibri Light" panose="020F0302020204030204" pitchFamily="34" charset="0"/>
                <a:ea typeface="Helvetica Neue Light" panose="02000403000000020004" pitchFamily="2" charset="0"/>
                <a:cs typeface="Calibri Light" panose="020F0302020204030204" pitchFamily="34" charset="0"/>
              </a:rPr>
              <a:t>Actividad 1</a:t>
            </a:r>
          </a:p>
        </p:txBody>
      </p:sp>
      <p:sp>
        <p:nvSpPr>
          <p:cNvPr id="20" name="CuadroTexto 19">
            <a:extLst>
              <a:ext uri="{FF2B5EF4-FFF2-40B4-BE49-F238E27FC236}">
                <a16:creationId xmlns:a16="http://schemas.microsoft.com/office/drawing/2014/main" id="{604B697E-EC07-C94D-A7C8-5B263AC40646}"/>
              </a:ext>
            </a:extLst>
          </p:cNvPr>
          <p:cNvSpPr txBox="1"/>
          <p:nvPr/>
        </p:nvSpPr>
        <p:spPr>
          <a:xfrm>
            <a:off x="8873540" y="4390503"/>
            <a:ext cx="1256199" cy="338554"/>
          </a:xfrm>
          <a:prstGeom prst="rect">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txBody>
          <a:bodyPr wrap="square" rtlCol="0">
            <a:spAutoFit/>
          </a:bodyPr>
          <a:lstStyle/>
          <a:p>
            <a:pPr algn="ctr"/>
            <a:r>
              <a:rPr lang="es-MX" sz="1600" dirty="0">
                <a:solidFill>
                  <a:schemeClr val="bg1"/>
                </a:solidFill>
                <a:latin typeface="Calibri Light" panose="020F0302020204030204" pitchFamily="34" charset="0"/>
                <a:ea typeface="Helvetica Neue Light" panose="02000403000000020004" pitchFamily="2" charset="0"/>
                <a:cs typeface="Calibri Light" panose="020F0302020204030204" pitchFamily="34" charset="0"/>
              </a:rPr>
              <a:t>Actividad 2</a:t>
            </a:r>
          </a:p>
        </p:txBody>
      </p:sp>
      <p:sp>
        <p:nvSpPr>
          <p:cNvPr id="22" name="CuadroTexto 21">
            <a:extLst>
              <a:ext uri="{FF2B5EF4-FFF2-40B4-BE49-F238E27FC236}">
                <a16:creationId xmlns:a16="http://schemas.microsoft.com/office/drawing/2014/main" id="{D524EAB2-5FB1-AE42-9CD4-2ED42D949AFD}"/>
              </a:ext>
            </a:extLst>
          </p:cNvPr>
          <p:cNvSpPr txBox="1"/>
          <p:nvPr/>
        </p:nvSpPr>
        <p:spPr>
          <a:xfrm>
            <a:off x="8873540" y="5172406"/>
            <a:ext cx="1281957" cy="338554"/>
          </a:xfrm>
          <a:prstGeom prst="rect">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txBody>
          <a:bodyPr wrap="square" rtlCol="0">
            <a:spAutoFit/>
          </a:bodyPr>
          <a:lstStyle/>
          <a:p>
            <a:pPr algn="ctr"/>
            <a:r>
              <a:rPr lang="es-MX" sz="1600" dirty="0">
                <a:solidFill>
                  <a:schemeClr val="bg1"/>
                </a:solidFill>
                <a:latin typeface="Calibri Light" panose="020F0302020204030204" pitchFamily="34" charset="0"/>
                <a:ea typeface="Helvetica Neue Light" panose="02000403000000020004" pitchFamily="2" charset="0"/>
                <a:cs typeface="Calibri Light" panose="020F0302020204030204" pitchFamily="34" charset="0"/>
              </a:rPr>
              <a:t>Actividad 3</a:t>
            </a:r>
          </a:p>
        </p:txBody>
      </p:sp>
      <p:cxnSp>
        <p:nvCxnSpPr>
          <p:cNvPr id="25" name="Conector recto de flecha 24">
            <a:extLst>
              <a:ext uri="{FF2B5EF4-FFF2-40B4-BE49-F238E27FC236}">
                <a16:creationId xmlns:a16="http://schemas.microsoft.com/office/drawing/2014/main" id="{5EDD8E12-BF0A-3345-B3FB-0B7FC3E459C8}"/>
              </a:ext>
            </a:extLst>
          </p:cNvPr>
          <p:cNvCxnSpPr>
            <a:stCxn id="10" idx="7"/>
            <a:endCxn id="15" idx="2"/>
          </p:cNvCxnSpPr>
          <p:nvPr/>
        </p:nvCxnSpPr>
        <p:spPr>
          <a:xfrm flipV="1">
            <a:off x="2980609" y="3774671"/>
            <a:ext cx="2273077" cy="175749"/>
          </a:xfrm>
          <a:prstGeom prst="straightConnector1">
            <a:avLst/>
          </a:prstGeom>
          <a:ln>
            <a:tailEnd type="triangle"/>
          </a:ln>
          <a:effectLst>
            <a:outerShdw blurRad="50800" dist="96011"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6" name="Conector recto de flecha 25">
            <a:extLst>
              <a:ext uri="{FF2B5EF4-FFF2-40B4-BE49-F238E27FC236}">
                <a16:creationId xmlns:a16="http://schemas.microsoft.com/office/drawing/2014/main" id="{BB2DD4AE-41FA-804A-A14B-01DF4F5D4126}"/>
              </a:ext>
            </a:extLst>
          </p:cNvPr>
          <p:cNvCxnSpPr>
            <a:cxnSpLocks/>
            <a:stCxn id="10" idx="6"/>
          </p:cNvCxnSpPr>
          <p:nvPr/>
        </p:nvCxnSpPr>
        <p:spPr>
          <a:xfrm>
            <a:off x="3205051" y="4451291"/>
            <a:ext cx="2039582" cy="47658"/>
          </a:xfrm>
          <a:prstGeom prst="straightConnector1">
            <a:avLst/>
          </a:prstGeom>
          <a:ln>
            <a:tailEnd type="triangle"/>
          </a:ln>
          <a:effectLst>
            <a:outerShdw blurRad="50800" dist="96011"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28" name="Conector recto de flecha 27">
            <a:extLst>
              <a:ext uri="{FF2B5EF4-FFF2-40B4-BE49-F238E27FC236}">
                <a16:creationId xmlns:a16="http://schemas.microsoft.com/office/drawing/2014/main" id="{4C2EB039-52E6-8146-992D-305936611F3C}"/>
              </a:ext>
            </a:extLst>
          </p:cNvPr>
          <p:cNvCxnSpPr>
            <a:cxnSpLocks/>
            <a:stCxn id="10" idx="5"/>
            <a:endCxn id="17" idx="2"/>
          </p:cNvCxnSpPr>
          <p:nvPr/>
        </p:nvCxnSpPr>
        <p:spPr>
          <a:xfrm>
            <a:off x="2980609" y="4952162"/>
            <a:ext cx="2273077" cy="358745"/>
          </a:xfrm>
          <a:prstGeom prst="straightConnector1">
            <a:avLst/>
          </a:prstGeom>
          <a:ln>
            <a:tailEnd type="triangle"/>
          </a:ln>
          <a:effectLst>
            <a:outerShdw blurRad="50800" dist="96011"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4" name="Conector recto de flecha 33">
            <a:extLst>
              <a:ext uri="{FF2B5EF4-FFF2-40B4-BE49-F238E27FC236}">
                <a16:creationId xmlns:a16="http://schemas.microsoft.com/office/drawing/2014/main" id="{128820E2-6D6C-AA45-986A-9CA492EDE4D0}"/>
              </a:ext>
            </a:extLst>
          </p:cNvPr>
          <p:cNvCxnSpPr>
            <a:cxnSpLocks/>
          </p:cNvCxnSpPr>
          <p:nvPr/>
        </p:nvCxnSpPr>
        <p:spPr>
          <a:xfrm>
            <a:off x="6820732" y="3733902"/>
            <a:ext cx="1789868" cy="5134"/>
          </a:xfrm>
          <a:prstGeom prst="straightConnector1">
            <a:avLst/>
          </a:prstGeom>
          <a:ln>
            <a:tailEnd type="triangle"/>
          </a:ln>
          <a:effectLst>
            <a:outerShdw blurRad="50800" dist="96011"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39" name="Conector recto de flecha 38">
            <a:extLst>
              <a:ext uri="{FF2B5EF4-FFF2-40B4-BE49-F238E27FC236}">
                <a16:creationId xmlns:a16="http://schemas.microsoft.com/office/drawing/2014/main" id="{05622762-A62F-7D44-9821-6E5BFBD6F7D2}"/>
              </a:ext>
            </a:extLst>
          </p:cNvPr>
          <p:cNvCxnSpPr>
            <a:cxnSpLocks/>
          </p:cNvCxnSpPr>
          <p:nvPr/>
        </p:nvCxnSpPr>
        <p:spPr>
          <a:xfrm flipV="1">
            <a:off x="6855192" y="4498949"/>
            <a:ext cx="1755408" cy="1"/>
          </a:xfrm>
          <a:prstGeom prst="straightConnector1">
            <a:avLst/>
          </a:prstGeom>
          <a:ln>
            <a:tailEnd type="triangle"/>
          </a:ln>
          <a:effectLst>
            <a:outerShdw blurRad="50800" dist="96011"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43" name="Conector recto de flecha 42">
            <a:extLst>
              <a:ext uri="{FF2B5EF4-FFF2-40B4-BE49-F238E27FC236}">
                <a16:creationId xmlns:a16="http://schemas.microsoft.com/office/drawing/2014/main" id="{D3B13A2F-5D79-EA4E-9715-E593FA5C8C29}"/>
              </a:ext>
            </a:extLst>
          </p:cNvPr>
          <p:cNvCxnSpPr>
            <a:cxnSpLocks/>
            <a:stCxn id="17" idx="6"/>
          </p:cNvCxnSpPr>
          <p:nvPr/>
        </p:nvCxnSpPr>
        <p:spPr>
          <a:xfrm flipV="1">
            <a:off x="6786272" y="5310906"/>
            <a:ext cx="1824328" cy="1"/>
          </a:xfrm>
          <a:prstGeom prst="straightConnector1">
            <a:avLst/>
          </a:prstGeom>
          <a:ln>
            <a:tailEnd type="triangle"/>
          </a:ln>
          <a:effectLst>
            <a:outerShdw blurRad="50800" dist="96011"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60" name="CuadroTexto 59">
            <a:extLst>
              <a:ext uri="{FF2B5EF4-FFF2-40B4-BE49-F238E27FC236}">
                <a16:creationId xmlns:a16="http://schemas.microsoft.com/office/drawing/2014/main" id="{C4DCE554-3C2B-C448-8C16-FDC7F491FE30}"/>
              </a:ext>
            </a:extLst>
          </p:cNvPr>
          <p:cNvSpPr txBox="1"/>
          <p:nvPr/>
        </p:nvSpPr>
        <p:spPr>
          <a:xfrm>
            <a:off x="659027" y="5393623"/>
            <a:ext cx="3369765" cy="1323439"/>
          </a:xfrm>
          <a:prstGeom prst="rect">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txBody>
          <a:bodyPr wrap="square" lIns="91440" tIns="45720" rIns="91440" bIns="45720" rtlCol="0" anchor="t">
            <a:spAutoFit/>
          </a:bodyPr>
          <a:lstStyle/>
          <a:p>
            <a:pPr algn="ctr"/>
            <a:r>
              <a:rPr lang="es-MX" sz="1600" dirty="0">
                <a:solidFill>
                  <a:schemeClr val="bg1"/>
                </a:solidFill>
                <a:latin typeface="Calibri Light"/>
                <a:ea typeface="Helvetica Neue Light" panose="02000403000000020004" pitchFamily="2" charset="0"/>
                <a:cs typeface="Calibri Light"/>
              </a:rPr>
              <a:t>Evento adverso e incierto que derivado de su probabilidad de ocurrencia e impacto, pudiera obstaculizar o impedir el logro de los objetivos y metas institucionales</a:t>
            </a:r>
          </a:p>
        </p:txBody>
      </p:sp>
      <p:sp>
        <p:nvSpPr>
          <p:cNvPr id="61" name="CuadroTexto 60">
            <a:extLst>
              <a:ext uri="{FF2B5EF4-FFF2-40B4-BE49-F238E27FC236}">
                <a16:creationId xmlns:a16="http://schemas.microsoft.com/office/drawing/2014/main" id="{24676F50-C76E-5147-8BA3-83FB586F545F}"/>
              </a:ext>
            </a:extLst>
          </p:cNvPr>
          <p:cNvSpPr txBox="1"/>
          <p:nvPr/>
        </p:nvSpPr>
        <p:spPr>
          <a:xfrm>
            <a:off x="4564112" y="5860444"/>
            <a:ext cx="3063771" cy="830997"/>
          </a:xfrm>
          <a:prstGeom prst="rect">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txBody>
          <a:bodyPr wrap="square" lIns="91440" tIns="45720" rIns="91440" bIns="45720" rtlCol="0" anchor="t">
            <a:spAutoFit/>
          </a:bodyPr>
          <a:lstStyle/>
          <a:p>
            <a:pPr algn="ctr"/>
            <a:r>
              <a:rPr lang="es-MX" sz="1600" dirty="0">
                <a:solidFill>
                  <a:schemeClr val="bg1"/>
                </a:solidFill>
                <a:latin typeface="Calibri Light"/>
                <a:ea typeface="Helvetica Neue Light" panose="02000403000000020004" pitchFamily="2" charset="0"/>
                <a:cs typeface="Calibri Light"/>
              </a:rPr>
              <a:t>Circunstancia o situación (interna o externa) que puede contribuir a que un riesgo se materialice</a:t>
            </a:r>
          </a:p>
        </p:txBody>
      </p:sp>
      <p:sp>
        <p:nvSpPr>
          <p:cNvPr id="62" name="CuadroTexto 61">
            <a:extLst>
              <a:ext uri="{FF2B5EF4-FFF2-40B4-BE49-F238E27FC236}">
                <a16:creationId xmlns:a16="http://schemas.microsoft.com/office/drawing/2014/main" id="{DA047BA3-223C-F241-A5E0-F8EB5437CF25}"/>
              </a:ext>
            </a:extLst>
          </p:cNvPr>
          <p:cNvSpPr txBox="1"/>
          <p:nvPr/>
        </p:nvSpPr>
        <p:spPr>
          <a:xfrm>
            <a:off x="7999562" y="5691531"/>
            <a:ext cx="3227417" cy="1077218"/>
          </a:xfrm>
          <a:prstGeom prst="rect">
            <a:avLst/>
          </a:prstGeom>
          <a:solidFill>
            <a:srgbClr val="540B29"/>
          </a:solidFill>
          <a:effectLst>
            <a:outerShdw blurRad="50800" dist="96011" dir="2700000" algn="tl" rotWithShape="0">
              <a:prstClr val="black">
                <a:alpha val="40000"/>
              </a:prstClr>
            </a:outerShdw>
          </a:effectLst>
          <a:scene3d>
            <a:camera prst="orthographicFront"/>
            <a:lightRig rig="threePt" dir="t"/>
          </a:scene3d>
          <a:sp3d>
            <a:bevelT/>
          </a:sp3d>
        </p:spPr>
        <p:txBody>
          <a:bodyPr wrap="square" rtlCol="0">
            <a:spAutoFit/>
          </a:bodyPr>
          <a:lstStyle/>
          <a:p>
            <a:pPr algn="ctr"/>
            <a:r>
              <a:rPr lang="es-MX" sz="1600" dirty="0">
                <a:solidFill>
                  <a:schemeClr val="bg1"/>
                </a:solidFill>
                <a:latin typeface="Calibri Light" panose="020F0302020204030204" pitchFamily="34" charset="0"/>
                <a:ea typeface="Helvetica Neue Light" panose="02000403000000020004" pitchFamily="2" charset="0"/>
                <a:cs typeface="Calibri Light" panose="020F0302020204030204" pitchFamily="34" charset="0"/>
              </a:rPr>
              <a:t>Las actividades constituiran las opciones para atender los factores, con lo que se administrarán los riesgos</a:t>
            </a:r>
          </a:p>
        </p:txBody>
      </p:sp>
    </p:spTree>
    <p:extLst>
      <p:ext uri="{BB962C8B-B14F-4D97-AF65-F5344CB8AC3E}">
        <p14:creationId xmlns:p14="http://schemas.microsoft.com/office/powerpoint/2010/main" val="3887789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DE346DB3-D6D3-4544-B5EA-CB233BB57BE1}"/>
              </a:ext>
            </a:extLst>
          </p:cNvPr>
          <p:cNvSpPr>
            <a:spLocks noGrp="1"/>
          </p:cNvSpPr>
          <p:nvPr>
            <p:ph type="sldNum" sz="quarter" idx="12"/>
          </p:nvPr>
        </p:nvSpPr>
        <p:spPr/>
        <p:txBody>
          <a:bodyPr/>
          <a:lstStyle/>
          <a:p>
            <a:fld id="{4FAB73BC-B049-4115-A692-8D63A059BFB8}" type="slidenum">
              <a:rPr lang="en-US" smtClean="0"/>
              <a:t>24</a:t>
            </a:fld>
            <a:endParaRPr lang="en-US"/>
          </a:p>
        </p:txBody>
      </p:sp>
      <p:graphicFrame>
        <p:nvGraphicFramePr>
          <p:cNvPr id="8" name="Marcador de contenido 7">
            <a:extLst>
              <a:ext uri="{FF2B5EF4-FFF2-40B4-BE49-F238E27FC236}">
                <a16:creationId xmlns:a16="http://schemas.microsoft.com/office/drawing/2014/main" id="{A38A99E1-BA80-D94B-8404-ACC6EF694799}"/>
              </a:ext>
            </a:extLst>
          </p:cNvPr>
          <p:cNvGraphicFramePr>
            <a:graphicFrameLocks noGrp="1"/>
          </p:cNvGraphicFramePr>
          <p:nvPr>
            <p:ph idx="1"/>
          </p:nvPr>
        </p:nvGraphicFramePr>
        <p:xfrm>
          <a:off x="304800" y="1912853"/>
          <a:ext cx="11646408" cy="31766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ítulo 1">
            <a:extLst>
              <a:ext uri="{FF2B5EF4-FFF2-40B4-BE49-F238E27FC236}">
                <a16:creationId xmlns:a16="http://schemas.microsoft.com/office/drawing/2014/main" id="{2D674197-469F-AE4D-9339-1DEBB7C9104E}"/>
              </a:ext>
            </a:extLst>
          </p:cNvPr>
          <p:cNvSpPr>
            <a:spLocks noGrp="1"/>
          </p:cNvSpPr>
          <p:nvPr>
            <p:ph type="title"/>
          </p:nvPr>
        </p:nvSpPr>
        <p:spPr>
          <a:xfrm>
            <a:off x="1069030" y="1489433"/>
            <a:ext cx="10587504" cy="1609344"/>
          </a:xfrm>
        </p:spPr>
        <p:txBody>
          <a:bodyPr>
            <a:normAutofit fontScale="90000"/>
          </a:bodyPr>
          <a:lstStyle/>
          <a:p>
            <a:r>
              <a:rPr lang="es-MX" dirty="0">
                <a:ln w="0"/>
                <a:solidFill>
                  <a:srgbClr val="540B29"/>
                </a:solidFill>
                <a:effectLst>
                  <a:reflection blurRad="6350" stA="53000" endA="300" endPos="35500" dir="5400000" sy="-90000" algn="bl" rotWithShape="0"/>
                </a:effectLst>
              </a:rPr>
              <a:t>PROCESO PARA ELABORAR LA MATRIZ DE RIESGOS</a:t>
            </a:r>
            <a:br>
              <a:rPr lang="es-MX" dirty="0">
                <a:ln w="0"/>
                <a:solidFill>
                  <a:srgbClr val="540B29"/>
                </a:solidFill>
                <a:effectLst>
                  <a:reflection blurRad="6350" stA="53000" endA="300" endPos="35500" dir="5400000" sy="-90000" algn="bl" rotWithShape="0"/>
                </a:effectLst>
              </a:rPr>
            </a:br>
            <a:endParaRPr lang="es-MX" dirty="0">
              <a:ln w="0"/>
              <a:solidFill>
                <a:srgbClr val="540B29"/>
              </a:solidFill>
              <a:effectLst>
                <a:reflection blurRad="6350" stA="53000" endA="300" endPos="35500" dir="5400000" sy="-90000" algn="bl" rotWithShape="0"/>
              </a:effectLst>
            </a:endParaRPr>
          </a:p>
        </p:txBody>
      </p:sp>
    </p:spTree>
    <p:extLst>
      <p:ext uri="{BB962C8B-B14F-4D97-AF65-F5344CB8AC3E}">
        <p14:creationId xmlns:p14="http://schemas.microsoft.com/office/powerpoint/2010/main" val="3975828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B426C688-D5DA-D247-8C9E-EA24C1DA0ADB}"/>
              </a:ext>
            </a:extLst>
          </p:cNvPr>
          <p:cNvSpPr>
            <a:spLocks noGrp="1"/>
          </p:cNvSpPr>
          <p:nvPr>
            <p:ph type="sldNum" sz="quarter" idx="12"/>
          </p:nvPr>
        </p:nvSpPr>
        <p:spPr/>
        <p:txBody>
          <a:bodyPr/>
          <a:lstStyle/>
          <a:p>
            <a:fld id="{4FAB73BC-B049-4115-A692-8D63A059BFB8}" type="slidenum">
              <a:rPr lang="en-US" smtClean="0"/>
              <a:t>25</a:t>
            </a:fld>
            <a:endParaRPr lang="en-US"/>
          </a:p>
        </p:txBody>
      </p:sp>
      <p:sp>
        <p:nvSpPr>
          <p:cNvPr id="4" name="CuadroTexto 3">
            <a:extLst>
              <a:ext uri="{FF2B5EF4-FFF2-40B4-BE49-F238E27FC236}">
                <a16:creationId xmlns:a16="http://schemas.microsoft.com/office/drawing/2014/main" id="{15E39FBC-DB73-2D4E-90BC-DDF820079704}"/>
              </a:ext>
            </a:extLst>
          </p:cNvPr>
          <p:cNvSpPr txBox="1"/>
          <p:nvPr/>
        </p:nvSpPr>
        <p:spPr>
          <a:xfrm>
            <a:off x="5258487" y="345024"/>
            <a:ext cx="5496596"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just"/>
            <a:r>
              <a:rPr lang="es-MX" sz="2400" dirty="0">
                <a:ln w="0"/>
                <a:solidFill>
                  <a:srgbClr val="540B29"/>
                </a:solidFill>
                <a:effectLst>
                  <a:outerShdw blurRad="38100" dist="19050" dir="2700000" algn="tl" rotWithShape="0">
                    <a:schemeClr val="dk1">
                      <a:alpha val="40000"/>
                    </a:schemeClr>
                  </a:outerShdw>
                </a:effectLst>
              </a:rPr>
              <a:t>Metodología de Administración de Riesgos</a:t>
            </a:r>
          </a:p>
        </p:txBody>
      </p:sp>
      <p:sp>
        <p:nvSpPr>
          <p:cNvPr id="5" name="CuadroTexto 4">
            <a:extLst>
              <a:ext uri="{FF2B5EF4-FFF2-40B4-BE49-F238E27FC236}">
                <a16:creationId xmlns:a16="http://schemas.microsoft.com/office/drawing/2014/main" id="{5CBB29A5-1BE7-BF43-95E8-1B7CB8366675}"/>
              </a:ext>
            </a:extLst>
          </p:cNvPr>
          <p:cNvSpPr txBox="1"/>
          <p:nvPr/>
        </p:nvSpPr>
        <p:spPr>
          <a:xfrm>
            <a:off x="686070" y="1289308"/>
            <a:ext cx="8512483" cy="584775"/>
          </a:xfrm>
          <a:prstGeom prst="rect">
            <a:avLst/>
          </a:prstGeom>
          <a:noFill/>
        </p:spPr>
        <p:txBody>
          <a:bodyPr wrap="square" rtlCol="0">
            <a:spAutoFit/>
          </a:bodyPr>
          <a:lstStyle/>
          <a:p>
            <a:pPr algn="ctr"/>
            <a:r>
              <a:rPr lang="es-MX" sz="3200" dirty="0"/>
              <a:t>Recomendaciones en la redacción de riesgos</a:t>
            </a:r>
          </a:p>
        </p:txBody>
      </p:sp>
      <p:sp>
        <p:nvSpPr>
          <p:cNvPr id="6" name="Rectángulo 5">
            <a:extLst>
              <a:ext uri="{FF2B5EF4-FFF2-40B4-BE49-F238E27FC236}">
                <a16:creationId xmlns:a16="http://schemas.microsoft.com/office/drawing/2014/main" id="{682ACECD-91AD-F142-9AFE-F28ED886BCBF}"/>
              </a:ext>
            </a:extLst>
          </p:cNvPr>
          <p:cNvSpPr/>
          <p:nvPr/>
        </p:nvSpPr>
        <p:spPr>
          <a:xfrm>
            <a:off x="245576" y="2356703"/>
            <a:ext cx="9185564" cy="538144"/>
          </a:xfrm>
          <a:prstGeom prst="rect">
            <a:avLst/>
          </a:prstGeom>
          <a:solidFill>
            <a:srgbClr val="540B29"/>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bg1"/>
                </a:solidFill>
              </a:rPr>
              <a:t>Utilizar como referecnia el objetivo, meta, proceso o estrategia sobre el cual se identificará </a:t>
            </a:r>
          </a:p>
        </p:txBody>
      </p:sp>
      <p:sp>
        <p:nvSpPr>
          <p:cNvPr id="7" name="Rectángulo 6">
            <a:extLst>
              <a:ext uri="{FF2B5EF4-FFF2-40B4-BE49-F238E27FC236}">
                <a16:creationId xmlns:a16="http://schemas.microsoft.com/office/drawing/2014/main" id="{E12A2DD6-C4A7-A94A-BFF4-6F5351F27142}"/>
              </a:ext>
            </a:extLst>
          </p:cNvPr>
          <p:cNvSpPr/>
          <p:nvPr/>
        </p:nvSpPr>
        <p:spPr>
          <a:xfrm>
            <a:off x="245576" y="3786689"/>
            <a:ext cx="9185564" cy="544167"/>
          </a:xfrm>
          <a:prstGeom prst="rect">
            <a:avLst/>
          </a:prstGeom>
          <a:solidFill>
            <a:srgbClr val="540B29"/>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Utilizar 10 palabras como máximo para describirlo </a:t>
            </a:r>
          </a:p>
        </p:txBody>
      </p:sp>
      <p:sp>
        <p:nvSpPr>
          <p:cNvPr id="8" name="Rectángulo 7">
            <a:extLst>
              <a:ext uri="{FF2B5EF4-FFF2-40B4-BE49-F238E27FC236}">
                <a16:creationId xmlns:a16="http://schemas.microsoft.com/office/drawing/2014/main" id="{CB7A3A81-350E-4449-BFB4-1060C5FD08AB}"/>
              </a:ext>
            </a:extLst>
          </p:cNvPr>
          <p:cNvSpPr/>
          <p:nvPr/>
        </p:nvSpPr>
        <p:spPr>
          <a:xfrm>
            <a:off x="245576" y="3025276"/>
            <a:ext cx="9185564" cy="518873"/>
          </a:xfrm>
          <a:prstGeom prst="rect">
            <a:avLst/>
          </a:prstGeom>
          <a:solidFill>
            <a:srgbClr val="540B29"/>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Redactar de forma clara, específica y directa, sin dar lugar a ambiguedades</a:t>
            </a:r>
          </a:p>
        </p:txBody>
      </p:sp>
      <p:sp>
        <p:nvSpPr>
          <p:cNvPr id="9" name="Rectángulo 8">
            <a:extLst>
              <a:ext uri="{FF2B5EF4-FFF2-40B4-BE49-F238E27FC236}">
                <a16:creationId xmlns:a16="http://schemas.microsoft.com/office/drawing/2014/main" id="{85279BE7-831E-DB41-A49F-9E7881F080EA}"/>
              </a:ext>
            </a:extLst>
          </p:cNvPr>
          <p:cNvSpPr/>
          <p:nvPr/>
        </p:nvSpPr>
        <p:spPr>
          <a:xfrm>
            <a:off x="245576" y="4520009"/>
            <a:ext cx="9185564" cy="701606"/>
          </a:xfrm>
          <a:prstGeom prst="rect">
            <a:avLst/>
          </a:prstGeom>
          <a:solidFill>
            <a:srgbClr val="540B29"/>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Evitar calificativos como “malo”, “poco”, </a:t>
            </a:r>
            <a:r>
              <a:rPr lang="es-MX" dirty="0" err="1"/>
              <a:t>etc</a:t>
            </a:r>
            <a:r>
              <a:rPr lang="es-MX" dirty="0"/>
              <a:t>; optar por otros más precisos como “deficiente”, “insuficiente”, “inadecuado”, “ineficiente”, etc.</a:t>
            </a:r>
          </a:p>
        </p:txBody>
      </p:sp>
      <p:sp>
        <p:nvSpPr>
          <p:cNvPr id="10" name="Rectángulo 9">
            <a:extLst>
              <a:ext uri="{FF2B5EF4-FFF2-40B4-BE49-F238E27FC236}">
                <a16:creationId xmlns:a16="http://schemas.microsoft.com/office/drawing/2014/main" id="{BF415875-4061-FF4C-95BB-04970B36EE24}"/>
              </a:ext>
            </a:extLst>
          </p:cNvPr>
          <p:cNvSpPr/>
          <p:nvPr/>
        </p:nvSpPr>
        <p:spPr>
          <a:xfrm>
            <a:off x="245576" y="5340510"/>
            <a:ext cx="9185564" cy="721806"/>
          </a:xfrm>
          <a:prstGeom prst="rect">
            <a:avLst/>
          </a:prstGeom>
          <a:solidFill>
            <a:srgbClr val="540B29"/>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No redactar comenzando con calificativos como “Falta de…” “No cumplir…” u otras frases similares que llevan implicito el sesgo hacia una supuesta solución particular</a:t>
            </a:r>
          </a:p>
        </p:txBody>
      </p:sp>
      <p:sp>
        <p:nvSpPr>
          <p:cNvPr id="3" name="CuadroTexto 2">
            <a:extLst>
              <a:ext uri="{FF2B5EF4-FFF2-40B4-BE49-F238E27FC236}">
                <a16:creationId xmlns:a16="http://schemas.microsoft.com/office/drawing/2014/main" id="{5AFBF065-9D1E-4D75-8CD9-C99A97582A10}"/>
              </a:ext>
            </a:extLst>
          </p:cNvPr>
          <p:cNvSpPr txBox="1"/>
          <p:nvPr/>
        </p:nvSpPr>
        <p:spPr>
          <a:xfrm>
            <a:off x="4724400" y="3200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a:t>Haga clic para agregar texto</a:t>
            </a:r>
          </a:p>
        </p:txBody>
      </p:sp>
    </p:spTree>
    <p:extLst>
      <p:ext uri="{BB962C8B-B14F-4D97-AF65-F5344CB8AC3E}">
        <p14:creationId xmlns:p14="http://schemas.microsoft.com/office/powerpoint/2010/main" val="2077792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192D0581-956B-1E41-AA8E-946003A9A5CC}"/>
              </a:ext>
            </a:extLst>
          </p:cNvPr>
          <p:cNvSpPr>
            <a:spLocks noGrp="1"/>
          </p:cNvSpPr>
          <p:nvPr>
            <p:ph type="sldNum" sz="quarter" idx="12"/>
          </p:nvPr>
        </p:nvSpPr>
        <p:spPr>
          <a:xfrm>
            <a:off x="8483010" y="6418225"/>
            <a:ext cx="2743200" cy="365125"/>
          </a:xfrm>
        </p:spPr>
        <p:txBody>
          <a:bodyPr/>
          <a:lstStyle/>
          <a:p>
            <a:fld id="{4FAB73BC-B049-4115-A692-8D63A059BFB8}" type="slidenum">
              <a:rPr lang="en-US" smtClean="0"/>
              <a:t>26</a:t>
            </a:fld>
            <a:endParaRPr lang="en-US"/>
          </a:p>
        </p:txBody>
      </p:sp>
      <p:sp>
        <p:nvSpPr>
          <p:cNvPr id="4" name="CuadroTexto 3">
            <a:extLst>
              <a:ext uri="{FF2B5EF4-FFF2-40B4-BE49-F238E27FC236}">
                <a16:creationId xmlns:a16="http://schemas.microsoft.com/office/drawing/2014/main" id="{66ABBAB5-DF3F-7949-B870-53C39DE4C208}"/>
              </a:ext>
            </a:extLst>
          </p:cNvPr>
          <p:cNvSpPr txBox="1"/>
          <p:nvPr/>
        </p:nvSpPr>
        <p:spPr>
          <a:xfrm>
            <a:off x="5006599" y="69623"/>
            <a:ext cx="5496596"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just"/>
            <a:r>
              <a:rPr lang="es-MX" sz="2400" dirty="0">
                <a:ln w="0"/>
                <a:solidFill>
                  <a:srgbClr val="540B29"/>
                </a:solidFill>
                <a:effectLst>
                  <a:outerShdw blurRad="38100" dist="19050" dir="2700000" algn="tl" rotWithShape="0">
                    <a:schemeClr val="dk1">
                      <a:alpha val="40000"/>
                    </a:schemeClr>
                  </a:outerShdw>
                </a:effectLst>
              </a:rPr>
              <a:t>Metodología de Administración de Riesgos</a:t>
            </a:r>
          </a:p>
        </p:txBody>
      </p:sp>
      <p:sp>
        <p:nvSpPr>
          <p:cNvPr id="3" name="CuadroTexto 2">
            <a:extLst>
              <a:ext uri="{FF2B5EF4-FFF2-40B4-BE49-F238E27FC236}">
                <a16:creationId xmlns:a16="http://schemas.microsoft.com/office/drawing/2014/main" id="{29794727-6BCD-FD43-913B-EA25F2305931}"/>
              </a:ext>
            </a:extLst>
          </p:cNvPr>
          <p:cNvSpPr txBox="1"/>
          <p:nvPr/>
        </p:nvSpPr>
        <p:spPr>
          <a:xfrm>
            <a:off x="3330415" y="531288"/>
            <a:ext cx="8512483" cy="523220"/>
          </a:xfrm>
          <a:prstGeom prst="rect">
            <a:avLst/>
          </a:prstGeom>
          <a:noFill/>
        </p:spPr>
        <p:txBody>
          <a:bodyPr wrap="square" rtlCol="0">
            <a:spAutoFit/>
          </a:bodyPr>
          <a:lstStyle/>
          <a:p>
            <a:pPr algn="ctr"/>
            <a:r>
              <a:rPr lang="es-MX" sz="2800" dirty="0"/>
              <a:t>Redacción correcta de un riesgo (ejemplos)</a:t>
            </a:r>
          </a:p>
        </p:txBody>
      </p:sp>
      <p:sp>
        <p:nvSpPr>
          <p:cNvPr id="5" name="Elipse 4">
            <a:extLst>
              <a:ext uri="{FF2B5EF4-FFF2-40B4-BE49-F238E27FC236}">
                <a16:creationId xmlns:a16="http://schemas.microsoft.com/office/drawing/2014/main" id="{203587D6-5009-4746-95A1-0CF184B34A37}"/>
              </a:ext>
            </a:extLst>
          </p:cNvPr>
          <p:cNvSpPr/>
          <p:nvPr/>
        </p:nvSpPr>
        <p:spPr>
          <a:xfrm>
            <a:off x="467164" y="5635031"/>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Usuarios</a:t>
            </a:r>
          </a:p>
        </p:txBody>
      </p:sp>
      <p:sp>
        <p:nvSpPr>
          <p:cNvPr id="7" name="Elipse 6">
            <a:extLst>
              <a:ext uri="{FF2B5EF4-FFF2-40B4-BE49-F238E27FC236}">
                <a16:creationId xmlns:a16="http://schemas.microsoft.com/office/drawing/2014/main" id="{BD2DAB39-0089-8243-A3BC-77DE3D5627CB}"/>
              </a:ext>
            </a:extLst>
          </p:cNvPr>
          <p:cNvSpPr/>
          <p:nvPr/>
        </p:nvSpPr>
        <p:spPr>
          <a:xfrm>
            <a:off x="467163" y="4595534"/>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Permisos y/o concesiones</a:t>
            </a:r>
          </a:p>
        </p:txBody>
      </p:sp>
      <p:sp>
        <p:nvSpPr>
          <p:cNvPr id="8" name="Elipse 7">
            <a:extLst>
              <a:ext uri="{FF2B5EF4-FFF2-40B4-BE49-F238E27FC236}">
                <a16:creationId xmlns:a16="http://schemas.microsoft.com/office/drawing/2014/main" id="{88684DD3-E305-364A-829B-6D4E2E226067}"/>
              </a:ext>
            </a:extLst>
          </p:cNvPr>
          <p:cNvSpPr/>
          <p:nvPr/>
        </p:nvSpPr>
        <p:spPr>
          <a:xfrm>
            <a:off x="467162" y="3570969"/>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Programas institucionales</a:t>
            </a:r>
          </a:p>
        </p:txBody>
      </p:sp>
      <p:sp>
        <p:nvSpPr>
          <p:cNvPr id="9" name="Elipse 8">
            <a:extLst>
              <a:ext uri="{FF2B5EF4-FFF2-40B4-BE49-F238E27FC236}">
                <a16:creationId xmlns:a16="http://schemas.microsoft.com/office/drawing/2014/main" id="{910836E2-FC2D-284E-B41C-2578BA8CA880}"/>
              </a:ext>
            </a:extLst>
          </p:cNvPr>
          <p:cNvSpPr/>
          <p:nvPr/>
        </p:nvSpPr>
        <p:spPr>
          <a:xfrm>
            <a:off x="467161" y="2546404"/>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Servicios médicos</a:t>
            </a:r>
          </a:p>
        </p:txBody>
      </p:sp>
      <p:sp>
        <p:nvSpPr>
          <p:cNvPr id="10" name="Elipse 9">
            <a:extLst>
              <a:ext uri="{FF2B5EF4-FFF2-40B4-BE49-F238E27FC236}">
                <a16:creationId xmlns:a16="http://schemas.microsoft.com/office/drawing/2014/main" id="{AFB99845-20A3-1949-8F2F-38DED0166119}"/>
              </a:ext>
            </a:extLst>
          </p:cNvPr>
          <p:cNvSpPr/>
          <p:nvPr/>
        </p:nvSpPr>
        <p:spPr>
          <a:xfrm>
            <a:off x="2752497" y="2546754"/>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Otorgados</a:t>
            </a:r>
          </a:p>
        </p:txBody>
      </p:sp>
      <p:sp>
        <p:nvSpPr>
          <p:cNvPr id="11" name="Elipse 10">
            <a:extLst>
              <a:ext uri="{FF2B5EF4-FFF2-40B4-BE49-F238E27FC236}">
                <a16:creationId xmlns:a16="http://schemas.microsoft.com/office/drawing/2014/main" id="{2D11A8AF-4BFF-7441-95B1-BBBF529ACB1B}"/>
              </a:ext>
            </a:extLst>
          </p:cNvPr>
          <p:cNvSpPr/>
          <p:nvPr/>
        </p:nvSpPr>
        <p:spPr>
          <a:xfrm>
            <a:off x="2773207" y="5665123"/>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Atendidos</a:t>
            </a:r>
          </a:p>
        </p:txBody>
      </p:sp>
      <p:sp>
        <p:nvSpPr>
          <p:cNvPr id="12" name="Elipse 11">
            <a:extLst>
              <a:ext uri="{FF2B5EF4-FFF2-40B4-BE49-F238E27FC236}">
                <a16:creationId xmlns:a16="http://schemas.microsoft.com/office/drawing/2014/main" id="{D19F4166-ED63-084F-8C4C-843410612A0D}"/>
              </a:ext>
            </a:extLst>
          </p:cNvPr>
          <p:cNvSpPr/>
          <p:nvPr/>
        </p:nvSpPr>
        <p:spPr>
          <a:xfrm>
            <a:off x="2752497" y="4595534"/>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Otorgados</a:t>
            </a:r>
          </a:p>
        </p:txBody>
      </p:sp>
      <p:sp>
        <p:nvSpPr>
          <p:cNvPr id="13" name="Elipse 12">
            <a:extLst>
              <a:ext uri="{FF2B5EF4-FFF2-40B4-BE49-F238E27FC236}">
                <a16:creationId xmlns:a16="http://schemas.microsoft.com/office/drawing/2014/main" id="{8ECB2EDD-CEF9-FF42-BA88-6808981879C4}"/>
              </a:ext>
            </a:extLst>
          </p:cNvPr>
          <p:cNvSpPr/>
          <p:nvPr/>
        </p:nvSpPr>
        <p:spPr>
          <a:xfrm>
            <a:off x="2752497" y="3570969"/>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Operados</a:t>
            </a:r>
          </a:p>
        </p:txBody>
      </p:sp>
      <p:sp>
        <p:nvSpPr>
          <p:cNvPr id="14" name="Elipse 13">
            <a:extLst>
              <a:ext uri="{FF2B5EF4-FFF2-40B4-BE49-F238E27FC236}">
                <a16:creationId xmlns:a16="http://schemas.microsoft.com/office/drawing/2014/main" id="{C967E236-6ED5-B64A-8D2F-DFF81A682A7A}"/>
              </a:ext>
            </a:extLst>
          </p:cNvPr>
          <p:cNvSpPr/>
          <p:nvPr/>
        </p:nvSpPr>
        <p:spPr>
          <a:xfrm>
            <a:off x="5086612" y="5665122"/>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En forma deficiente</a:t>
            </a:r>
          </a:p>
        </p:txBody>
      </p:sp>
      <p:sp>
        <p:nvSpPr>
          <p:cNvPr id="15" name="Elipse 14">
            <a:extLst>
              <a:ext uri="{FF2B5EF4-FFF2-40B4-BE49-F238E27FC236}">
                <a16:creationId xmlns:a16="http://schemas.microsoft.com/office/drawing/2014/main" id="{66C8B9D6-E80D-3644-AB3F-5760BE1C9588}"/>
              </a:ext>
            </a:extLst>
          </p:cNvPr>
          <p:cNvSpPr/>
          <p:nvPr/>
        </p:nvSpPr>
        <p:spPr>
          <a:xfrm>
            <a:off x="5086612" y="4627538"/>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Sin cumplir con los requisitos </a:t>
            </a:r>
          </a:p>
        </p:txBody>
      </p:sp>
      <p:sp>
        <p:nvSpPr>
          <p:cNvPr id="16" name="Elipse 15">
            <a:extLst>
              <a:ext uri="{FF2B5EF4-FFF2-40B4-BE49-F238E27FC236}">
                <a16:creationId xmlns:a16="http://schemas.microsoft.com/office/drawing/2014/main" id="{F95E45B7-151D-C840-A59D-A8CB06EBBDBB}"/>
              </a:ext>
            </a:extLst>
          </p:cNvPr>
          <p:cNvSpPr/>
          <p:nvPr/>
        </p:nvSpPr>
        <p:spPr>
          <a:xfrm>
            <a:off x="5086612" y="3594152"/>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De manera ineficiente </a:t>
            </a:r>
          </a:p>
        </p:txBody>
      </p:sp>
      <p:sp>
        <p:nvSpPr>
          <p:cNvPr id="17" name="Elipse 16">
            <a:extLst>
              <a:ext uri="{FF2B5EF4-FFF2-40B4-BE49-F238E27FC236}">
                <a16:creationId xmlns:a16="http://schemas.microsoft.com/office/drawing/2014/main" id="{83CCE955-14B6-3245-9B9B-C27FC65E67B1}"/>
              </a:ext>
            </a:extLst>
          </p:cNvPr>
          <p:cNvSpPr/>
          <p:nvPr/>
        </p:nvSpPr>
        <p:spPr>
          <a:xfrm>
            <a:off x="5068539" y="2546403"/>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Por debajo de los estandares de calidad</a:t>
            </a:r>
          </a:p>
        </p:txBody>
      </p:sp>
      <p:sp>
        <p:nvSpPr>
          <p:cNvPr id="18" name="Elipse 17">
            <a:extLst>
              <a:ext uri="{FF2B5EF4-FFF2-40B4-BE49-F238E27FC236}">
                <a16:creationId xmlns:a16="http://schemas.microsoft.com/office/drawing/2014/main" id="{A66C349E-9035-1D46-A4C8-6A65319AE397}"/>
              </a:ext>
            </a:extLst>
          </p:cNvPr>
          <p:cNvSpPr/>
          <p:nvPr/>
        </p:nvSpPr>
        <p:spPr>
          <a:xfrm>
            <a:off x="7280628" y="2521104"/>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RIESGO</a:t>
            </a:r>
          </a:p>
        </p:txBody>
      </p:sp>
      <p:sp>
        <p:nvSpPr>
          <p:cNvPr id="19" name="Elipse 18">
            <a:extLst>
              <a:ext uri="{FF2B5EF4-FFF2-40B4-BE49-F238E27FC236}">
                <a16:creationId xmlns:a16="http://schemas.microsoft.com/office/drawing/2014/main" id="{29F141C1-61C6-BD4B-A462-604E7C9F9DF3}"/>
              </a:ext>
            </a:extLst>
          </p:cNvPr>
          <p:cNvSpPr/>
          <p:nvPr/>
        </p:nvSpPr>
        <p:spPr>
          <a:xfrm>
            <a:off x="7280628" y="3594151"/>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RIESGO</a:t>
            </a:r>
          </a:p>
        </p:txBody>
      </p:sp>
      <p:sp>
        <p:nvSpPr>
          <p:cNvPr id="20" name="Elipse 19">
            <a:extLst>
              <a:ext uri="{FF2B5EF4-FFF2-40B4-BE49-F238E27FC236}">
                <a16:creationId xmlns:a16="http://schemas.microsoft.com/office/drawing/2014/main" id="{0235F5F1-A6F6-CE4B-A710-8E3D3338E1FC}"/>
              </a:ext>
            </a:extLst>
          </p:cNvPr>
          <p:cNvSpPr/>
          <p:nvPr/>
        </p:nvSpPr>
        <p:spPr>
          <a:xfrm>
            <a:off x="7280628" y="4619699"/>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RIESGO</a:t>
            </a:r>
          </a:p>
        </p:txBody>
      </p:sp>
      <p:sp>
        <p:nvSpPr>
          <p:cNvPr id="21" name="Elipse 20">
            <a:extLst>
              <a:ext uri="{FF2B5EF4-FFF2-40B4-BE49-F238E27FC236}">
                <a16:creationId xmlns:a16="http://schemas.microsoft.com/office/drawing/2014/main" id="{8B5DE6AA-57E3-8241-A807-A8F16C0F397D}"/>
              </a:ext>
            </a:extLst>
          </p:cNvPr>
          <p:cNvSpPr/>
          <p:nvPr/>
        </p:nvSpPr>
        <p:spPr>
          <a:xfrm>
            <a:off x="7302173" y="5684886"/>
            <a:ext cx="1892595" cy="93566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RIESGO</a:t>
            </a:r>
          </a:p>
        </p:txBody>
      </p:sp>
      <p:sp>
        <p:nvSpPr>
          <p:cNvPr id="22" name="Elipse 21">
            <a:extLst>
              <a:ext uri="{FF2B5EF4-FFF2-40B4-BE49-F238E27FC236}">
                <a16:creationId xmlns:a16="http://schemas.microsoft.com/office/drawing/2014/main" id="{F1CF6DCD-7B99-2846-9933-51AE519178BA}"/>
              </a:ext>
            </a:extLst>
          </p:cNvPr>
          <p:cNvSpPr/>
          <p:nvPr/>
        </p:nvSpPr>
        <p:spPr>
          <a:xfrm>
            <a:off x="467162" y="1141233"/>
            <a:ext cx="1695224" cy="1301339"/>
          </a:xfrm>
          <a:prstGeom prst="ellipse">
            <a:avLst/>
          </a:prstGeom>
          <a:solidFill>
            <a:srgbClr val="B117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SUSTANTIVO</a:t>
            </a:r>
          </a:p>
        </p:txBody>
      </p:sp>
      <p:sp>
        <p:nvSpPr>
          <p:cNvPr id="24" name="Elipse 23">
            <a:extLst>
              <a:ext uri="{FF2B5EF4-FFF2-40B4-BE49-F238E27FC236}">
                <a16:creationId xmlns:a16="http://schemas.microsoft.com/office/drawing/2014/main" id="{75EF3C97-D00E-704E-BFD6-1F6315B66DEA}"/>
              </a:ext>
            </a:extLst>
          </p:cNvPr>
          <p:cNvSpPr/>
          <p:nvPr/>
        </p:nvSpPr>
        <p:spPr>
          <a:xfrm>
            <a:off x="2752498" y="1141233"/>
            <a:ext cx="1695224" cy="1301339"/>
          </a:xfrm>
          <a:prstGeom prst="ellipse">
            <a:avLst/>
          </a:prstGeom>
          <a:solidFill>
            <a:srgbClr val="B117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VERBO EN PARTIICIPIO</a:t>
            </a:r>
          </a:p>
        </p:txBody>
      </p:sp>
      <p:sp>
        <p:nvSpPr>
          <p:cNvPr id="25" name="Elipse 24">
            <a:extLst>
              <a:ext uri="{FF2B5EF4-FFF2-40B4-BE49-F238E27FC236}">
                <a16:creationId xmlns:a16="http://schemas.microsoft.com/office/drawing/2014/main" id="{35B838D0-B5CA-5A4B-B1E0-1B3C604FBE9D}"/>
              </a:ext>
            </a:extLst>
          </p:cNvPr>
          <p:cNvSpPr/>
          <p:nvPr/>
        </p:nvSpPr>
        <p:spPr>
          <a:xfrm>
            <a:off x="5086612" y="1141232"/>
            <a:ext cx="1695224" cy="1301339"/>
          </a:xfrm>
          <a:prstGeom prst="ellipse">
            <a:avLst/>
          </a:prstGeom>
          <a:solidFill>
            <a:srgbClr val="B117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ADJETIVO</a:t>
            </a:r>
          </a:p>
          <a:p>
            <a:pPr algn="ctr"/>
            <a:r>
              <a:rPr lang="es-MX" sz="1400" dirty="0"/>
              <a:t> complemento circunstancial negativo</a:t>
            </a:r>
          </a:p>
        </p:txBody>
      </p:sp>
      <p:sp>
        <p:nvSpPr>
          <p:cNvPr id="26" name="Elipse 25">
            <a:extLst>
              <a:ext uri="{FF2B5EF4-FFF2-40B4-BE49-F238E27FC236}">
                <a16:creationId xmlns:a16="http://schemas.microsoft.com/office/drawing/2014/main" id="{9E5EE6CE-28B8-724A-8760-FF5858699DD6}"/>
              </a:ext>
            </a:extLst>
          </p:cNvPr>
          <p:cNvSpPr/>
          <p:nvPr/>
        </p:nvSpPr>
        <p:spPr>
          <a:xfrm>
            <a:off x="7224679" y="1078374"/>
            <a:ext cx="1769549" cy="1301339"/>
          </a:xfrm>
          <a:prstGeom prst="ellipse">
            <a:avLst/>
          </a:prstGeom>
          <a:solidFill>
            <a:srgbClr val="B117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RIESGO</a:t>
            </a:r>
          </a:p>
        </p:txBody>
      </p:sp>
      <p:sp>
        <p:nvSpPr>
          <p:cNvPr id="40" name="Igual 39">
            <a:extLst>
              <a:ext uri="{FF2B5EF4-FFF2-40B4-BE49-F238E27FC236}">
                <a16:creationId xmlns:a16="http://schemas.microsoft.com/office/drawing/2014/main" id="{02827060-F4B0-3D4F-93C0-D51A0E0EB208}"/>
              </a:ext>
            </a:extLst>
          </p:cNvPr>
          <p:cNvSpPr/>
          <p:nvPr/>
        </p:nvSpPr>
        <p:spPr>
          <a:xfrm>
            <a:off x="6861990" y="1576278"/>
            <a:ext cx="263545" cy="349782"/>
          </a:xfrm>
          <a:prstGeom prst="mathEqual">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1" name="Igual 40">
            <a:extLst>
              <a:ext uri="{FF2B5EF4-FFF2-40B4-BE49-F238E27FC236}">
                <a16:creationId xmlns:a16="http://schemas.microsoft.com/office/drawing/2014/main" id="{4AAF0C9E-EE32-DD4B-9DA1-0923C31B21DC}"/>
              </a:ext>
            </a:extLst>
          </p:cNvPr>
          <p:cNvSpPr/>
          <p:nvPr/>
        </p:nvSpPr>
        <p:spPr>
          <a:xfrm>
            <a:off x="6993762" y="2854925"/>
            <a:ext cx="263545" cy="349782"/>
          </a:xfrm>
          <a:prstGeom prst="mathEqual">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2" name="Igual 41">
            <a:extLst>
              <a:ext uri="{FF2B5EF4-FFF2-40B4-BE49-F238E27FC236}">
                <a16:creationId xmlns:a16="http://schemas.microsoft.com/office/drawing/2014/main" id="{CF2142CF-3787-8E42-B5A8-CB65B309486E}"/>
              </a:ext>
            </a:extLst>
          </p:cNvPr>
          <p:cNvSpPr/>
          <p:nvPr/>
        </p:nvSpPr>
        <p:spPr>
          <a:xfrm>
            <a:off x="6993762" y="3880365"/>
            <a:ext cx="263545" cy="349782"/>
          </a:xfrm>
          <a:prstGeom prst="mathEqual">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3" name="Igual 42">
            <a:extLst>
              <a:ext uri="{FF2B5EF4-FFF2-40B4-BE49-F238E27FC236}">
                <a16:creationId xmlns:a16="http://schemas.microsoft.com/office/drawing/2014/main" id="{DED69501-9C25-A04B-A3A8-D590A9BC7FB7}"/>
              </a:ext>
            </a:extLst>
          </p:cNvPr>
          <p:cNvSpPr/>
          <p:nvPr/>
        </p:nvSpPr>
        <p:spPr>
          <a:xfrm>
            <a:off x="6995012" y="4941688"/>
            <a:ext cx="263545" cy="349782"/>
          </a:xfrm>
          <a:prstGeom prst="mathEqual">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4" name="Igual 43">
            <a:extLst>
              <a:ext uri="{FF2B5EF4-FFF2-40B4-BE49-F238E27FC236}">
                <a16:creationId xmlns:a16="http://schemas.microsoft.com/office/drawing/2014/main" id="{FBF6C01E-B31E-1E40-8355-5FFD35EA78C7}"/>
              </a:ext>
            </a:extLst>
          </p:cNvPr>
          <p:cNvSpPr/>
          <p:nvPr/>
        </p:nvSpPr>
        <p:spPr>
          <a:xfrm>
            <a:off x="6993761" y="6003011"/>
            <a:ext cx="263545" cy="349782"/>
          </a:xfrm>
          <a:prstGeom prst="mathEqual">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5" name="Más 44">
            <a:extLst>
              <a:ext uri="{FF2B5EF4-FFF2-40B4-BE49-F238E27FC236}">
                <a16:creationId xmlns:a16="http://schemas.microsoft.com/office/drawing/2014/main" id="{BB2A5C0F-55DE-4645-A430-83A0445D9AB4}"/>
              </a:ext>
            </a:extLst>
          </p:cNvPr>
          <p:cNvSpPr/>
          <p:nvPr/>
        </p:nvSpPr>
        <p:spPr>
          <a:xfrm>
            <a:off x="2213669" y="1640094"/>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Más 46">
            <a:extLst>
              <a:ext uri="{FF2B5EF4-FFF2-40B4-BE49-F238E27FC236}">
                <a16:creationId xmlns:a16="http://schemas.microsoft.com/office/drawing/2014/main" id="{C11B00BF-099D-D949-92CA-E0EC75706FC4}"/>
              </a:ext>
            </a:extLst>
          </p:cNvPr>
          <p:cNvSpPr/>
          <p:nvPr/>
        </p:nvSpPr>
        <p:spPr>
          <a:xfrm>
            <a:off x="4531620" y="1636464"/>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8" name="Más 47">
            <a:extLst>
              <a:ext uri="{FF2B5EF4-FFF2-40B4-BE49-F238E27FC236}">
                <a16:creationId xmlns:a16="http://schemas.microsoft.com/office/drawing/2014/main" id="{8518345A-DEBD-D749-B9A8-AAF7CBBFD216}"/>
              </a:ext>
            </a:extLst>
          </p:cNvPr>
          <p:cNvSpPr/>
          <p:nvPr/>
        </p:nvSpPr>
        <p:spPr>
          <a:xfrm>
            <a:off x="2343904" y="2858169"/>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Más 48">
            <a:extLst>
              <a:ext uri="{FF2B5EF4-FFF2-40B4-BE49-F238E27FC236}">
                <a16:creationId xmlns:a16="http://schemas.microsoft.com/office/drawing/2014/main" id="{83E28863-42AF-B84F-B4C3-8CB5EB005B40}"/>
              </a:ext>
            </a:extLst>
          </p:cNvPr>
          <p:cNvSpPr/>
          <p:nvPr/>
        </p:nvSpPr>
        <p:spPr>
          <a:xfrm>
            <a:off x="2343904" y="3880365"/>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0" name="Más 49">
            <a:extLst>
              <a:ext uri="{FF2B5EF4-FFF2-40B4-BE49-F238E27FC236}">
                <a16:creationId xmlns:a16="http://schemas.microsoft.com/office/drawing/2014/main" id="{96E1367F-3B00-CB45-9E40-5CDF57088410}"/>
              </a:ext>
            </a:extLst>
          </p:cNvPr>
          <p:cNvSpPr/>
          <p:nvPr/>
        </p:nvSpPr>
        <p:spPr>
          <a:xfrm>
            <a:off x="2344632" y="4941688"/>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Más 50">
            <a:extLst>
              <a:ext uri="{FF2B5EF4-FFF2-40B4-BE49-F238E27FC236}">
                <a16:creationId xmlns:a16="http://schemas.microsoft.com/office/drawing/2014/main" id="{6AE9630A-9835-C649-9949-BA40397911C9}"/>
              </a:ext>
            </a:extLst>
          </p:cNvPr>
          <p:cNvSpPr/>
          <p:nvPr/>
        </p:nvSpPr>
        <p:spPr>
          <a:xfrm>
            <a:off x="2343904" y="6003011"/>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2" name="Más 51">
            <a:extLst>
              <a:ext uri="{FF2B5EF4-FFF2-40B4-BE49-F238E27FC236}">
                <a16:creationId xmlns:a16="http://schemas.microsoft.com/office/drawing/2014/main" id="{9D1BD4EC-53DB-8044-89ED-5D67A5FCCB24}"/>
              </a:ext>
            </a:extLst>
          </p:cNvPr>
          <p:cNvSpPr/>
          <p:nvPr/>
        </p:nvSpPr>
        <p:spPr>
          <a:xfrm>
            <a:off x="4642171" y="2854925"/>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Más 52">
            <a:extLst>
              <a:ext uri="{FF2B5EF4-FFF2-40B4-BE49-F238E27FC236}">
                <a16:creationId xmlns:a16="http://schemas.microsoft.com/office/drawing/2014/main" id="{9D069100-2307-3649-BE30-29A1DCD3A58F}"/>
              </a:ext>
            </a:extLst>
          </p:cNvPr>
          <p:cNvSpPr/>
          <p:nvPr/>
        </p:nvSpPr>
        <p:spPr>
          <a:xfrm>
            <a:off x="4665185" y="3904027"/>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Más 53">
            <a:extLst>
              <a:ext uri="{FF2B5EF4-FFF2-40B4-BE49-F238E27FC236}">
                <a16:creationId xmlns:a16="http://schemas.microsoft.com/office/drawing/2014/main" id="{78D25BF6-5B3E-4341-A0FD-5DDF69DA86B7}"/>
              </a:ext>
            </a:extLst>
          </p:cNvPr>
          <p:cNvSpPr/>
          <p:nvPr/>
        </p:nvSpPr>
        <p:spPr>
          <a:xfrm>
            <a:off x="4665185" y="4941688"/>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Más 54">
            <a:extLst>
              <a:ext uri="{FF2B5EF4-FFF2-40B4-BE49-F238E27FC236}">
                <a16:creationId xmlns:a16="http://schemas.microsoft.com/office/drawing/2014/main" id="{8B0158B6-8792-5943-91F5-8326677EE5BA}"/>
              </a:ext>
            </a:extLst>
          </p:cNvPr>
          <p:cNvSpPr/>
          <p:nvPr/>
        </p:nvSpPr>
        <p:spPr>
          <a:xfrm>
            <a:off x="4655289" y="5979349"/>
            <a:ext cx="393740" cy="384546"/>
          </a:xfrm>
          <a:prstGeom prst="mathPlus">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6" name="Flecha: a la derecha 6">
            <a:extLst>
              <a:ext uri="{FF2B5EF4-FFF2-40B4-BE49-F238E27FC236}">
                <a16:creationId xmlns:a16="http://schemas.microsoft.com/office/drawing/2014/main" id="{7095CF08-809E-BC4E-B98D-DE115056978C}"/>
              </a:ext>
            </a:extLst>
          </p:cNvPr>
          <p:cNvSpPr/>
          <p:nvPr/>
        </p:nvSpPr>
        <p:spPr>
          <a:xfrm flipH="1">
            <a:off x="9366421" y="1061233"/>
            <a:ext cx="2404763" cy="1379872"/>
          </a:xfrm>
          <a:custGeom>
            <a:avLst/>
            <a:gdLst>
              <a:gd name="connsiteX0" fmla="*/ 0 w 2688050"/>
              <a:gd name="connsiteY0" fmla="*/ 163542 h 1379872"/>
              <a:gd name="connsiteX1" fmla="*/ 1998114 w 2688050"/>
              <a:gd name="connsiteY1" fmla="*/ 163542 h 1379872"/>
              <a:gd name="connsiteX2" fmla="*/ 1998114 w 2688050"/>
              <a:gd name="connsiteY2" fmla="*/ 0 h 1379872"/>
              <a:gd name="connsiteX3" fmla="*/ 2688050 w 2688050"/>
              <a:gd name="connsiteY3" fmla="*/ 689936 h 1379872"/>
              <a:gd name="connsiteX4" fmla="*/ 1998114 w 2688050"/>
              <a:gd name="connsiteY4" fmla="*/ 1379872 h 1379872"/>
              <a:gd name="connsiteX5" fmla="*/ 1998114 w 2688050"/>
              <a:gd name="connsiteY5" fmla="*/ 1216330 h 1379872"/>
              <a:gd name="connsiteX6" fmla="*/ 0 w 2688050"/>
              <a:gd name="connsiteY6" fmla="*/ 1216330 h 1379872"/>
              <a:gd name="connsiteX7" fmla="*/ 0 w 2688050"/>
              <a:gd name="connsiteY7" fmla="*/ 163542 h 1379872"/>
              <a:gd name="connsiteX0" fmla="*/ 0 w 2572720"/>
              <a:gd name="connsiteY0" fmla="*/ 163542 h 1379872"/>
              <a:gd name="connsiteX1" fmla="*/ 1998114 w 2572720"/>
              <a:gd name="connsiteY1" fmla="*/ 163542 h 1379872"/>
              <a:gd name="connsiteX2" fmla="*/ 1998114 w 2572720"/>
              <a:gd name="connsiteY2" fmla="*/ 0 h 1379872"/>
              <a:gd name="connsiteX3" fmla="*/ 2572720 w 2572720"/>
              <a:gd name="connsiteY3" fmla="*/ 673460 h 1379872"/>
              <a:gd name="connsiteX4" fmla="*/ 1998114 w 2572720"/>
              <a:gd name="connsiteY4" fmla="*/ 1379872 h 1379872"/>
              <a:gd name="connsiteX5" fmla="*/ 1998114 w 2572720"/>
              <a:gd name="connsiteY5" fmla="*/ 1216330 h 1379872"/>
              <a:gd name="connsiteX6" fmla="*/ 0 w 2572720"/>
              <a:gd name="connsiteY6" fmla="*/ 1216330 h 1379872"/>
              <a:gd name="connsiteX7" fmla="*/ 0 w 2572720"/>
              <a:gd name="connsiteY7" fmla="*/ 163542 h 137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72720" h="1379872">
                <a:moveTo>
                  <a:pt x="0" y="163542"/>
                </a:moveTo>
                <a:lnTo>
                  <a:pt x="1998114" y="163542"/>
                </a:lnTo>
                <a:lnTo>
                  <a:pt x="1998114" y="0"/>
                </a:lnTo>
                <a:lnTo>
                  <a:pt x="2572720" y="673460"/>
                </a:lnTo>
                <a:lnTo>
                  <a:pt x="1998114" y="1379872"/>
                </a:lnTo>
                <a:lnTo>
                  <a:pt x="1998114" y="1216330"/>
                </a:lnTo>
                <a:lnTo>
                  <a:pt x="0" y="1216330"/>
                </a:lnTo>
                <a:lnTo>
                  <a:pt x="0" y="163542"/>
                </a:lnTo>
                <a:close/>
              </a:path>
            </a:pathLst>
          </a:custGeom>
          <a:solidFill>
            <a:srgbClr val="B11756"/>
          </a:solidFill>
          <a:ln>
            <a:solidFill>
              <a:schemeClr val="bg1"/>
            </a:solidFill>
          </a:ln>
          <a:effectLst>
            <a:outerShdw blurRad="50800" dist="11937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MX" sz="2400" dirty="0">
                <a:solidFill>
                  <a:schemeClr val="bg1"/>
                </a:solidFill>
              </a:rPr>
              <a:t>ESTRUCTURA</a:t>
            </a:r>
            <a:r>
              <a:rPr lang="es-MX" sz="1400" dirty="0">
                <a:solidFill>
                  <a:schemeClr val="bg1"/>
                </a:solidFill>
              </a:rPr>
              <a:t> </a:t>
            </a:r>
          </a:p>
        </p:txBody>
      </p:sp>
    </p:spTree>
    <p:extLst>
      <p:ext uri="{BB962C8B-B14F-4D97-AF65-F5344CB8AC3E}">
        <p14:creationId xmlns:p14="http://schemas.microsoft.com/office/powerpoint/2010/main" val="2939719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7B6EBF69-1357-F54E-B4EB-641C6561948C}"/>
              </a:ext>
            </a:extLst>
          </p:cNvPr>
          <p:cNvSpPr>
            <a:spLocks noGrp="1"/>
          </p:cNvSpPr>
          <p:nvPr>
            <p:ph type="sldNum" sz="quarter" idx="12"/>
          </p:nvPr>
        </p:nvSpPr>
        <p:spPr/>
        <p:txBody>
          <a:bodyPr/>
          <a:lstStyle/>
          <a:p>
            <a:fld id="{4FAB73BC-B049-4115-A692-8D63A059BFB8}" type="slidenum">
              <a:rPr lang="en-US" smtClean="0"/>
              <a:t>27</a:t>
            </a:fld>
            <a:endParaRPr lang="en-US"/>
          </a:p>
        </p:txBody>
      </p:sp>
      <p:sp>
        <p:nvSpPr>
          <p:cNvPr id="5" name="CuadroTexto 4">
            <a:extLst>
              <a:ext uri="{FF2B5EF4-FFF2-40B4-BE49-F238E27FC236}">
                <a16:creationId xmlns:a16="http://schemas.microsoft.com/office/drawing/2014/main" id="{A9AD14A0-6139-D64F-B193-F6FAD940141A}"/>
              </a:ext>
            </a:extLst>
          </p:cNvPr>
          <p:cNvSpPr txBox="1"/>
          <p:nvPr/>
        </p:nvSpPr>
        <p:spPr>
          <a:xfrm>
            <a:off x="4838358" y="58442"/>
            <a:ext cx="5496596"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just"/>
            <a:r>
              <a:rPr lang="es-MX" sz="2400" dirty="0">
                <a:ln w="0"/>
                <a:solidFill>
                  <a:srgbClr val="540B29"/>
                </a:solidFill>
                <a:effectLst>
                  <a:outerShdw blurRad="38100" dist="19050" dir="2700000" algn="tl" rotWithShape="0">
                    <a:schemeClr val="dk1">
                      <a:alpha val="40000"/>
                    </a:schemeClr>
                  </a:outerShdw>
                </a:effectLst>
              </a:rPr>
              <a:t>Metodología de Administración de Riesgos</a:t>
            </a:r>
          </a:p>
        </p:txBody>
      </p:sp>
      <p:sp>
        <p:nvSpPr>
          <p:cNvPr id="6" name="CuadroTexto 5">
            <a:extLst>
              <a:ext uri="{FF2B5EF4-FFF2-40B4-BE49-F238E27FC236}">
                <a16:creationId xmlns:a16="http://schemas.microsoft.com/office/drawing/2014/main" id="{9CBCC3B8-71FA-2049-9F9F-4F66C215352E}"/>
              </a:ext>
            </a:extLst>
          </p:cNvPr>
          <p:cNvSpPr txBox="1"/>
          <p:nvPr/>
        </p:nvSpPr>
        <p:spPr>
          <a:xfrm>
            <a:off x="3330415" y="531288"/>
            <a:ext cx="8512483" cy="523220"/>
          </a:xfrm>
          <a:prstGeom prst="rect">
            <a:avLst/>
          </a:prstGeom>
          <a:noFill/>
        </p:spPr>
        <p:txBody>
          <a:bodyPr wrap="square" rtlCol="0">
            <a:spAutoFit/>
          </a:bodyPr>
          <a:lstStyle/>
          <a:p>
            <a:pPr algn="ctr"/>
            <a:r>
              <a:rPr lang="es-MX" sz="2800" dirty="0"/>
              <a:t>Redacción </a:t>
            </a:r>
            <a:r>
              <a:rPr lang="es-MX" sz="2800" b="1" dirty="0"/>
              <a:t>incorrecta</a:t>
            </a:r>
            <a:r>
              <a:rPr lang="es-MX" sz="2800" dirty="0"/>
              <a:t> de un riesgo (ejemplos)</a:t>
            </a:r>
          </a:p>
        </p:txBody>
      </p:sp>
      <p:sp>
        <p:nvSpPr>
          <p:cNvPr id="2" name="Terminador 1">
            <a:extLst>
              <a:ext uri="{FF2B5EF4-FFF2-40B4-BE49-F238E27FC236}">
                <a16:creationId xmlns:a16="http://schemas.microsoft.com/office/drawing/2014/main" id="{E5C6B9C3-A133-154E-8944-ADB5A877EBA4}"/>
              </a:ext>
            </a:extLst>
          </p:cNvPr>
          <p:cNvSpPr/>
          <p:nvPr/>
        </p:nvSpPr>
        <p:spPr>
          <a:xfrm>
            <a:off x="75168" y="1407376"/>
            <a:ext cx="5571252" cy="1257300"/>
          </a:xfrm>
          <a:prstGeom prst="flowChartTerminator">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Corrupción en el otorgamiento de liciencias. </a:t>
            </a:r>
          </a:p>
          <a:p>
            <a:pPr algn="ctr"/>
            <a:r>
              <a:rPr lang="es-MX" sz="1400" dirty="0"/>
              <a:t>Funciones incumplidas por el personal.</a:t>
            </a:r>
          </a:p>
          <a:p>
            <a:pPr algn="ctr"/>
            <a:r>
              <a:rPr lang="es-MX" sz="1400" dirty="0"/>
              <a:t>Costos y gastos incurridos en procesos efectuados insuficientemente.</a:t>
            </a:r>
          </a:p>
          <a:p>
            <a:pPr algn="ctr"/>
            <a:r>
              <a:rPr lang="es-MX" sz="1400" dirty="0"/>
              <a:t>Ingresos propios generados (controlados, gestionados o gastados) de manera insuficiente o de modo ineficiente </a:t>
            </a:r>
          </a:p>
        </p:txBody>
      </p:sp>
      <p:sp>
        <p:nvSpPr>
          <p:cNvPr id="7" name="Terminador 6">
            <a:extLst>
              <a:ext uri="{FF2B5EF4-FFF2-40B4-BE49-F238E27FC236}">
                <a16:creationId xmlns:a16="http://schemas.microsoft.com/office/drawing/2014/main" id="{2AB88578-1514-404F-AEC6-BB2AD00B2FB0}"/>
              </a:ext>
            </a:extLst>
          </p:cNvPr>
          <p:cNvSpPr/>
          <p:nvPr/>
        </p:nvSpPr>
        <p:spPr>
          <a:xfrm>
            <a:off x="122870" y="2769263"/>
            <a:ext cx="5523550" cy="1257300"/>
          </a:xfrm>
          <a:prstGeom prst="flowChartTerminator">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No cumplir con los objetivos de los progamas, metas, compromisos. Acciones de transparencia, ética y prevención de conflicto de interés antendidas deficientemente.  </a:t>
            </a:r>
          </a:p>
        </p:txBody>
      </p:sp>
      <p:sp>
        <p:nvSpPr>
          <p:cNvPr id="8" name="Terminador 7">
            <a:extLst>
              <a:ext uri="{FF2B5EF4-FFF2-40B4-BE49-F238E27FC236}">
                <a16:creationId xmlns:a16="http://schemas.microsoft.com/office/drawing/2014/main" id="{E26C02EB-B3F9-3E4A-B061-420D35D24020}"/>
              </a:ext>
            </a:extLst>
          </p:cNvPr>
          <p:cNvSpPr/>
          <p:nvPr/>
        </p:nvSpPr>
        <p:spPr>
          <a:xfrm>
            <a:off x="122870" y="4116719"/>
            <a:ext cx="5523550" cy="1257300"/>
          </a:xfrm>
          <a:prstGeom prst="flowChartTerminator">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Inadecuada aplicación de la normatividad por desconocimiento o interpretación indebida. </a:t>
            </a:r>
          </a:p>
          <a:p>
            <a:pPr algn="ctr"/>
            <a:r>
              <a:rPr lang="es-MX" sz="1400" dirty="0"/>
              <a:t>Recursos Humanos (incluidos los conceptos factor humano, estructura orgánica, servidores públicos o capital humano) controlados, desarrollados o capacitados de manera deficiente.</a:t>
            </a:r>
          </a:p>
        </p:txBody>
      </p:sp>
      <p:sp>
        <p:nvSpPr>
          <p:cNvPr id="9" name="Terminador 8">
            <a:extLst>
              <a:ext uri="{FF2B5EF4-FFF2-40B4-BE49-F238E27FC236}">
                <a16:creationId xmlns:a16="http://schemas.microsoft.com/office/drawing/2014/main" id="{AA2A7D1F-AA77-2D4A-814E-C7A1DBF3D1CF}"/>
              </a:ext>
            </a:extLst>
          </p:cNvPr>
          <p:cNvSpPr/>
          <p:nvPr/>
        </p:nvSpPr>
        <p:spPr>
          <a:xfrm>
            <a:off x="202880" y="5464175"/>
            <a:ext cx="5523550" cy="1257300"/>
          </a:xfrm>
          <a:prstGeom prst="flowChartTerminator">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Presentación extemporánea u omisión de la declaración patrimonial.</a:t>
            </a:r>
          </a:p>
          <a:p>
            <a:pPr algn="ctr"/>
            <a:r>
              <a:rPr lang="es-MX" sz="1400" dirty="0"/>
              <a:t>Archivo resguardado deficientemente.</a:t>
            </a:r>
          </a:p>
          <a:p>
            <a:pPr algn="ctr"/>
            <a:r>
              <a:rPr lang="es-MX" sz="1400" dirty="0"/>
              <a:t>Contabilidad registrada inadecuadamente. </a:t>
            </a:r>
          </a:p>
          <a:p>
            <a:pPr algn="ctr"/>
            <a:r>
              <a:rPr lang="es-MX" sz="1400" dirty="0"/>
              <a:t>Bases de colaboración sin autorización o desarrollados ineficazmente.</a:t>
            </a:r>
          </a:p>
        </p:txBody>
      </p:sp>
      <p:sp>
        <p:nvSpPr>
          <p:cNvPr id="10" name="Rectángulo redondeado 9">
            <a:extLst>
              <a:ext uri="{FF2B5EF4-FFF2-40B4-BE49-F238E27FC236}">
                <a16:creationId xmlns:a16="http://schemas.microsoft.com/office/drawing/2014/main" id="{5050561B-36AA-7D4F-9DC0-6D633890942F}"/>
              </a:ext>
            </a:extLst>
          </p:cNvPr>
          <p:cNvSpPr/>
          <p:nvPr/>
        </p:nvSpPr>
        <p:spPr>
          <a:xfrm>
            <a:off x="5806440" y="1515218"/>
            <a:ext cx="3510969" cy="1041616"/>
          </a:xfrm>
          <a:prstGeom prst="roundRect">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s-MX" dirty="0"/>
              <a:t>NO ES UN RIESGO, sino una dimensión y una causa subyacente de riesgo. </a:t>
            </a:r>
          </a:p>
        </p:txBody>
      </p:sp>
      <p:sp>
        <p:nvSpPr>
          <p:cNvPr id="11" name="Rectángulo redondeado 10">
            <a:extLst>
              <a:ext uri="{FF2B5EF4-FFF2-40B4-BE49-F238E27FC236}">
                <a16:creationId xmlns:a16="http://schemas.microsoft.com/office/drawing/2014/main" id="{4CB31893-D968-0048-997E-A795468A5D63}"/>
              </a:ext>
            </a:extLst>
          </p:cNvPr>
          <p:cNvSpPr/>
          <p:nvPr/>
        </p:nvSpPr>
        <p:spPr>
          <a:xfrm>
            <a:off x="5806440" y="2877105"/>
            <a:ext cx="3510969" cy="1041616"/>
          </a:xfrm>
          <a:prstGeom prst="roundRect">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s-MX" dirty="0"/>
              <a:t>NO ES UN RIESGO, sino una consecuencia de la posible materialización de un riesgo. </a:t>
            </a:r>
          </a:p>
        </p:txBody>
      </p:sp>
      <p:sp>
        <p:nvSpPr>
          <p:cNvPr id="12" name="Rectángulo redondeado 11">
            <a:extLst>
              <a:ext uri="{FF2B5EF4-FFF2-40B4-BE49-F238E27FC236}">
                <a16:creationId xmlns:a16="http://schemas.microsoft.com/office/drawing/2014/main" id="{B2AB85ED-DEAB-D647-98D3-A3AC7FF5E14C}"/>
              </a:ext>
            </a:extLst>
          </p:cNvPr>
          <p:cNvSpPr/>
          <p:nvPr/>
        </p:nvSpPr>
        <p:spPr>
          <a:xfrm>
            <a:off x="5806440" y="4224561"/>
            <a:ext cx="3510969" cy="1041616"/>
          </a:xfrm>
          <a:prstGeom prst="roundRect">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s-MX" dirty="0"/>
              <a:t>NO ES UN RIESGO, sino un factor de riesgo.</a:t>
            </a:r>
          </a:p>
        </p:txBody>
      </p:sp>
      <p:sp>
        <p:nvSpPr>
          <p:cNvPr id="13" name="Rectángulo redondeado 12">
            <a:extLst>
              <a:ext uri="{FF2B5EF4-FFF2-40B4-BE49-F238E27FC236}">
                <a16:creationId xmlns:a16="http://schemas.microsoft.com/office/drawing/2014/main" id="{E2F7A010-94EB-B54E-A650-C7CB1DC41082}"/>
              </a:ext>
            </a:extLst>
          </p:cNvPr>
          <p:cNvSpPr/>
          <p:nvPr/>
        </p:nvSpPr>
        <p:spPr>
          <a:xfrm>
            <a:off x="5806440" y="5572017"/>
            <a:ext cx="3510969" cy="1041616"/>
          </a:xfrm>
          <a:prstGeom prst="roundRect">
            <a:avLst/>
          </a:prstGeom>
          <a:solidFill>
            <a:srgbClr val="7284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r>
              <a:rPr lang="es-MX" dirty="0"/>
              <a:t>NO ES RIESGO, sino un problema que implica cargas de trabajo para el OIC o la Institución.</a:t>
            </a:r>
          </a:p>
        </p:txBody>
      </p:sp>
    </p:spTree>
    <p:extLst>
      <p:ext uri="{BB962C8B-B14F-4D97-AF65-F5344CB8AC3E}">
        <p14:creationId xmlns:p14="http://schemas.microsoft.com/office/powerpoint/2010/main" val="2517462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62681" y="1042190"/>
            <a:ext cx="9144000" cy="469556"/>
          </a:xfrm>
        </p:spPr>
        <p:txBody>
          <a:bodyPr>
            <a:normAutofit/>
          </a:bodyPr>
          <a:lstStyle/>
          <a:p>
            <a:r>
              <a:rPr lang="es-ES" sz="2400" b="1" dirty="0">
                <a:latin typeface="Arial Rounded MT Bold" panose="020F0704030504030204" pitchFamily="34" charset="77"/>
              </a:rPr>
              <a:t>NIVEL DE DECISIÓN DEL RIESGO</a:t>
            </a:r>
            <a:endParaRPr lang="es-MX" sz="2400" b="1" dirty="0">
              <a:latin typeface="Arial Rounded MT Bold" panose="020F0704030504030204" pitchFamily="34" charset="77"/>
            </a:endParaRPr>
          </a:p>
        </p:txBody>
      </p:sp>
      <p:sp>
        <p:nvSpPr>
          <p:cNvPr id="4" name="Flecha: a la derecha 6">
            <a:extLst>
              <a:ext uri="{FF2B5EF4-FFF2-40B4-BE49-F238E27FC236}">
                <a16:creationId xmlns:a16="http://schemas.microsoft.com/office/drawing/2014/main" id="{7095CF08-809E-BC4E-B98D-DE115056978C}"/>
              </a:ext>
            </a:extLst>
          </p:cNvPr>
          <p:cNvSpPr/>
          <p:nvPr/>
        </p:nvSpPr>
        <p:spPr>
          <a:xfrm>
            <a:off x="1414393" y="1863442"/>
            <a:ext cx="2688050" cy="1457004"/>
          </a:xfrm>
          <a:prstGeom prst="rightArrow">
            <a:avLst>
              <a:gd name="adj1" fmla="val 76296"/>
              <a:gd name="adj2" fmla="val 50000"/>
            </a:avLst>
          </a:prstGeom>
          <a:solidFill>
            <a:srgbClr val="B11756"/>
          </a:solidFill>
          <a:ln>
            <a:solidFill>
              <a:schemeClr val="bg1"/>
            </a:solidFill>
          </a:ln>
          <a:effectLst>
            <a:outerShdw blurRad="50800" dist="11937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MX" sz="2400" dirty="0">
                <a:solidFill>
                  <a:schemeClr val="bg1"/>
                </a:solidFill>
              </a:rPr>
              <a:t>ESTRATÉGICO</a:t>
            </a:r>
            <a:r>
              <a:rPr lang="es-MX" sz="1400" dirty="0">
                <a:solidFill>
                  <a:schemeClr val="bg1"/>
                </a:solidFill>
              </a:rPr>
              <a:t> </a:t>
            </a:r>
          </a:p>
        </p:txBody>
      </p:sp>
      <p:sp>
        <p:nvSpPr>
          <p:cNvPr id="5" name="Rectángulo: esquinas redondeadas 12">
            <a:extLst>
              <a:ext uri="{FF2B5EF4-FFF2-40B4-BE49-F238E27FC236}">
                <a16:creationId xmlns:a16="http://schemas.microsoft.com/office/drawing/2014/main" id="{D21DBD9F-76C1-974B-9EFB-CA9CBD402A48}"/>
              </a:ext>
            </a:extLst>
          </p:cNvPr>
          <p:cNvSpPr/>
          <p:nvPr/>
        </p:nvSpPr>
        <p:spPr>
          <a:xfrm>
            <a:off x="4884709" y="1589904"/>
            <a:ext cx="4456999" cy="1641088"/>
          </a:xfrm>
          <a:prstGeom prst="roundRect">
            <a:avLst/>
          </a:prstGeom>
          <a:solidFill>
            <a:srgbClr val="FDF4F8"/>
          </a:solidFill>
          <a:ln>
            <a:solidFill>
              <a:srgbClr val="540B29"/>
            </a:solidFill>
          </a:ln>
          <a:effectLst>
            <a:outerShdw blurRad="50800" dist="11937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s-MX" sz="1400" dirty="0">
              <a:solidFill>
                <a:srgbClr val="540B29"/>
              </a:solidFill>
            </a:endParaRPr>
          </a:p>
          <a:p>
            <a:pPr algn="ctr"/>
            <a:endParaRPr lang="es-ES" dirty="0">
              <a:solidFill>
                <a:srgbClr val="540B29"/>
              </a:solidFill>
            </a:endParaRPr>
          </a:p>
          <a:p>
            <a:pPr algn="ctr"/>
            <a:endParaRPr lang="es-ES" sz="2000" dirty="0">
              <a:solidFill>
                <a:srgbClr val="540B29"/>
              </a:solidFill>
              <a:latin typeface="Arial Rounded MT Bold" panose="020F0704030504030204" pitchFamily="34" charset="0"/>
            </a:endParaRPr>
          </a:p>
          <a:p>
            <a:pPr algn="ctr"/>
            <a:r>
              <a:rPr lang="es-ES" sz="2000" dirty="0">
                <a:solidFill>
                  <a:srgbClr val="540B29"/>
                </a:solidFill>
                <a:latin typeface="Arial Rounded MT Bold" panose="020F0704030504030204" pitchFamily="34" charset="0"/>
              </a:rPr>
              <a:t>Afecta negativamente el cumplimiento de la Misión, Visión,</a:t>
            </a:r>
            <a:endParaRPr lang="es-MX" sz="2000" dirty="0">
              <a:solidFill>
                <a:srgbClr val="540B29"/>
              </a:solidFill>
              <a:latin typeface="Arial Rounded MT Bold" panose="020F0704030504030204" pitchFamily="34" charset="0"/>
            </a:endParaRPr>
          </a:p>
          <a:p>
            <a:pPr algn="ctr"/>
            <a:r>
              <a:rPr lang="es-MX" sz="2000" dirty="0">
                <a:solidFill>
                  <a:srgbClr val="540B29"/>
                </a:solidFill>
                <a:latin typeface="Arial Rounded MT Bold" panose="020F0704030504030204" pitchFamily="34" charset="0"/>
              </a:rPr>
              <a:t>Objetivos y Metas Institucionales</a:t>
            </a:r>
          </a:p>
          <a:p>
            <a:pPr algn="ctr"/>
            <a:endParaRPr lang="es-MX" sz="1400" dirty="0">
              <a:solidFill>
                <a:srgbClr val="540B29"/>
              </a:solidFill>
              <a:latin typeface="Arial Rounded MT Bold" panose="020F0704030504030204" pitchFamily="34" charset="0"/>
            </a:endParaRPr>
          </a:p>
          <a:p>
            <a:pPr algn="ctr"/>
            <a:endParaRPr lang="es-MX" sz="1400" dirty="0">
              <a:solidFill>
                <a:srgbClr val="540B29"/>
              </a:solidFill>
            </a:endParaRPr>
          </a:p>
          <a:p>
            <a:pPr marL="285750" indent="-285750">
              <a:buFont typeface="Arial" panose="020B0604020202020204" pitchFamily="34" charset="0"/>
              <a:buChar char="•"/>
            </a:pPr>
            <a:endParaRPr lang="es-MX" sz="1400" dirty="0">
              <a:solidFill>
                <a:srgbClr val="540B29"/>
              </a:solidFill>
            </a:endParaRPr>
          </a:p>
        </p:txBody>
      </p:sp>
      <p:sp>
        <p:nvSpPr>
          <p:cNvPr id="7" name="Flecha: a la derecha 6">
            <a:extLst>
              <a:ext uri="{FF2B5EF4-FFF2-40B4-BE49-F238E27FC236}">
                <a16:creationId xmlns:a16="http://schemas.microsoft.com/office/drawing/2014/main" id="{7095CF08-809E-BC4E-B98D-DE115056978C}"/>
              </a:ext>
            </a:extLst>
          </p:cNvPr>
          <p:cNvSpPr/>
          <p:nvPr/>
        </p:nvSpPr>
        <p:spPr>
          <a:xfrm>
            <a:off x="1414393" y="3595149"/>
            <a:ext cx="2688050" cy="1345793"/>
          </a:xfrm>
          <a:prstGeom prst="rightArrow">
            <a:avLst>
              <a:gd name="adj1" fmla="val 76296"/>
              <a:gd name="adj2" fmla="val 50000"/>
            </a:avLst>
          </a:prstGeom>
          <a:solidFill>
            <a:srgbClr val="B11756"/>
          </a:solidFill>
          <a:ln>
            <a:solidFill>
              <a:schemeClr val="bg1"/>
            </a:solidFill>
          </a:ln>
          <a:effectLst>
            <a:outerShdw blurRad="50800" dist="11937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ES" sz="2400" dirty="0">
                <a:solidFill>
                  <a:schemeClr val="bg1"/>
                </a:solidFill>
              </a:rPr>
              <a:t>DIRECTIVO</a:t>
            </a:r>
            <a:endParaRPr lang="es-MX" sz="2400" dirty="0">
              <a:solidFill>
                <a:schemeClr val="bg1"/>
              </a:solidFill>
            </a:endParaRPr>
          </a:p>
        </p:txBody>
      </p:sp>
      <p:sp>
        <p:nvSpPr>
          <p:cNvPr id="8" name="Rectángulo: esquinas redondeadas 12">
            <a:extLst>
              <a:ext uri="{FF2B5EF4-FFF2-40B4-BE49-F238E27FC236}">
                <a16:creationId xmlns:a16="http://schemas.microsoft.com/office/drawing/2014/main" id="{D21DBD9F-76C1-974B-9EFB-CA9CBD402A48}"/>
              </a:ext>
            </a:extLst>
          </p:cNvPr>
          <p:cNvSpPr/>
          <p:nvPr/>
        </p:nvSpPr>
        <p:spPr>
          <a:xfrm>
            <a:off x="4884709" y="3430498"/>
            <a:ext cx="4362266" cy="1453836"/>
          </a:xfrm>
          <a:prstGeom prst="roundRect">
            <a:avLst/>
          </a:prstGeom>
          <a:solidFill>
            <a:srgbClr val="FDF4F8"/>
          </a:solidFill>
          <a:ln>
            <a:solidFill>
              <a:srgbClr val="540B29"/>
            </a:solidFill>
          </a:ln>
          <a:effectLst>
            <a:outerShdw blurRad="50800" dist="11937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s-MX" sz="1400" dirty="0">
              <a:solidFill>
                <a:srgbClr val="540B29"/>
              </a:solidFill>
            </a:endParaRPr>
          </a:p>
          <a:p>
            <a:pPr algn="ctr"/>
            <a:endParaRPr lang="es-ES" dirty="0">
              <a:solidFill>
                <a:srgbClr val="540B29"/>
              </a:solidFill>
            </a:endParaRPr>
          </a:p>
          <a:p>
            <a:pPr algn="ctr"/>
            <a:endParaRPr lang="es-ES" sz="2000" dirty="0">
              <a:solidFill>
                <a:srgbClr val="540B29"/>
              </a:solidFill>
            </a:endParaRPr>
          </a:p>
          <a:p>
            <a:pPr algn="ctr"/>
            <a:r>
              <a:rPr lang="es-ES" sz="2000" dirty="0">
                <a:solidFill>
                  <a:srgbClr val="540B29"/>
                </a:solidFill>
                <a:latin typeface="Arial Rounded MT Bold" panose="020F0704030504030204" pitchFamily="34" charset="0"/>
              </a:rPr>
              <a:t>Impacta de manera negativa en la operación de los procesos, programas y proyectos</a:t>
            </a:r>
            <a:r>
              <a:rPr lang="es-MX" sz="2000" dirty="0">
                <a:solidFill>
                  <a:srgbClr val="540B29"/>
                </a:solidFill>
                <a:latin typeface="Arial Rounded MT Bold" panose="020F0704030504030204" pitchFamily="34" charset="0"/>
              </a:rPr>
              <a:t> Institucionales</a:t>
            </a:r>
          </a:p>
          <a:p>
            <a:pPr algn="ctr"/>
            <a:endParaRPr lang="es-MX" sz="2000" dirty="0">
              <a:solidFill>
                <a:srgbClr val="540B29"/>
              </a:solidFill>
            </a:endParaRPr>
          </a:p>
          <a:p>
            <a:pPr algn="ctr"/>
            <a:endParaRPr lang="es-MX" sz="1400" dirty="0">
              <a:solidFill>
                <a:srgbClr val="540B29"/>
              </a:solidFill>
            </a:endParaRPr>
          </a:p>
          <a:p>
            <a:pPr algn="ctr"/>
            <a:endParaRPr lang="es-MX" sz="1400" dirty="0">
              <a:solidFill>
                <a:srgbClr val="540B29"/>
              </a:solidFill>
            </a:endParaRPr>
          </a:p>
          <a:p>
            <a:pPr marL="285750" indent="-285750">
              <a:buFont typeface="Arial" panose="020B0604020202020204" pitchFamily="34" charset="0"/>
              <a:buChar char="•"/>
            </a:pPr>
            <a:endParaRPr lang="es-MX" sz="1400" dirty="0">
              <a:solidFill>
                <a:srgbClr val="540B29"/>
              </a:solidFill>
            </a:endParaRPr>
          </a:p>
        </p:txBody>
      </p:sp>
      <p:sp>
        <p:nvSpPr>
          <p:cNvPr id="9" name="Flecha: a la derecha 6">
            <a:extLst>
              <a:ext uri="{FF2B5EF4-FFF2-40B4-BE49-F238E27FC236}">
                <a16:creationId xmlns:a16="http://schemas.microsoft.com/office/drawing/2014/main" id="{7095CF08-809E-BC4E-B98D-DE115056978C}"/>
              </a:ext>
            </a:extLst>
          </p:cNvPr>
          <p:cNvSpPr/>
          <p:nvPr/>
        </p:nvSpPr>
        <p:spPr>
          <a:xfrm>
            <a:off x="1414393" y="5215645"/>
            <a:ext cx="2688050" cy="1288269"/>
          </a:xfrm>
          <a:prstGeom prst="rightArrow">
            <a:avLst>
              <a:gd name="adj1" fmla="val 76296"/>
              <a:gd name="adj2" fmla="val 50000"/>
            </a:avLst>
          </a:prstGeom>
          <a:solidFill>
            <a:srgbClr val="B11756"/>
          </a:solidFill>
          <a:ln>
            <a:solidFill>
              <a:schemeClr val="bg1"/>
            </a:solidFill>
          </a:ln>
          <a:effectLst>
            <a:outerShdw blurRad="50800" dist="11937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ES" sz="2400" dirty="0">
                <a:solidFill>
                  <a:schemeClr val="bg1"/>
                </a:solidFill>
              </a:rPr>
              <a:t>OPERATIVO</a:t>
            </a:r>
            <a:endParaRPr lang="es-MX" sz="2400" dirty="0">
              <a:solidFill>
                <a:schemeClr val="bg1"/>
              </a:solidFill>
            </a:endParaRPr>
          </a:p>
        </p:txBody>
      </p:sp>
      <p:sp>
        <p:nvSpPr>
          <p:cNvPr id="10" name="Rectángulo: esquinas redondeadas 12">
            <a:extLst>
              <a:ext uri="{FF2B5EF4-FFF2-40B4-BE49-F238E27FC236}">
                <a16:creationId xmlns:a16="http://schemas.microsoft.com/office/drawing/2014/main" id="{D21DBD9F-76C1-974B-9EFB-CA9CBD402A48}"/>
              </a:ext>
            </a:extLst>
          </p:cNvPr>
          <p:cNvSpPr/>
          <p:nvPr/>
        </p:nvSpPr>
        <p:spPr>
          <a:xfrm>
            <a:off x="4884709" y="5159074"/>
            <a:ext cx="4362266" cy="1288269"/>
          </a:xfrm>
          <a:prstGeom prst="roundRect">
            <a:avLst/>
          </a:prstGeom>
          <a:solidFill>
            <a:srgbClr val="FDF4F8"/>
          </a:solidFill>
          <a:ln>
            <a:solidFill>
              <a:srgbClr val="540B29"/>
            </a:solidFill>
          </a:ln>
          <a:effectLst>
            <a:outerShdw blurRad="50800" dist="11937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s-ES" sz="1400" dirty="0">
              <a:solidFill>
                <a:srgbClr val="540B29"/>
              </a:solidFill>
            </a:endParaRPr>
          </a:p>
          <a:p>
            <a:pPr algn="ctr"/>
            <a:endParaRPr lang="es-MX" sz="1400" dirty="0">
              <a:solidFill>
                <a:srgbClr val="540B29"/>
              </a:solidFill>
            </a:endParaRPr>
          </a:p>
          <a:p>
            <a:pPr algn="ctr"/>
            <a:endParaRPr lang="es-ES" dirty="0">
              <a:solidFill>
                <a:srgbClr val="540B29"/>
              </a:solidFill>
            </a:endParaRPr>
          </a:p>
          <a:p>
            <a:pPr algn="ctr"/>
            <a:r>
              <a:rPr lang="es-ES" sz="2000" dirty="0">
                <a:solidFill>
                  <a:srgbClr val="540B29"/>
                </a:solidFill>
                <a:latin typeface="Arial Rounded MT Bold" panose="020F0704030504030204" pitchFamily="34" charset="0"/>
              </a:rPr>
              <a:t>Repercute en la eficacia de las acciones y tareas realizadas por los responsables de su ejecución</a:t>
            </a:r>
            <a:r>
              <a:rPr lang="es-MX" sz="2000" dirty="0">
                <a:solidFill>
                  <a:srgbClr val="540B29"/>
                </a:solidFill>
                <a:latin typeface="Arial Rounded MT Bold" panose="020F0704030504030204" pitchFamily="34" charset="0"/>
              </a:rPr>
              <a:t> </a:t>
            </a:r>
          </a:p>
          <a:p>
            <a:pPr algn="ctr"/>
            <a:endParaRPr lang="es-MX" sz="2000" dirty="0">
              <a:solidFill>
                <a:srgbClr val="540B29"/>
              </a:solidFill>
            </a:endParaRPr>
          </a:p>
          <a:p>
            <a:pPr algn="ctr"/>
            <a:endParaRPr lang="es-MX" sz="1400" dirty="0">
              <a:solidFill>
                <a:srgbClr val="540B29"/>
              </a:solidFill>
            </a:endParaRPr>
          </a:p>
          <a:p>
            <a:pPr marL="285750" indent="-285750">
              <a:buFont typeface="Arial" panose="020B0604020202020204" pitchFamily="34" charset="0"/>
              <a:buChar char="•"/>
            </a:pPr>
            <a:endParaRPr lang="es-MX" sz="1400" dirty="0">
              <a:solidFill>
                <a:srgbClr val="540B29"/>
              </a:solidFill>
            </a:endParaRPr>
          </a:p>
        </p:txBody>
      </p:sp>
    </p:spTree>
    <p:extLst>
      <p:ext uri="{BB962C8B-B14F-4D97-AF65-F5344CB8AC3E}">
        <p14:creationId xmlns:p14="http://schemas.microsoft.com/office/powerpoint/2010/main" val="3023169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8FD8BC74-2D94-394C-8530-86BAA38FF8F3}"/>
              </a:ext>
            </a:extLst>
          </p:cNvPr>
          <p:cNvSpPr>
            <a:spLocks noGrp="1"/>
          </p:cNvSpPr>
          <p:nvPr>
            <p:ph type="sldNum" sz="quarter" idx="12"/>
          </p:nvPr>
        </p:nvSpPr>
        <p:spPr/>
        <p:txBody>
          <a:bodyPr/>
          <a:lstStyle/>
          <a:p>
            <a:fld id="{4FAB73BC-B049-4115-A692-8D63A059BFB8}" type="slidenum">
              <a:rPr lang="en-US" smtClean="0"/>
              <a:t>29</a:t>
            </a:fld>
            <a:endParaRPr lang="en-US"/>
          </a:p>
        </p:txBody>
      </p:sp>
      <p:sp>
        <p:nvSpPr>
          <p:cNvPr id="4" name="CuadroTexto 3">
            <a:extLst>
              <a:ext uri="{FF2B5EF4-FFF2-40B4-BE49-F238E27FC236}">
                <a16:creationId xmlns:a16="http://schemas.microsoft.com/office/drawing/2014/main" id="{C2ED8D6D-9835-644A-B52C-029D584E4C6E}"/>
              </a:ext>
            </a:extLst>
          </p:cNvPr>
          <p:cNvSpPr txBox="1"/>
          <p:nvPr/>
        </p:nvSpPr>
        <p:spPr>
          <a:xfrm>
            <a:off x="4971422" y="164493"/>
            <a:ext cx="5496596"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just"/>
            <a:r>
              <a:rPr lang="es-MX" sz="2400" dirty="0">
                <a:ln w="0"/>
                <a:solidFill>
                  <a:srgbClr val="540B29"/>
                </a:solidFill>
                <a:effectLst>
                  <a:outerShdw blurRad="38100" dist="19050" dir="2700000" algn="tl" rotWithShape="0">
                    <a:schemeClr val="dk1">
                      <a:alpha val="40000"/>
                    </a:schemeClr>
                  </a:outerShdw>
                </a:effectLst>
              </a:rPr>
              <a:t>Metodología de Administración de Riesgos</a:t>
            </a:r>
          </a:p>
        </p:txBody>
      </p:sp>
      <p:sp>
        <p:nvSpPr>
          <p:cNvPr id="6" name="Rectángulo 5">
            <a:extLst>
              <a:ext uri="{FF2B5EF4-FFF2-40B4-BE49-F238E27FC236}">
                <a16:creationId xmlns:a16="http://schemas.microsoft.com/office/drawing/2014/main" id="{22C04B76-44C5-3842-93AE-483BAA6C5AD4}"/>
              </a:ext>
            </a:extLst>
          </p:cNvPr>
          <p:cNvSpPr/>
          <p:nvPr/>
        </p:nvSpPr>
        <p:spPr>
          <a:xfrm>
            <a:off x="1567420" y="918178"/>
            <a:ext cx="7235687" cy="505391"/>
          </a:xfrm>
          <a:prstGeom prst="rect">
            <a:avLst/>
          </a:prstGeom>
          <a:solidFill>
            <a:srgbClr val="72848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CLASIFICACIÓN DE FACTORES</a:t>
            </a:r>
            <a:endParaRPr lang="es-MX" dirty="0"/>
          </a:p>
        </p:txBody>
      </p:sp>
      <p:sp>
        <p:nvSpPr>
          <p:cNvPr id="7" name="Rectángulo 6">
            <a:extLst>
              <a:ext uri="{FF2B5EF4-FFF2-40B4-BE49-F238E27FC236}">
                <a16:creationId xmlns:a16="http://schemas.microsoft.com/office/drawing/2014/main" id="{306FB78A-84B9-5646-936D-26034E2634C9}"/>
              </a:ext>
            </a:extLst>
          </p:cNvPr>
          <p:cNvSpPr/>
          <p:nvPr/>
        </p:nvSpPr>
        <p:spPr>
          <a:xfrm>
            <a:off x="484023" y="1715590"/>
            <a:ext cx="8878629" cy="589218"/>
          </a:xfrm>
          <a:prstGeom prst="rect">
            <a:avLst/>
          </a:prstGeom>
          <a:solidFill>
            <a:srgbClr val="540B2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HUMANOS</a:t>
            </a:r>
          </a:p>
          <a:p>
            <a:pPr algn="ctr"/>
            <a:r>
              <a:rPr lang="es-MX" dirty="0"/>
              <a:t>Personas que participan en los programas, proyectos, procesos, actividades o tareas</a:t>
            </a:r>
          </a:p>
        </p:txBody>
      </p:sp>
      <p:sp>
        <p:nvSpPr>
          <p:cNvPr id="8" name="Rectángulo 7">
            <a:extLst>
              <a:ext uri="{FF2B5EF4-FFF2-40B4-BE49-F238E27FC236}">
                <a16:creationId xmlns:a16="http://schemas.microsoft.com/office/drawing/2014/main" id="{04DDD6EE-9D52-AA4E-91EA-9397E4E3576B}"/>
              </a:ext>
            </a:extLst>
          </p:cNvPr>
          <p:cNvSpPr/>
          <p:nvPr/>
        </p:nvSpPr>
        <p:spPr>
          <a:xfrm>
            <a:off x="484023" y="2410689"/>
            <a:ext cx="8878629" cy="532248"/>
          </a:xfrm>
          <a:prstGeom prst="rect">
            <a:avLst/>
          </a:prstGeom>
          <a:solidFill>
            <a:srgbClr val="540B2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FINANCIERO-PRESUPUESTAL</a:t>
            </a:r>
          </a:p>
          <a:p>
            <a:pPr algn="ctr"/>
            <a:r>
              <a:rPr lang="es-MX" dirty="0"/>
              <a:t>Recursos financieros y presupuestales necesarios para el logro de metas y objetivos</a:t>
            </a:r>
          </a:p>
        </p:txBody>
      </p:sp>
      <p:sp>
        <p:nvSpPr>
          <p:cNvPr id="9" name="Rectángulo 8">
            <a:extLst>
              <a:ext uri="{FF2B5EF4-FFF2-40B4-BE49-F238E27FC236}">
                <a16:creationId xmlns:a16="http://schemas.microsoft.com/office/drawing/2014/main" id="{2A7261EC-C1AF-A541-827D-B43105EE2100}"/>
              </a:ext>
            </a:extLst>
          </p:cNvPr>
          <p:cNvSpPr/>
          <p:nvPr/>
        </p:nvSpPr>
        <p:spPr>
          <a:xfrm>
            <a:off x="484023" y="3048817"/>
            <a:ext cx="8878629" cy="567593"/>
          </a:xfrm>
          <a:prstGeom prst="rect">
            <a:avLst/>
          </a:prstGeom>
          <a:solidFill>
            <a:srgbClr val="540B29"/>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MATERIAL </a:t>
            </a:r>
          </a:p>
          <a:p>
            <a:pPr algn="ctr"/>
            <a:r>
              <a:rPr lang="es-MX" dirty="0"/>
              <a:t>Infraestructura y recursos materiales necesarios para el logro de metas y objetivos</a:t>
            </a:r>
          </a:p>
        </p:txBody>
      </p:sp>
      <p:sp>
        <p:nvSpPr>
          <p:cNvPr id="11" name="Rectángulo 10">
            <a:extLst>
              <a:ext uri="{FF2B5EF4-FFF2-40B4-BE49-F238E27FC236}">
                <a16:creationId xmlns:a16="http://schemas.microsoft.com/office/drawing/2014/main" id="{89A8E8BD-D014-0646-881F-F66C4A14090F}"/>
              </a:ext>
            </a:extLst>
          </p:cNvPr>
          <p:cNvSpPr/>
          <p:nvPr/>
        </p:nvSpPr>
        <p:spPr>
          <a:xfrm>
            <a:off x="484024" y="3766217"/>
            <a:ext cx="8878629" cy="1199934"/>
          </a:xfrm>
          <a:prstGeom prst="rect">
            <a:avLst/>
          </a:prstGeom>
          <a:solidFill>
            <a:srgbClr val="540B2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TÉCNICO-ADMINISTRATIVO</a:t>
            </a:r>
          </a:p>
          <a:p>
            <a:pPr algn="ctr"/>
            <a:r>
              <a:rPr lang="es-MX" dirty="0"/>
              <a:t>Actividades relacionadas con la estructura orgánica, políticas, sistemas no informáticos, procedimientos, comunicación e información que intervienen en la consecución de metas y objetivos</a:t>
            </a:r>
          </a:p>
        </p:txBody>
      </p:sp>
      <p:sp>
        <p:nvSpPr>
          <p:cNvPr id="12" name="Rectángulo 11">
            <a:extLst>
              <a:ext uri="{FF2B5EF4-FFF2-40B4-BE49-F238E27FC236}">
                <a16:creationId xmlns:a16="http://schemas.microsoft.com/office/drawing/2014/main" id="{226ADE63-257E-3E4A-9B8A-BCD0BDDEE729}"/>
              </a:ext>
            </a:extLst>
          </p:cNvPr>
          <p:cNvSpPr/>
          <p:nvPr/>
        </p:nvSpPr>
        <p:spPr>
          <a:xfrm>
            <a:off x="484025" y="5042475"/>
            <a:ext cx="8878629" cy="532248"/>
          </a:xfrm>
          <a:prstGeom prst="rect">
            <a:avLst/>
          </a:prstGeom>
          <a:solidFill>
            <a:srgbClr val="540B2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TECNOLOGÍAS DE INFORMACIÓN </a:t>
            </a:r>
          </a:p>
          <a:p>
            <a:pPr algn="ctr"/>
            <a:r>
              <a:rPr lang="es-MX" dirty="0"/>
              <a:t>Sistemas (de información y comunicación) requeridos para administrar la información</a:t>
            </a:r>
          </a:p>
        </p:txBody>
      </p:sp>
      <p:sp>
        <p:nvSpPr>
          <p:cNvPr id="13" name="Rectángulo 12">
            <a:extLst>
              <a:ext uri="{FF2B5EF4-FFF2-40B4-BE49-F238E27FC236}">
                <a16:creationId xmlns:a16="http://schemas.microsoft.com/office/drawing/2014/main" id="{574336B8-9416-964D-9808-193434B6B583}"/>
              </a:ext>
            </a:extLst>
          </p:cNvPr>
          <p:cNvSpPr/>
          <p:nvPr/>
        </p:nvSpPr>
        <p:spPr>
          <a:xfrm>
            <a:off x="484025" y="5634394"/>
            <a:ext cx="8878629" cy="532248"/>
          </a:xfrm>
          <a:prstGeom prst="rect">
            <a:avLst/>
          </a:prstGeom>
          <a:solidFill>
            <a:srgbClr val="540B2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NORMATIVO</a:t>
            </a:r>
          </a:p>
          <a:p>
            <a:pPr algn="ctr"/>
            <a:r>
              <a:rPr lang="es-MX" dirty="0"/>
              <a:t>Leyes, Reglamentos, normas y disposiciones que rigen la actuación de la institución</a:t>
            </a:r>
          </a:p>
        </p:txBody>
      </p:sp>
      <p:sp>
        <p:nvSpPr>
          <p:cNvPr id="14" name="Rectángulo 13">
            <a:extLst>
              <a:ext uri="{FF2B5EF4-FFF2-40B4-BE49-F238E27FC236}">
                <a16:creationId xmlns:a16="http://schemas.microsoft.com/office/drawing/2014/main" id="{758777B8-B43D-1D4C-A6A0-56419E707671}"/>
              </a:ext>
            </a:extLst>
          </p:cNvPr>
          <p:cNvSpPr/>
          <p:nvPr/>
        </p:nvSpPr>
        <p:spPr>
          <a:xfrm>
            <a:off x="484025" y="6229878"/>
            <a:ext cx="8878629" cy="532248"/>
          </a:xfrm>
          <a:prstGeom prst="rect">
            <a:avLst/>
          </a:prstGeom>
          <a:solidFill>
            <a:srgbClr val="540B29"/>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a:p>
            <a:pPr algn="ctr"/>
            <a:endParaRPr lang="es-ES" sz="1750" dirty="0"/>
          </a:p>
          <a:p>
            <a:pPr algn="ctr"/>
            <a:endParaRPr lang="es-ES" sz="1750" dirty="0"/>
          </a:p>
          <a:p>
            <a:pPr algn="ctr"/>
            <a:endParaRPr lang="es-ES" sz="1750" dirty="0"/>
          </a:p>
          <a:p>
            <a:pPr algn="ctr"/>
            <a:endParaRPr lang="es-ES" sz="1750" dirty="0"/>
          </a:p>
          <a:p>
            <a:pPr algn="ctr"/>
            <a:r>
              <a:rPr lang="es-MX" sz="1750" dirty="0"/>
              <a:t>ENTORNO</a:t>
            </a:r>
          </a:p>
          <a:p>
            <a:pPr algn="ctr"/>
            <a:r>
              <a:rPr lang="es-MX" sz="1750" dirty="0"/>
              <a:t>Se refiere a las condiciones externas a </a:t>
            </a:r>
            <a:r>
              <a:rPr lang="es-MX" sz="1750"/>
              <a:t>la institución pública</a:t>
            </a:r>
            <a:endParaRPr lang="es-ES" sz="1750" dirty="0"/>
          </a:p>
          <a:p>
            <a:pPr algn="ctr"/>
            <a:endParaRPr lang="es-ES" sz="1750" dirty="0"/>
          </a:p>
          <a:p>
            <a:pPr algn="ctr"/>
            <a:endParaRPr lang="es-ES" sz="1750" dirty="0"/>
          </a:p>
          <a:p>
            <a:pPr algn="ctr"/>
            <a:endParaRPr lang="es-ES" sz="1750" dirty="0"/>
          </a:p>
          <a:p>
            <a:pPr algn="ctr"/>
            <a:endParaRPr lang="es-ES" sz="1750" dirty="0"/>
          </a:p>
          <a:p>
            <a:pPr algn="ctr"/>
            <a:endParaRPr lang="es-MX" sz="1750" dirty="0"/>
          </a:p>
        </p:txBody>
      </p:sp>
    </p:spTree>
    <p:extLst>
      <p:ext uri="{BB962C8B-B14F-4D97-AF65-F5344CB8AC3E}">
        <p14:creationId xmlns:p14="http://schemas.microsoft.com/office/powerpoint/2010/main" val="3055635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1050949"/>
            <a:ext cx="10515600" cy="1325563"/>
          </a:xfrm>
        </p:spPr>
        <p:txBody>
          <a:bodyPr/>
          <a:lstStyle/>
          <a:p>
            <a:pPr algn="ctr"/>
            <a:r>
              <a:rPr lang="es-MX" sz="2800" b="1" dirty="0">
                <a:solidFill>
                  <a:prstClr val="black"/>
                </a:solidFill>
                <a:latin typeface="Calibri"/>
                <a:ea typeface="+mn-ea"/>
                <a:cs typeface="+mn-cs"/>
              </a:rPr>
              <a:t>En Michoacán hubo un </a:t>
            </a:r>
            <a:r>
              <a:rPr lang="es-MX" sz="2800" b="1" dirty="0">
                <a:solidFill>
                  <a:srgbClr val="FF6600"/>
                </a:solidFill>
                <a:latin typeface="Calibri"/>
                <a:ea typeface="+mn-ea"/>
                <a:cs typeface="+mn-cs"/>
              </a:rPr>
              <a:t>intento</a:t>
            </a:r>
            <a:r>
              <a:rPr lang="es-MX" sz="2800" b="1" dirty="0">
                <a:solidFill>
                  <a:prstClr val="black"/>
                </a:solidFill>
                <a:latin typeface="Calibri"/>
                <a:ea typeface="+mn-ea"/>
                <a:cs typeface="+mn-cs"/>
              </a:rPr>
              <a:t> por adaptar el marco normativo existente a las nuevas exigencias del panorama nacional en materia de Control Interno.</a:t>
            </a:r>
            <a:endParaRPr lang="es-MX" b="1" dirty="0"/>
          </a:p>
        </p:txBody>
      </p:sp>
      <p:sp>
        <p:nvSpPr>
          <p:cNvPr id="3" name="2 Marcador de contenido"/>
          <p:cNvSpPr>
            <a:spLocks noGrp="1"/>
          </p:cNvSpPr>
          <p:nvPr>
            <p:ph idx="1"/>
          </p:nvPr>
        </p:nvSpPr>
        <p:spPr>
          <a:xfrm>
            <a:off x="838200" y="2935705"/>
            <a:ext cx="10515600" cy="2995863"/>
          </a:xfrm>
        </p:spPr>
        <p:txBody>
          <a:bodyPr/>
          <a:lstStyle/>
          <a:p>
            <a:pPr lvl="0" algn="just"/>
            <a:endParaRPr lang="es-MX" u="sng" dirty="0">
              <a:solidFill>
                <a:prstClr val="black"/>
              </a:solidFill>
            </a:endParaRPr>
          </a:p>
          <a:p>
            <a:pPr marL="0" lvl="0" indent="0" algn="just">
              <a:buNone/>
            </a:pPr>
            <a:r>
              <a:rPr lang="es-MX" b="1" u="sng" dirty="0">
                <a:solidFill>
                  <a:srgbClr val="990033"/>
                </a:solidFill>
              </a:rPr>
              <a:t>El 21 de diciembre de 2020 </a:t>
            </a:r>
            <a:r>
              <a:rPr lang="es-MX" dirty="0">
                <a:solidFill>
                  <a:prstClr val="black"/>
                </a:solidFill>
              </a:rPr>
              <a:t>se publicó en el Periódico Oficial del Gobierno del Estado de Michoacán, el Acuerdo por el que se emiten las </a:t>
            </a:r>
            <a:r>
              <a:rPr lang="es-MX" b="1" u="sng" dirty="0">
                <a:solidFill>
                  <a:srgbClr val="3333FF"/>
                </a:solidFill>
              </a:rPr>
              <a:t>Normas de Aplicación General en Materia de Control Interno </a:t>
            </a:r>
            <a:r>
              <a:rPr lang="es-MX" u="sng" dirty="0">
                <a:solidFill>
                  <a:prstClr val="black"/>
                </a:solidFill>
              </a:rPr>
              <a:t>para la Administración Pública del Estado de Michoacán de Ocampo</a:t>
            </a:r>
            <a:r>
              <a:rPr lang="es-MX" dirty="0">
                <a:solidFill>
                  <a:prstClr val="black"/>
                </a:solidFill>
              </a:rPr>
              <a:t>. </a:t>
            </a:r>
          </a:p>
          <a:p>
            <a:endParaRPr lang="es-MX" dirty="0"/>
          </a:p>
        </p:txBody>
      </p:sp>
    </p:spTree>
    <p:extLst>
      <p:ext uri="{BB962C8B-B14F-4D97-AF65-F5344CB8AC3E}">
        <p14:creationId xmlns:p14="http://schemas.microsoft.com/office/powerpoint/2010/main" val="1505483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346D4836-509D-544D-9D47-897996548DBA}"/>
              </a:ext>
            </a:extLst>
          </p:cNvPr>
          <p:cNvSpPr>
            <a:spLocks noGrp="1"/>
          </p:cNvSpPr>
          <p:nvPr>
            <p:ph type="sldNum" sz="quarter" idx="12"/>
          </p:nvPr>
        </p:nvSpPr>
        <p:spPr/>
        <p:txBody>
          <a:bodyPr/>
          <a:lstStyle/>
          <a:p>
            <a:fld id="{4FAB73BC-B049-4115-A692-8D63A059BFB8}" type="slidenum">
              <a:rPr lang="en-US" smtClean="0"/>
              <a:t>30</a:t>
            </a:fld>
            <a:endParaRPr lang="en-US"/>
          </a:p>
        </p:txBody>
      </p:sp>
      <p:sp>
        <p:nvSpPr>
          <p:cNvPr id="4" name="Elipse 3">
            <a:extLst>
              <a:ext uri="{FF2B5EF4-FFF2-40B4-BE49-F238E27FC236}">
                <a16:creationId xmlns:a16="http://schemas.microsoft.com/office/drawing/2014/main" id="{0942E26D-FE29-E64B-9EF5-C93341955AE8}"/>
              </a:ext>
            </a:extLst>
          </p:cNvPr>
          <p:cNvSpPr/>
          <p:nvPr/>
        </p:nvSpPr>
        <p:spPr>
          <a:xfrm>
            <a:off x="1582297" y="3460959"/>
            <a:ext cx="2050507" cy="1667539"/>
          </a:xfrm>
          <a:prstGeom prst="ellipse">
            <a:avLst/>
          </a:prstGeom>
          <a:solidFill>
            <a:srgbClr val="728484"/>
          </a:solidFill>
          <a:effectLst>
            <a:glow rad="228600">
              <a:schemeClr val="accent2">
                <a:satMod val="175000"/>
                <a:alpha val="40000"/>
              </a:schemeClr>
            </a:glo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Programas</a:t>
            </a:r>
          </a:p>
          <a:p>
            <a:pPr algn="ctr"/>
            <a:r>
              <a:rPr lang="es-MX" sz="1400" dirty="0"/>
              <a:t>Institucionales  operados ineficientemente </a:t>
            </a:r>
          </a:p>
        </p:txBody>
      </p:sp>
      <p:sp>
        <p:nvSpPr>
          <p:cNvPr id="6" name="Elipse 5">
            <a:extLst>
              <a:ext uri="{FF2B5EF4-FFF2-40B4-BE49-F238E27FC236}">
                <a16:creationId xmlns:a16="http://schemas.microsoft.com/office/drawing/2014/main" id="{ACB719FD-AB5E-E54F-B0E5-8CF4DB9DE254}"/>
              </a:ext>
            </a:extLst>
          </p:cNvPr>
          <p:cNvSpPr/>
          <p:nvPr/>
        </p:nvSpPr>
        <p:spPr>
          <a:xfrm>
            <a:off x="1691581" y="1798029"/>
            <a:ext cx="1773382" cy="16414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Áreas con personal proclive a cometer actos de corrupción </a:t>
            </a:r>
          </a:p>
        </p:txBody>
      </p:sp>
      <p:sp>
        <p:nvSpPr>
          <p:cNvPr id="11" name="Elipse 10">
            <a:extLst>
              <a:ext uri="{FF2B5EF4-FFF2-40B4-BE49-F238E27FC236}">
                <a16:creationId xmlns:a16="http://schemas.microsoft.com/office/drawing/2014/main" id="{944FA107-BF96-CA49-92D1-A74CF326392D}"/>
              </a:ext>
            </a:extLst>
          </p:cNvPr>
          <p:cNvSpPr/>
          <p:nvPr/>
        </p:nvSpPr>
        <p:spPr>
          <a:xfrm>
            <a:off x="7083882" y="3355016"/>
            <a:ext cx="2002336" cy="1761837"/>
          </a:xfrm>
          <a:prstGeom prst="ellipse">
            <a:avLst/>
          </a:prstGeom>
          <a:solidFill>
            <a:srgbClr val="728484"/>
          </a:solidFill>
          <a:effectLst>
            <a:glow rad="228600">
              <a:schemeClr val="accent2">
                <a:satMod val="175000"/>
                <a:alpha val="40000"/>
              </a:schemeClr>
            </a:glo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Servicios médicos otorgados por debajo de los estándares de calidad</a:t>
            </a:r>
          </a:p>
        </p:txBody>
      </p:sp>
      <p:sp>
        <p:nvSpPr>
          <p:cNvPr id="12" name="Elipse 11">
            <a:extLst>
              <a:ext uri="{FF2B5EF4-FFF2-40B4-BE49-F238E27FC236}">
                <a16:creationId xmlns:a16="http://schemas.microsoft.com/office/drawing/2014/main" id="{388E29B9-B50D-FE41-B0DE-D127FA2D1B05}"/>
              </a:ext>
            </a:extLst>
          </p:cNvPr>
          <p:cNvSpPr/>
          <p:nvPr/>
        </p:nvSpPr>
        <p:spPr>
          <a:xfrm>
            <a:off x="1720859" y="5152489"/>
            <a:ext cx="1773382" cy="16414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Incentivos insuficientes para la coordinación institucional</a:t>
            </a:r>
          </a:p>
        </p:txBody>
      </p:sp>
      <p:sp>
        <p:nvSpPr>
          <p:cNvPr id="13" name="Elipse 12">
            <a:extLst>
              <a:ext uri="{FF2B5EF4-FFF2-40B4-BE49-F238E27FC236}">
                <a16:creationId xmlns:a16="http://schemas.microsoft.com/office/drawing/2014/main" id="{50CA193E-2299-2D4E-85AC-668E19D48BFE}"/>
              </a:ext>
            </a:extLst>
          </p:cNvPr>
          <p:cNvSpPr/>
          <p:nvPr/>
        </p:nvSpPr>
        <p:spPr>
          <a:xfrm>
            <a:off x="3331728" y="4414606"/>
            <a:ext cx="1773382" cy="16414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Deficiencias  en el diseño conceptual y operativo del programa </a:t>
            </a:r>
            <a:r>
              <a:rPr lang="es-MX" dirty="0"/>
              <a:t>“Y”</a:t>
            </a:r>
          </a:p>
        </p:txBody>
      </p:sp>
      <p:sp>
        <p:nvSpPr>
          <p:cNvPr id="14" name="Elipse 13">
            <a:extLst>
              <a:ext uri="{FF2B5EF4-FFF2-40B4-BE49-F238E27FC236}">
                <a16:creationId xmlns:a16="http://schemas.microsoft.com/office/drawing/2014/main" id="{96D84596-A6D2-7546-AAFD-0D4D75A5F040}"/>
              </a:ext>
            </a:extLst>
          </p:cNvPr>
          <p:cNvSpPr/>
          <p:nvPr/>
        </p:nvSpPr>
        <p:spPr>
          <a:xfrm>
            <a:off x="3417983" y="2657935"/>
            <a:ext cx="1773382" cy="16414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Padrón de beneficiarios incompleto y/o desactualizado </a:t>
            </a:r>
          </a:p>
        </p:txBody>
      </p:sp>
      <p:sp>
        <p:nvSpPr>
          <p:cNvPr id="15" name="Elipse 14">
            <a:extLst>
              <a:ext uri="{FF2B5EF4-FFF2-40B4-BE49-F238E27FC236}">
                <a16:creationId xmlns:a16="http://schemas.microsoft.com/office/drawing/2014/main" id="{0BC474A9-2579-BE4E-9BD0-10A8219A0223}"/>
              </a:ext>
            </a:extLst>
          </p:cNvPr>
          <p:cNvSpPr/>
          <p:nvPr/>
        </p:nvSpPr>
        <p:spPr>
          <a:xfrm>
            <a:off x="63417" y="4414606"/>
            <a:ext cx="1773382" cy="16414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Inadecuada aplicación de la normatividad por desconocimiento</a:t>
            </a:r>
          </a:p>
        </p:txBody>
      </p:sp>
      <p:sp>
        <p:nvSpPr>
          <p:cNvPr id="16" name="Elipse 15">
            <a:extLst>
              <a:ext uri="{FF2B5EF4-FFF2-40B4-BE49-F238E27FC236}">
                <a16:creationId xmlns:a16="http://schemas.microsoft.com/office/drawing/2014/main" id="{B4941BCF-DA76-3642-A603-FB45309B96E1}"/>
              </a:ext>
            </a:extLst>
          </p:cNvPr>
          <p:cNvSpPr/>
          <p:nvPr/>
        </p:nvSpPr>
        <p:spPr>
          <a:xfrm>
            <a:off x="56555" y="2659559"/>
            <a:ext cx="1773382" cy="16414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t>Bases de licitación para la compra de bienes relacionados con el programa, dirigidas o sesgadas</a:t>
            </a:r>
          </a:p>
        </p:txBody>
      </p:sp>
      <p:sp>
        <p:nvSpPr>
          <p:cNvPr id="17" name="Elipse 16">
            <a:extLst>
              <a:ext uri="{FF2B5EF4-FFF2-40B4-BE49-F238E27FC236}">
                <a16:creationId xmlns:a16="http://schemas.microsoft.com/office/drawing/2014/main" id="{3E89FE02-DCB1-CB46-8294-9833CDCE2B13}"/>
              </a:ext>
            </a:extLst>
          </p:cNvPr>
          <p:cNvSpPr/>
          <p:nvPr/>
        </p:nvSpPr>
        <p:spPr>
          <a:xfrm>
            <a:off x="7178846" y="1655088"/>
            <a:ext cx="1773382" cy="1666415"/>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Personal sin la capacitación o sin el conocimiento ténico suficiente </a:t>
            </a:r>
          </a:p>
        </p:txBody>
      </p:sp>
      <p:sp>
        <p:nvSpPr>
          <p:cNvPr id="18" name="Elipse 17">
            <a:extLst>
              <a:ext uri="{FF2B5EF4-FFF2-40B4-BE49-F238E27FC236}">
                <a16:creationId xmlns:a16="http://schemas.microsoft.com/office/drawing/2014/main" id="{E1FF8A7B-3506-5142-AB2F-F1BE45EE2D51}"/>
              </a:ext>
            </a:extLst>
          </p:cNvPr>
          <p:cNvSpPr/>
          <p:nvPr/>
        </p:nvSpPr>
        <p:spPr>
          <a:xfrm>
            <a:off x="8886779" y="2518696"/>
            <a:ext cx="1773382" cy="1680606"/>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Sistemas de información obsoletos </a:t>
            </a:r>
          </a:p>
        </p:txBody>
      </p:sp>
      <p:sp>
        <p:nvSpPr>
          <p:cNvPr id="19" name="Elipse 18">
            <a:extLst>
              <a:ext uri="{FF2B5EF4-FFF2-40B4-BE49-F238E27FC236}">
                <a16:creationId xmlns:a16="http://schemas.microsoft.com/office/drawing/2014/main" id="{F0CC8392-2E5F-9048-B68B-5334E0100360}"/>
              </a:ext>
            </a:extLst>
          </p:cNvPr>
          <p:cNvSpPr/>
          <p:nvPr/>
        </p:nvSpPr>
        <p:spPr>
          <a:xfrm>
            <a:off x="7212136" y="5141238"/>
            <a:ext cx="1773382" cy="1522282"/>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Controles internos insuficientes en el proceso</a:t>
            </a:r>
          </a:p>
        </p:txBody>
      </p:sp>
      <p:sp>
        <p:nvSpPr>
          <p:cNvPr id="20" name="Elipse 19">
            <a:extLst>
              <a:ext uri="{FF2B5EF4-FFF2-40B4-BE49-F238E27FC236}">
                <a16:creationId xmlns:a16="http://schemas.microsoft.com/office/drawing/2014/main" id="{01125B47-28DE-EA4E-BE46-AE9D0B88267F}"/>
              </a:ext>
            </a:extLst>
          </p:cNvPr>
          <p:cNvSpPr/>
          <p:nvPr/>
        </p:nvSpPr>
        <p:spPr>
          <a:xfrm>
            <a:off x="8823005" y="4347858"/>
            <a:ext cx="1773382" cy="16414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Insuficiente personal para la atención de los usuarios </a:t>
            </a:r>
          </a:p>
        </p:txBody>
      </p:sp>
      <p:sp>
        <p:nvSpPr>
          <p:cNvPr id="21" name="Elipse 20">
            <a:extLst>
              <a:ext uri="{FF2B5EF4-FFF2-40B4-BE49-F238E27FC236}">
                <a16:creationId xmlns:a16="http://schemas.microsoft.com/office/drawing/2014/main" id="{E2763CBA-D73F-4049-A4ED-DEC9F07ECA24}"/>
              </a:ext>
            </a:extLst>
          </p:cNvPr>
          <p:cNvSpPr/>
          <p:nvPr/>
        </p:nvSpPr>
        <p:spPr>
          <a:xfrm>
            <a:off x="5452444" y="2653300"/>
            <a:ext cx="1773382" cy="16414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Bases de licitación para la compra de medicamentos y utensilios dirigida</a:t>
            </a:r>
          </a:p>
        </p:txBody>
      </p:sp>
      <p:sp>
        <p:nvSpPr>
          <p:cNvPr id="22" name="Elipse 21">
            <a:extLst>
              <a:ext uri="{FF2B5EF4-FFF2-40B4-BE49-F238E27FC236}">
                <a16:creationId xmlns:a16="http://schemas.microsoft.com/office/drawing/2014/main" id="{8AC494A6-A14E-CE41-83AD-1FF83721F287}"/>
              </a:ext>
            </a:extLst>
          </p:cNvPr>
          <p:cNvSpPr/>
          <p:nvPr/>
        </p:nvSpPr>
        <p:spPr>
          <a:xfrm>
            <a:off x="5525321" y="4296139"/>
            <a:ext cx="1773382" cy="16414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Áreas proclives de actos de corrupción</a:t>
            </a:r>
          </a:p>
        </p:txBody>
      </p:sp>
      <p:sp>
        <p:nvSpPr>
          <p:cNvPr id="23" name="Rectángulo 22">
            <a:extLst>
              <a:ext uri="{FF2B5EF4-FFF2-40B4-BE49-F238E27FC236}">
                <a16:creationId xmlns:a16="http://schemas.microsoft.com/office/drawing/2014/main" id="{CF1CD433-C0A7-564E-B661-F2958BBC1ECE}"/>
              </a:ext>
            </a:extLst>
          </p:cNvPr>
          <p:cNvSpPr/>
          <p:nvPr/>
        </p:nvSpPr>
        <p:spPr>
          <a:xfrm>
            <a:off x="4240044" y="226593"/>
            <a:ext cx="7668490" cy="985435"/>
          </a:xfrm>
          <a:prstGeom prst="rect">
            <a:avLst/>
          </a:prstGeom>
          <a:solidFill>
            <a:srgbClr val="FFC5D1"/>
          </a:solidFill>
        </p:spPr>
        <p:style>
          <a:lnRef idx="2">
            <a:schemeClr val="accent2"/>
          </a:lnRef>
          <a:fillRef idx="1001">
            <a:schemeClr val="lt2"/>
          </a:fillRef>
          <a:effectRef idx="0">
            <a:schemeClr val="accent2"/>
          </a:effectRef>
          <a:fontRef idx="minor">
            <a:schemeClr val="dk1"/>
          </a:fontRef>
        </p:style>
        <p:txBody>
          <a:bodyPr rtlCol="0" anchor="ctr"/>
          <a:lstStyle/>
          <a:p>
            <a:pPr algn="ctr"/>
            <a:r>
              <a:rPr lang="es-MX" sz="2000" dirty="0">
                <a:ln>
                  <a:solidFill>
                    <a:schemeClr val="bg2">
                      <a:lumMod val="25000"/>
                    </a:schemeClr>
                  </a:solidFill>
                </a:ln>
                <a:solidFill>
                  <a:schemeClr val="bg1"/>
                </a:solidFill>
              </a:rPr>
              <a:t>Se debe identificar al menos un factor para cada riesgo y no es recomendable asignar más de 2 o 3 factores, además se recomienda que no execeda de 25 palabras </a:t>
            </a:r>
          </a:p>
        </p:txBody>
      </p:sp>
      <p:sp>
        <p:nvSpPr>
          <p:cNvPr id="25" name="Elipse 24">
            <a:extLst>
              <a:ext uri="{FF2B5EF4-FFF2-40B4-BE49-F238E27FC236}">
                <a16:creationId xmlns:a16="http://schemas.microsoft.com/office/drawing/2014/main" id="{8A33248B-1938-BF4B-82C4-0259ECCD3B81}"/>
              </a:ext>
            </a:extLst>
          </p:cNvPr>
          <p:cNvSpPr/>
          <p:nvPr/>
        </p:nvSpPr>
        <p:spPr>
          <a:xfrm>
            <a:off x="393735" y="1450172"/>
            <a:ext cx="446524" cy="378628"/>
          </a:xfrm>
          <a:prstGeom prst="ellipse">
            <a:avLst/>
          </a:prstGeom>
          <a:solidFill>
            <a:srgbClr val="540B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dirty="0"/>
          </a:p>
        </p:txBody>
      </p:sp>
      <p:sp>
        <p:nvSpPr>
          <p:cNvPr id="3" name="CuadroTexto 2">
            <a:extLst>
              <a:ext uri="{FF2B5EF4-FFF2-40B4-BE49-F238E27FC236}">
                <a16:creationId xmlns:a16="http://schemas.microsoft.com/office/drawing/2014/main" id="{C5B5604E-1C42-4349-8902-19BAEB392131}"/>
              </a:ext>
            </a:extLst>
          </p:cNvPr>
          <p:cNvSpPr txBox="1"/>
          <p:nvPr/>
        </p:nvSpPr>
        <p:spPr>
          <a:xfrm>
            <a:off x="1026535" y="1459468"/>
            <a:ext cx="975260" cy="369332"/>
          </a:xfrm>
          <a:prstGeom prst="rect">
            <a:avLst/>
          </a:prstGeom>
          <a:noFill/>
        </p:spPr>
        <p:txBody>
          <a:bodyPr wrap="square" rtlCol="0">
            <a:spAutoFit/>
          </a:bodyPr>
          <a:lstStyle/>
          <a:p>
            <a:r>
              <a:rPr lang="es-MX" b="1" dirty="0"/>
              <a:t>FACTOR</a:t>
            </a:r>
          </a:p>
        </p:txBody>
      </p:sp>
      <p:sp>
        <p:nvSpPr>
          <p:cNvPr id="26" name="Elipse 25">
            <a:extLst>
              <a:ext uri="{FF2B5EF4-FFF2-40B4-BE49-F238E27FC236}">
                <a16:creationId xmlns:a16="http://schemas.microsoft.com/office/drawing/2014/main" id="{01C02629-FE2F-6C43-9826-E24F3D8D92FE}"/>
              </a:ext>
            </a:extLst>
          </p:cNvPr>
          <p:cNvSpPr/>
          <p:nvPr/>
        </p:nvSpPr>
        <p:spPr>
          <a:xfrm>
            <a:off x="3534250" y="1431060"/>
            <a:ext cx="432269" cy="397740"/>
          </a:xfrm>
          <a:prstGeom prst="ellipse">
            <a:avLst/>
          </a:prstGeom>
          <a:solidFill>
            <a:srgbClr val="728484"/>
          </a:solidFill>
          <a:effectLst>
            <a:glow rad="228600">
              <a:schemeClr val="accent2">
                <a:satMod val="175000"/>
                <a:alpha val="40000"/>
              </a:schemeClr>
            </a:glow>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dirty="0"/>
          </a:p>
        </p:txBody>
      </p:sp>
      <p:sp>
        <p:nvSpPr>
          <p:cNvPr id="27" name="CuadroTexto 26">
            <a:extLst>
              <a:ext uri="{FF2B5EF4-FFF2-40B4-BE49-F238E27FC236}">
                <a16:creationId xmlns:a16="http://schemas.microsoft.com/office/drawing/2014/main" id="{9FA35AB0-E5D9-884D-AB26-656E4DBD4426}"/>
              </a:ext>
            </a:extLst>
          </p:cNvPr>
          <p:cNvSpPr txBox="1"/>
          <p:nvPr/>
        </p:nvSpPr>
        <p:spPr>
          <a:xfrm>
            <a:off x="4240044" y="1445264"/>
            <a:ext cx="974078" cy="369332"/>
          </a:xfrm>
          <a:prstGeom prst="rect">
            <a:avLst/>
          </a:prstGeom>
          <a:noFill/>
        </p:spPr>
        <p:txBody>
          <a:bodyPr wrap="square" rtlCol="0">
            <a:spAutoFit/>
          </a:bodyPr>
          <a:lstStyle/>
          <a:p>
            <a:r>
              <a:rPr lang="es-MX" b="1" dirty="0"/>
              <a:t>RIESGO</a:t>
            </a:r>
          </a:p>
        </p:txBody>
      </p:sp>
    </p:spTree>
    <p:extLst>
      <p:ext uri="{BB962C8B-B14F-4D97-AF65-F5344CB8AC3E}">
        <p14:creationId xmlns:p14="http://schemas.microsoft.com/office/powerpoint/2010/main" val="1471119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E9AC75-AE96-EA44-942B-0E13D1184BF8}"/>
              </a:ext>
            </a:extLst>
          </p:cNvPr>
          <p:cNvSpPr>
            <a:spLocks noGrp="1"/>
          </p:cNvSpPr>
          <p:nvPr>
            <p:ph type="ctrTitle"/>
          </p:nvPr>
        </p:nvSpPr>
        <p:spPr>
          <a:xfrm>
            <a:off x="1524000" y="868362"/>
            <a:ext cx="9144000" cy="2387600"/>
          </a:xfrm>
        </p:spPr>
        <p:txBody>
          <a:bodyPr>
            <a:normAutofit fontScale="90000"/>
          </a:bodyPr>
          <a:lstStyle/>
          <a:p>
            <a:r>
              <a:rPr lang="es-MX" b="1">
                <a:ln w="0"/>
                <a:solidFill>
                  <a:srgbClr val="540B29"/>
                </a:solidFill>
                <a:effectLst>
                  <a:reflection blurRad="6350" stA="53000" endA="300" endPos="35500" dir="5400000" sy="-90000" algn="bl" rotWithShape="0"/>
                </a:effectLst>
                <a:latin typeface="Bierstadt Display" panose="020B0004020202020204" pitchFamily="34" charset="0"/>
                <a:ea typeface="Batang" panose="02000300000000000000" pitchFamily="2" charset="-127"/>
              </a:rPr>
              <a:t>Programa de Trabajo de Administración de Riesgos 2022</a:t>
            </a:r>
          </a:p>
        </p:txBody>
      </p:sp>
      <p:sp>
        <p:nvSpPr>
          <p:cNvPr id="3" name="Subtítulo 2">
            <a:extLst>
              <a:ext uri="{FF2B5EF4-FFF2-40B4-BE49-F238E27FC236}">
                <a16:creationId xmlns:a16="http://schemas.microsoft.com/office/drawing/2014/main" id="{2594BFEB-2BC0-D849-9389-B90E7A3BF3E0}"/>
              </a:ext>
            </a:extLst>
          </p:cNvPr>
          <p:cNvSpPr>
            <a:spLocks noGrp="1"/>
          </p:cNvSpPr>
          <p:nvPr>
            <p:ph type="subTitle" idx="1"/>
          </p:nvPr>
        </p:nvSpPr>
        <p:spPr>
          <a:xfrm>
            <a:off x="1611157" y="3429000"/>
            <a:ext cx="5834529" cy="1655762"/>
          </a:xfrm>
        </p:spPr>
        <p:txBody>
          <a:bodyPr/>
          <a:lstStyle/>
          <a:p>
            <a:pPr algn="l"/>
            <a:r>
              <a:rPr lang="es-MX">
                <a:ln w="0"/>
                <a:solidFill>
                  <a:srgbClr val="540B29"/>
                </a:solidFill>
                <a:effectLst>
                  <a:reflection blurRad="6350" stA="53000" endA="300" endPos="35500" dir="5400000" sy="-90000" algn="bl" rotWithShape="0"/>
                </a:effectLst>
              </a:rPr>
              <a:t>Taller de Enfoque Estratégico y Metodología de Administración de Riesgos</a:t>
            </a:r>
          </a:p>
        </p:txBody>
      </p:sp>
      <p:sp>
        <p:nvSpPr>
          <p:cNvPr id="5" name="Marcador de número de diapositiva 4">
            <a:extLst>
              <a:ext uri="{FF2B5EF4-FFF2-40B4-BE49-F238E27FC236}">
                <a16:creationId xmlns:a16="http://schemas.microsoft.com/office/drawing/2014/main" id="{B47F577A-870C-7446-BA07-0BDB4F61EA36}"/>
              </a:ext>
            </a:extLst>
          </p:cNvPr>
          <p:cNvSpPr>
            <a:spLocks noGrp="1"/>
          </p:cNvSpPr>
          <p:nvPr>
            <p:ph type="sldNum" sz="quarter" idx="12"/>
          </p:nvPr>
        </p:nvSpPr>
        <p:spPr/>
        <p:txBody>
          <a:bodyPr/>
          <a:lstStyle/>
          <a:p>
            <a:fld id="{4FAB73BC-B049-4115-A692-8D63A059BFB8}" type="slidenum">
              <a:rPr lang="en-US" smtClean="0"/>
              <a:pPr/>
              <a:t>31</a:t>
            </a:fld>
            <a:endParaRPr lang="en-US"/>
          </a:p>
        </p:txBody>
      </p:sp>
    </p:spTree>
    <p:extLst>
      <p:ext uri="{BB962C8B-B14F-4D97-AF65-F5344CB8AC3E}">
        <p14:creationId xmlns:p14="http://schemas.microsoft.com/office/powerpoint/2010/main" val="2838473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1791DDF-BB99-BF40-B903-1BA95390E2A8}"/>
              </a:ext>
            </a:extLst>
          </p:cNvPr>
          <p:cNvSpPr txBox="1"/>
          <p:nvPr/>
        </p:nvSpPr>
        <p:spPr>
          <a:xfrm>
            <a:off x="1822935" y="1575321"/>
            <a:ext cx="8546123" cy="1815882"/>
          </a:xfrm>
          <a:prstGeom prst="rect">
            <a:avLst/>
          </a:prstGeom>
          <a:noFill/>
        </p:spPr>
        <p:txBody>
          <a:bodyPr wrap="square" rtlCol="0">
            <a:spAutoFit/>
          </a:bodyPr>
          <a:lstStyle/>
          <a:p>
            <a:r>
              <a:rPr lang="es-MX" sz="1400" b="1"/>
              <a:t>Valoración del grado de impacto</a:t>
            </a:r>
            <a:r>
              <a:rPr lang="es-MX" sz="1400"/>
              <a:t>. Se determina con una escala de valor de 0 a 10, de acuerdo con las posibles consecuencias para el cumplimiento de los objetivos. Una calificación de 10 en grado de impacto, implica que el riesgo impedirá que el objetivo se logre en absoluto.</a:t>
            </a:r>
          </a:p>
          <a:p>
            <a:r>
              <a:rPr lang="es-MX" sz="1400" b="1"/>
              <a:t>Valoración de la probabilidad de ocurrencia</a:t>
            </a:r>
            <a:r>
              <a:rPr lang="es-MX" sz="1400"/>
              <a:t>. Se determina con una escala de valor de 0 a 10, considerando la frecuencia con la que se pudiera materializar o se ha materializado el riesgo. Una calificación de 10 en grado de probabilidad de ocurrencia, implica que el riesgo definitivamente se materializará.</a:t>
            </a:r>
          </a:p>
          <a:p>
            <a:endParaRPr lang="es-MX" sz="1400"/>
          </a:p>
          <a:p>
            <a:r>
              <a:rPr lang="es-MX" sz="1400"/>
              <a:t>Es recomendable que no más del 25% del total de los riesgos se encuentren en el cuadrante I.</a:t>
            </a:r>
          </a:p>
        </p:txBody>
      </p:sp>
      <p:graphicFrame>
        <p:nvGraphicFramePr>
          <p:cNvPr id="3" name="Tabla 3">
            <a:extLst>
              <a:ext uri="{FF2B5EF4-FFF2-40B4-BE49-F238E27FC236}">
                <a16:creationId xmlns:a16="http://schemas.microsoft.com/office/drawing/2014/main" id="{59C9B14B-F901-5942-B499-F3F0A941C35C}"/>
              </a:ext>
            </a:extLst>
          </p:cNvPr>
          <p:cNvGraphicFramePr>
            <a:graphicFrameLocks noGrp="1"/>
          </p:cNvGraphicFramePr>
          <p:nvPr/>
        </p:nvGraphicFramePr>
        <p:xfrm>
          <a:off x="1822935" y="3558238"/>
          <a:ext cx="2259624" cy="2766082"/>
        </p:xfrm>
        <a:graphic>
          <a:graphicData uri="http://schemas.openxmlformats.org/drawingml/2006/table">
            <a:tbl>
              <a:tblPr firstRow="1" bandRow="1">
                <a:effectLst>
                  <a:outerShdw blurRad="112356" dist="207176" dir="2700000" algn="tl" rotWithShape="0">
                    <a:prstClr val="black">
                      <a:alpha val="40000"/>
                    </a:prstClr>
                  </a:outerShdw>
                </a:effectLst>
                <a:tableStyleId>{7E9639D4-E3E2-4D34-9284-5A2195B3D0D7}</a:tableStyleId>
              </a:tblPr>
              <a:tblGrid>
                <a:gridCol w="296576">
                  <a:extLst>
                    <a:ext uri="{9D8B030D-6E8A-4147-A177-3AD203B41FA5}">
                      <a16:colId xmlns:a16="http://schemas.microsoft.com/office/drawing/2014/main" val="2915198343"/>
                    </a:ext>
                  </a:extLst>
                </a:gridCol>
                <a:gridCol w="1963048">
                  <a:extLst>
                    <a:ext uri="{9D8B030D-6E8A-4147-A177-3AD203B41FA5}">
                      <a16:colId xmlns:a16="http://schemas.microsoft.com/office/drawing/2014/main" val="1181312146"/>
                    </a:ext>
                  </a:extLst>
                </a:gridCol>
              </a:tblGrid>
              <a:tr h="210821">
                <a:tc gridSpan="2">
                  <a:txBody>
                    <a:bodyPr/>
                    <a:lstStyle/>
                    <a:p>
                      <a:pPr algn="ctr"/>
                      <a:r>
                        <a:rPr lang="es-MX" sz="1200">
                          <a:solidFill>
                            <a:schemeClr val="bg1"/>
                          </a:solidFill>
                        </a:rPr>
                        <a:t>Grado de Impacto</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40B29"/>
                    </a:solidFill>
                  </a:tcPr>
                </a:tc>
                <a:tc hMerge="1">
                  <a:txBody>
                    <a:bodyPr/>
                    <a:lstStyle/>
                    <a:p>
                      <a:r>
                        <a:rPr lang="es-MX" sz="1200"/>
                        <a:t>Grado de Impacto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6428102"/>
                  </a:ext>
                </a:extLst>
              </a:tr>
              <a:tr h="210821">
                <a:tc>
                  <a:txBody>
                    <a:bodyPr/>
                    <a:lstStyle/>
                    <a:p>
                      <a:pPr algn="ctr"/>
                      <a:r>
                        <a:rPr lang="es-MX" sz="1200">
                          <a:solidFill>
                            <a:schemeClr val="tx1"/>
                          </a:solidFill>
                        </a:rPr>
                        <a:t>1</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Muy Bajo</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2274608"/>
                  </a:ext>
                </a:extLst>
              </a:tr>
              <a:tr h="210821">
                <a:tc>
                  <a:txBody>
                    <a:bodyPr/>
                    <a:lstStyle/>
                    <a:p>
                      <a:pPr algn="ctr"/>
                      <a:r>
                        <a:rPr lang="es-MX" sz="1200">
                          <a:solidFill>
                            <a:schemeClr val="tx1"/>
                          </a:solidFill>
                        </a:rPr>
                        <a:t>2</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784105164"/>
                  </a:ext>
                </a:extLst>
              </a:tr>
              <a:tr h="210821">
                <a:tc>
                  <a:txBody>
                    <a:bodyPr/>
                    <a:lstStyle/>
                    <a:p>
                      <a:pPr algn="ctr"/>
                      <a:r>
                        <a:rPr lang="es-MX" sz="1200">
                          <a:solidFill>
                            <a:schemeClr val="tx1"/>
                          </a:solidFill>
                        </a:rPr>
                        <a:t>3</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Bajo</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7830731"/>
                  </a:ext>
                </a:extLst>
              </a:tr>
              <a:tr h="210821">
                <a:tc>
                  <a:txBody>
                    <a:bodyPr/>
                    <a:lstStyle/>
                    <a:p>
                      <a:pPr algn="ctr"/>
                      <a:r>
                        <a:rPr lang="es-MX" sz="1200">
                          <a:solidFill>
                            <a:schemeClr val="tx1"/>
                          </a:solidFill>
                        </a:rPr>
                        <a:t>4</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1633223054"/>
                  </a:ext>
                </a:extLst>
              </a:tr>
              <a:tr h="210821">
                <a:tc>
                  <a:txBody>
                    <a:bodyPr/>
                    <a:lstStyle/>
                    <a:p>
                      <a:pPr algn="ctr"/>
                      <a:r>
                        <a:rPr lang="es-MX" sz="1200">
                          <a:solidFill>
                            <a:schemeClr val="tx1"/>
                          </a:solidFill>
                        </a:rPr>
                        <a:t>5</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Regular</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5024433"/>
                  </a:ext>
                </a:extLst>
              </a:tr>
              <a:tr h="210821">
                <a:tc>
                  <a:txBody>
                    <a:bodyPr/>
                    <a:lstStyle/>
                    <a:p>
                      <a:pPr algn="ctr"/>
                      <a:r>
                        <a:rPr lang="es-MX" sz="1200">
                          <a:solidFill>
                            <a:schemeClr val="tx1"/>
                          </a:solidFill>
                        </a:rPr>
                        <a:t>6</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785910655"/>
                  </a:ext>
                </a:extLst>
              </a:tr>
              <a:tr h="210821">
                <a:tc>
                  <a:txBody>
                    <a:bodyPr/>
                    <a:lstStyle/>
                    <a:p>
                      <a:pPr algn="ctr"/>
                      <a:r>
                        <a:rPr lang="es-MX" sz="1200">
                          <a:solidFill>
                            <a:schemeClr val="tx1"/>
                          </a:solidFill>
                        </a:rPr>
                        <a:t>7</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Alto</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131665"/>
                  </a:ext>
                </a:extLst>
              </a:tr>
              <a:tr h="210821">
                <a:tc>
                  <a:txBody>
                    <a:bodyPr/>
                    <a:lstStyle/>
                    <a:p>
                      <a:pPr algn="ctr"/>
                      <a:r>
                        <a:rPr lang="es-MX" sz="1200">
                          <a:solidFill>
                            <a:schemeClr val="tx1"/>
                          </a:solidFill>
                        </a:rPr>
                        <a:t>8</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3915754754"/>
                  </a:ext>
                </a:extLst>
              </a:tr>
              <a:tr h="210821">
                <a:tc>
                  <a:txBody>
                    <a:bodyPr/>
                    <a:lstStyle/>
                    <a:p>
                      <a:pPr algn="ctr"/>
                      <a:r>
                        <a:rPr lang="es-MX" sz="1200">
                          <a:solidFill>
                            <a:schemeClr val="tx1"/>
                          </a:solidFill>
                        </a:rPr>
                        <a:t>9</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Muy Alto</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9378579"/>
                  </a:ext>
                </a:extLst>
              </a:tr>
              <a:tr h="210821">
                <a:tc>
                  <a:txBody>
                    <a:bodyPr/>
                    <a:lstStyle/>
                    <a:p>
                      <a:pPr algn="ctr"/>
                      <a:r>
                        <a:rPr lang="es-MX" sz="1200">
                          <a:solidFill>
                            <a:schemeClr val="tx1"/>
                          </a:solidFill>
                        </a:rPr>
                        <a:t>10</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2052916956"/>
                  </a:ext>
                </a:extLst>
              </a:tr>
            </a:tbl>
          </a:graphicData>
        </a:graphic>
      </p:graphicFrame>
      <p:graphicFrame>
        <p:nvGraphicFramePr>
          <p:cNvPr id="4" name="Tabla 3">
            <a:extLst>
              <a:ext uri="{FF2B5EF4-FFF2-40B4-BE49-F238E27FC236}">
                <a16:creationId xmlns:a16="http://schemas.microsoft.com/office/drawing/2014/main" id="{A517DB8B-A11D-7245-89A9-450908069A17}"/>
              </a:ext>
            </a:extLst>
          </p:cNvPr>
          <p:cNvGraphicFramePr>
            <a:graphicFrameLocks noGrp="1"/>
          </p:cNvGraphicFramePr>
          <p:nvPr/>
        </p:nvGraphicFramePr>
        <p:xfrm>
          <a:off x="5700342" y="3466798"/>
          <a:ext cx="4767083" cy="2948962"/>
        </p:xfrm>
        <a:graphic>
          <a:graphicData uri="http://schemas.openxmlformats.org/drawingml/2006/table">
            <a:tbl>
              <a:tblPr firstRow="1" bandRow="1">
                <a:effectLst>
                  <a:outerShdw blurRad="86433" dist="184607" dir="2700000" algn="tl" rotWithShape="0">
                    <a:prstClr val="black">
                      <a:alpha val="40000"/>
                    </a:prstClr>
                  </a:outerShdw>
                </a:effectLst>
                <a:tableStyleId>{7E9639D4-E3E2-4D34-9284-5A2195B3D0D7}</a:tableStyleId>
              </a:tblPr>
              <a:tblGrid>
                <a:gridCol w="2250832">
                  <a:extLst>
                    <a:ext uri="{9D8B030D-6E8A-4147-A177-3AD203B41FA5}">
                      <a16:colId xmlns:a16="http://schemas.microsoft.com/office/drawing/2014/main" val="3081850622"/>
                    </a:ext>
                  </a:extLst>
                </a:gridCol>
                <a:gridCol w="529190">
                  <a:extLst>
                    <a:ext uri="{9D8B030D-6E8A-4147-A177-3AD203B41FA5}">
                      <a16:colId xmlns:a16="http://schemas.microsoft.com/office/drawing/2014/main" val="2915198343"/>
                    </a:ext>
                  </a:extLst>
                </a:gridCol>
                <a:gridCol w="1987061">
                  <a:extLst>
                    <a:ext uri="{9D8B030D-6E8A-4147-A177-3AD203B41FA5}">
                      <a16:colId xmlns:a16="http://schemas.microsoft.com/office/drawing/2014/main" val="1181312146"/>
                    </a:ext>
                  </a:extLst>
                </a:gridCol>
              </a:tblGrid>
              <a:tr h="210821">
                <a:tc>
                  <a:txBody>
                    <a:bodyPr/>
                    <a:lstStyle/>
                    <a:p>
                      <a:pPr algn="ctr"/>
                      <a:r>
                        <a:rPr lang="es-MX" sz="1200">
                          <a:solidFill>
                            <a:schemeClr val="bg1"/>
                          </a:solidFill>
                        </a:rPr>
                        <a:t>Frecuencia con que se materializa el riesgo</a:t>
                      </a:r>
                    </a:p>
                  </a:txBody>
                  <a:tcPr marL="68580" marR="68580" marT="34291" marB="342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40B29"/>
                    </a:solidFill>
                  </a:tcPr>
                </a:tc>
                <a:tc gridSpan="2">
                  <a:txBody>
                    <a:bodyPr/>
                    <a:lstStyle/>
                    <a:p>
                      <a:pPr algn="ctr"/>
                      <a:r>
                        <a:rPr lang="es-MX" sz="1200">
                          <a:solidFill>
                            <a:schemeClr val="bg1"/>
                          </a:solidFill>
                        </a:rPr>
                        <a:t>Grado de Probabilidad de Ocurrencia</a:t>
                      </a:r>
                    </a:p>
                  </a:txBody>
                  <a:tcPr marL="68580" marR="68580" marT="34291" marB="3429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40B29"/>
                    </a:solidFill>
                  </a:tcPr>
                </a:tc>
                <a:tc hMerge="1">
                  <a:txBody>
                    <a:bodyPr/>
                    <a:lstStyle/>
                    <a:p>
                      <a:r>
                        <a:rPr lang="es-MX" sz="1200"/>
                        <a:t>Grado de Probabilidad de Ocurrencia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6428102"/>
                  </a:ext>
                </a:extLst>
              </a:tr>
              <a:tr h="210821">
                <a:tc rowSpan="2">
                  <a:txBody>
                    <a:bodyPr/>
                    <a:lstStyle/>
                    <a:p>
                      <a:pPr algn="ctr"/>
                      <a:r>
                        <a:rPr lang="es-MX" sz="1200">
                          <a:solidFill>
                            <a:schemeClr val="tx1"/>
                          </a:solidFill>
                        </a:rPr>
                        <a:t>Mayor que 25%</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tc>
                  <a:txBody>
                    <a:bodyPr/>
                    <a:lstStyle/>
                    <a:p>
                      <a:pPr algn="ctr"/>
                      <a:r>
                        <a:rPr lang="es-MX" sz="1200">
                          <a:solidFill>
                            <a:schemeClr val="tx1"/>
                          </a:solidFill>
                        </a:rPr>
                        <a:t>10</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Muy Alto</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extLst>
                  <a:ext uri="{0D108BD9-81ED-4DB2-BD59-A6C34878D82A}">
                    <a16:rowId xmlns:a16="http://schemas.microsoft.com/office/drawing/2014/main" val="3212274608"/>
                  </a:ext>
                </a:extLst>
              </a:tr>
              <a:tr h="210821">
                <a:tc vMerge="1">
                  <a:txBody>
                    <a:bodyPr/>
                    <a:lstStyle/>
                    <a:p>
                      <a:endParaRPr lang="es-MX"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a:solidFill>
                            <a:schemeClr val="tx1"/>
                          </a:solidFill>
                        </a:rPr>
                        <a:t>9</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784105164"/>
                  </a:ext>
                </a:extLst>
              </a:tr>
              <a:tr h="210821">
                <a:tc rowSpan="2">
                  <a:txBody>
                    <a:bodyPr/>
                    <a:lstStyle/>
                    <a:p>
                      <a:pPr algn="ctr"/>
                      <a:r>
                        <a:rPr lang="es-MX" sz="1200">
                          <a:solidFill>
                            <a:schemeClr val="tx1"/>
                          </a:solidFill>
                        </a:rPr>
                        <a:t>Entre 21 y 25%</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tc>
                  <a:txBody>
                    <a:bodyPr/>
                    <a:lstStyle/>
                    <a:p>
                      <a:pPr algn="ctr"/>
                      <a:r>
                        <a:rPr lang="es-MX" sz="1200">
                          <a:solidFill>
                            <a:schemeClr val="tx1"/>
                          </a:solidFill>
                        </a:rPr>
                        <a:t>8</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Alto</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extLst>
                  <a:ext uri="{0D108BD9-81ED-4DB2-BD59-A6C34878D82A}">
                    <a16:rowId xmlns:a16="http://schemas.microsoft.com/office/drawing/2014/main" val="1997830731"/>
                  </a:ext>
                </a:extLst>
              </a:tr>
              <a:tr h="210821">
                <a:tc vMerge="1">
                  <a:txBody>
                    <a:bodyPr/>
                    <a:lstStyle/>
                    <a:p>
                      <a:endParaRPr lang="es-MX"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a:solidFill>
                            <a:schemeClr val="tx1"/>
                          </a:solidFill>
                        </a:rPr>
                        <a:t>7</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1633223054"/>
                  </a:ext>
                </a:extLst>
              </a:tr>
              <a:tr h="210821">
                <a:tc rowSpan="2">
                  <a:txBody>
                    <a:bodyPr/>
                    <a:lstStyle/>
                    <a:p>
                      <a:pPr algn="ctr"/>
                      <a:r>
                        <a:rPr lang="es-MX" sz="1200">
                          <a:solidFill>
                            <a:schemeClr val="tx1"/>
                          </a:solidFill>
                        </a:rPr>
                        <a:t>Entre 16 y 20%</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tc>
                  <a:txBody>
                    <a:bodyPr/>
                    <a:lstStyle/>
                    <a:p>
                      <a:pPr algn="ctr"/>
                      <a:r>
                        <a:rPr lang="es-MX" sz="1200">
                          <a:solidFill>
                            <a:schemeClr val="tx1"/>
                          </a:solidFill>
                        </a:rPr>
                        <a:t>6</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Regular</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extLst>
                  <a:ext uri="{0D108BD9-81ED-4DB2-BD59-A6C34878D82A}">
                    <a16:rowId xmlns:a16="http://schemas.microsoft.com/office/drawing/2014/main" val="4015024433"/>
                  </a:ext>
                </a:extLst>
              </a:tr>
              <a:tr h="210821">
                <a:tc vMerge="1">
                  <a:txBody>
                    <a:bodyPr/>
                    <a:lstStyle/>
                    <a:p>
                      <a:endParaRPr lang="es-MX"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a:solidFill>
                            <a:schemeClr val="tx1"/>
                          </a:solidFill>
                        </a:rPr>
                        <a:t>5</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785910655"/>
                  </a:ext>
                </a:extLst>
              </a:tr>
              <a:tr h="210821">
                <a:tc rowSpan="2">
                  <a:txBody>
                    <a:bodyPr/>
                    <a:lstStyle/>
                    <a:p>
                      <a:pPr algn="ctr"/>
                      <a:r>
                        <a:rPr lang="es-MX" sz="1200">
                          <a:solidFill>
                            <a:schemeClr val="tx1"/>
                          </a:solidFill>
                        </a:rPr>
                        <a:t>Entre 10 y 15%</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tc>
                  <a:txBody>
                    <a:bodyPr/>
                    <a:lstStyle/>
                    <a:p>
                      <a:pPr algn="ctr"/>
                      <a:r>
                        <a:rPr lang="es-MX" sz="1200">
                          <a:solidFill>
                            <a:schemeClr val="tx1"/>
                          </a:solidFill>
                        </a:rPr>
                        <a:t>4</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Bajo</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extLst>
                  <a:ext uri="{0D108BD9-81ED-4DB2-BD59-A6C34878D82A}">
                    <a16:rowId xmlns:a16="http://schemas.microsoft.com/office/drawing/2014/main" val="775131665"/>
                  </a:ext>
                </a:extLst>
              </a:tr>
              <a:tr h="210821">
                <a:tc vMerge="1">
                  <a:txBody>
                    <a:bodyPr/>
                    <a:lstStyle/>
                    <a:p>
                      <a:endParaRPr lang="es-MX"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a:solidFill>
                            <a:schemeClr val="tx1"/>
                          </a:solidFill>
                        </a:rPr>
                        <a:t>3</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3915754754"/>
                  </a:ext>
                </a:extLst>
              </a:tr>
              <a:tr h="210821">
                <a:tc rowSpan="2">
                  <a:txBody>
                    <a:bodyPr/>
                    <a:lstStyle/>
                    <a:p>
                      <a:pPr algn="ctr"/>
                      <a:r>
                        <a:rPr lang="es-MX" sz="1200">
                          <a:solidFill>
                            <a:schemeClr val="tx1"/>
                          </a:solidFill>
                        </a:rPr>
                        <a:t>Inferior a 10%</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1200">
                          <a:solidFill>
                            <a:schemeClr val="tx1"/>
                          </a:solidFill>
                        </a:rPr>
                        <a:t>2</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s-MX" sz="1200">
                          <a:solidFill>
                            <a:schemeClr val="tx1"/>
                          </a:solidFill>
                        </a:rPr>
                        <a:t>Muy Bajo</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9378579"/>
                  </a:ext>
                </a:extLst>
              </a:tr>
              <a:tr h="210821">
                <a:tc vMerge="1">
                  <a:txBody>
                    <a:bodyPr/>
                    <a:lstStyle/>
                    <a:p>
                      <a:endParaRPr lang="es-MX"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a:solidFill>
                            <a:schemeClr val="tx1"/>
                          </a:solidFill>
                        </a:rPr>
                        <a:t>1</a:t>
                      </a:r>
                    </a:p>
                  </a:txBody>
                  <a:tcPr marL="68580" marR="68580" marT="34291" marB="342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s-MX" sz="1200"/>
                    </a:p>
                  </a:txBody>
                  <a:tcPr/>
                </a:tc>
                <a:extLst>
                  <a:ext uri="{0D108BD9-81ED-4DB2-BD59-A6C34878D82A}">
                    <a16:rowId xmlns:a16="http://schemas.microsoft.com/office/drawing/2014/main" val="2052916956"/>
                  </a:ext>
                </a:extLst>
              </a:tr>
            </a:tbl>
          </a:graphicData>
        </a:graphic>
      </p:graphicFrame>
      <p:sp>
        <p:nvSpPr>
          <p:cNvPr id="7" name="CuadroTexto 6">
            <a:extLst>
              <a:ext uri="{FF2B5EF4-FFF2-40B4-BE49-F238E27FC236}">
                <a16:creationId xmlns:a16="http://schemas.microsoft.com/office/drawing/2014/main" id="{05551B08-64B9-3E47-B312-F3B180019625}"/>
              </a:ext>
            </a:extLst>
          </p:cNvPr>
          <p:cNvSpPr txBox="1"/>
          <p:nvPr/>
        </p:nvSpPr>
        <p:spPr>
          <a:xfrm>
            <a:off x="1822936" y="1117343"/>
            <a:ext cx="8546123" cy="369332"/>
          </a:xfrm>
          <a:prstGeom prst="rect">
            <a:avLst/>
          </a:prstGeom>
          <a:solidFill>
            <a:srgbClr val="540B29"/>
          </a:solidFill>
          <a:scene3d>
            <a:camera prst="orthographicFront"/>
            <a:lightRig rig="threePt" dir="t"/>
          </a:scene3d>
          <a:sp3d>
            <a:bevelT/>
          </a:sp3d>
        </p:spPr>
        <p:txBody>
          <a:bodyPr wrap="square" rtlCol="0">
            <a:spAutoFit/>
          </a:bodyPr>
          <a:lstStyle/>
          <a:p>
            <a:r>
              <a:rPr lang="es-MX">
                <a:ln w="0"/>
                <a:solidFill>
                  <a:schemeClr val="bg1"/>
                </a:solidFill>
                <a:effectLst>
                  <a:outerShdw blurRad="38100" dist="19050" dir="2700000" algn="tl" rotWithShape="0">
                    <a:schemeClr val="dk1">
                      <a:alpha val="40000"/>
                    </a:schemeClr>
                  </a:outerShdw>
                </a:effectLst>
              </a:rPr>
              <a:t>Valoración de los riesgos</a:t>
            </a:r>
          </a:p>
        </p:txBody>
      </p:sp>
      <p:sp>
        <p:nvSpPr>
          <p:cNvPr id="9" name="CuadroTexto 8">
            <a:extLst>
              <a:ext uri="{FF2B5EF4-FFF2-40B4-BE49-F238E27FC236}">
                <a16:creationId xmlns:a16="http://schemas.microsoft.com/office/drawing/2014/main" id="{D5F1F946-ABB8-8048-91D9-9F17979F3184}"/>
              </a:ext>
            </a:extLst>
          </p:cNvPr>
          <p:cNvSpPr txBox="1"/>
          <p:nvPr/>
        </p:nvSpPr>
        <p:spPr>
          <a:xfrm>
            <a:off x="3282827" y="703509"/>
            <a:ext cx="5626340"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s-MX" sz="2400" b="1">
                <a:ln w="0"/>
                <a:solidFill>
                  <a:srgbClr val="540B29"/>
                </a:solidFill>
                <a:effectLst>
                  <a:outerShdw blurRad="38100" dist="19050" dir="2700000" algn="tl" rotWithShape="0">
                    <a:schemeClr val="dk1">
                      <a:alpha val="40000"/>
                    </a:schemeClr>
                  </a:outerShdw>
                </a:effectLst>
              </a:rPr>
              <a:t>Metodología de Administración de Riesgos</a:t>
            </a:r>
          </a:p>
        </p:txBody>
      </p:sp>
    </p:spTree>
    <p:extLst>
      <p:ext uri="{BB962C8B-B14F-4D97-AF65-F5344CB8AC3E}">
        <p14:creationId xmlns:p14="http://schemas.microsoft.com/office/powerpoint/2010/main" val="1281018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upo 27">
            <a:extLst>
              <a:ext uri="{FF2B5EF4-FFF2-40B4-BE49-F238E27FC236}">
                <a16:creationId xmlns:a16="http://schemas.microsoft.com/office/drawing/2014/main" id="{A96712EB-0F17-C642-9780-527E7AFBFD3F}"/>
              </a:ext>
            </a:extLst>
          </p:cNvPr>
          <p:cNvGrpSpPr/>
          <p:nvPr/>
        </p:nvGrpSpPr>
        <p:grpSpPr>
          <a:xfrm>
            <a:off x="3917596" y="1847799"/>
            <a:ext cx="6208769" cy="4455194"/>
            <a:chOff x="5348363" y="1223855"/>
            <a:chExt cx="6208769" cy="4455194"/>
          </a:xfrm>
          <a:effectLst>
            <a:outerShdw blurRad="50800" dist="178322" dir="2700000" algn="tl" rotWithShape="0">
              <a:prstClr val="black">
                <a:alpha val="40000"/>
              </a:prstClr>
            </a:outerShdw>
          </a:effectLst>
        </p:grpSpPr>
        <p:sp>
          <p:nvSpPr>
            <p:cNvPr id="2" name="Rectángulo 1">
              <a:extLst>
                <a:ext uri="{FF2B5EF4-FFF2-40B4-BE49-F238E27FC236}">
                  <a16:creationId xmlns:a16="http://schemas.microsoft.com/office/drawing/2014/main" id="{483E8231-2BC6-CD45-8175-D577F31DBDBB}"/>
                </a:ext>
              </a:extLst>
            </p:cNvPr>
            <p:cNvSpPr/>
            <p:nvPr/>
          </p:nvSpPr>
          <p:spPr>
            <a:xfrm>
              <a:off x="6174891" y="1465729"/>
              <a:ext cx="4937760" cy="3926541"/>
            </a:xfrm>
            <a:prstGeom prst="rect">
              <a:avLst/>
            </a:prstGeom>
            <a:ln w="19050">
              <a:solidFill>
                <a:srgbClr val="B1175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sz="1400">
                <a:solidFill>
                  <a:srgbClr val="540B29"/>
                </a:solidFill>
              </a:endParaRPr>
            </a:p>
          </p:txBody>
        </p:sp>
        <p:cxnSp>
          <p:nvCxnSpPr>
            <p:cNvPr id="4" name="Conector recto 3">
              <a:extLst>
                <a:ext uri="{FF2B5EF4-FFF2-40B4-BE49-F238E27FC236}">
                  <a16:creationId xmlns:a16="http://schemas.microsoft.com/office/drawing/2014/main" id="{973CD72E-9161-5A48-8FE9-2977F0DDEFE1}"/>
                </a:ext>
              </a:extLst>
            </p:cNvPr>
            <p:cNvCxnSpPr>
              <a:cxnSpLocks/>
              <a:stCxn id="2" idx="0"/>
              <a:endCxn id="2" idx="2"/>
            </p:cNvCxnSpPr>
            <p:nvPr/>
          </p:nvCxnSpPr>
          <p:spPr>
            <a:xfrm>
              <a:off x="8643771" y="1465729"/>
              <a:ext cx="0" cy="3926541"/>
            </a:xfrm>
            <a:prstGeom prst="line">
              <a:avLst/>
            </a:prstGeom>
            <a:ln>
              <a:solidFill>
                <a:srgbClr val="B11756"/>
              </a:solidFill>
            </a:ln>
          </p:spPr>
          <p:style>
            <a:lnRef idx="1">
              <a:schemeClr val="dk1"/>
            </a:lnRef>
            <a:fillRef idx="0">
              <a:schemeClr val="dk1"/>
            </a:fillRef>
            <a:effectRef idx="0">
              <a:schemeClr val="dk1"/>
            </a:effectRef>
            <a:fontRef idx="minor">
              <a:schemeClr val="tx1"/>
            </a:fontRef>
          </p:style>
        </p:cxnSp>
        <p:cxnSp>
          <p:nvCxnSpPr>
            <p:cNvPr id="6" name="Conector recto 5">
              <a:extLst>
                <a:ext uri="{FF2B5EF4-FFF2-40B4-BE49-F238E27FC236}">
                  <a16:creationId xmlns:a16="http://schemas.microsoft.com/office/drawing/2014/main" id="{FDA2E4A9-AE5C-D447-A430-BD2DA6770988}"/>
                </a:ext>
              </a:extLst>
            </p:cNvPr>
            <p:cNvCxnSpPr>
              <a:cxnSpLocks/>
              <a:stCxn id="2" idx="1"/>
              <a:endCxn id="2" idx="3"/>
            </p:cNvCxnSpPr>
            <p:nvPr/>
          </p:nvCxnSpPr>
          <p:spPr>
            <a:xfrm>
              <a:off x="6174891" y="3429000"/>
              <a:ext cx="4937760" cy="0"/>
            </a:xfrm>
            <a:prstGeom prst="line">
              <a:avLst/>
            </a:prstGeom>
            <a:ln>
              <a:solidFill>
                <a:srgbClr val="B11756"/>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id="{C040A258-490B-3A42-8F38-ADE85ABAC40E}"/>
                </a:ext>
              </a:extLst>
            </p:cNvPr>
            <p:cNvSpPr txBox="1"/>
            <p:nvPr/>
          </p:nvSpPr>
          <p:spPr>
            <a:xfrm>
              <a:off x="9098282" y="2064117"/>
              <a:ext cx="1621711" cy="738664"/>
            </a:xfrm>
            <a:prstGeom prst="rect">
              <a:avLst/>
            </a:prstGeom>
            <a:noFill/>
            <a:ln>
              <a:solidFill>
                <a:srgbClr val="B11756"/>
              </a:solidFill>
            </a:ln>
          </p:spPr>
          <p:txBody>
            <a:bodyPr wrap="square" rtlCol="0">
              <a:spAutoFit/>
            </a:bodyPr>
            <a:lstStyle/>
            <a:p>
              <a:pPr algn="ctr"/>
              <a:r>
                <a:rPr lang="es-MX" sz="1400" b="1">
                  <a:solidFill>
                    <a:srgbClr val="540B29"/>
                  </a:solidFill>
                </a:rPr>
                <a:t>Cuadrante I</a:t>
              </a:r>
            </a:p>
            <a:p>
              <a:pPr algn="ctr"/>
              <a:r>
                <a:rPr lang="es-MX" sz="1400">
                  <a:solidFill>
                    <a:srgbClr val="540B29"/>
                  </a:solidFill>
                </a:rPr>
                <a:t>Riesgos de </a:t>
              </a:r>
              <a:r>
                <a:rPr lang="es-MX" sz="1400" u="sng">
                  <a:solidFill>
                    <a:srgbClr val="540B29"/>
                  </a:solidFill>
                </a:rPr>
                <a:t>atención Inmediata</a:t>
              </a:r>
            </a:p>
          </p:txBody>
        </p:sp>
        <p:sp>
          <p:nvSpPr>
            <p:cNvPr id="9" name="CuadroTexto 8">
              <a:extLst>
                <a:ext uri="{FF2B5EF4-FFF2-40B4-BE49-F238E27FC236}">
                  <a16:creationId xmlns:a16="http://schemas.microsoft.com/office/drawing/2014/main" id="{DBCB58F7-D181-A34A-A5BD-79018DEC5043}"/>
                </a:ext>
              </a:extLst>
            </p:cNvPr>
            <p:cNvSpPr txBox="1"/>
            <p:nvPr/>
          </p:nvSpPr>
          <p:spPr>
            <a:xfrm>
              <a:off x="6629402" y="2064117"/>
              <a:ext cx="1621711" cy="738664"/>
            </a:xfrm>
            <a:prstGeom prst="rect">
              <a:avLst/>
            </a:prstGeom>
            <a:noFill/>
            <a:ln>
              <a:solidFill>
                <a:srgbClr val="B11756"/>
              </a:solidFill>
            </a:ln>
          </p:spPr>
          <p:txBody>
            <a:bodyPr wrap="square" rtlCol="0">
              <a:spAutoFit/>
            </a:bodyPr>
            <a:lstStyle/>
            <a:p>
              <a:pPr algn="ctr"/>
              <a:r>
                <a:rPr lang="es-MX" sz="1400" b="1">
                  <a:solidFill>
                    <a:srgbClr val="540B29"/>
                  </a:solidFill>
                </a:rPr>
                <a:t>Cuadrante II</a:t>
              </a:r>
            </a:p>
            <a:p>
              <a:pPr algn="ctr"/>
              <a:r>
                <a:rPr lang="es-MX" sz="1400">
                  <a:solidFill>
                    <a:srgbClr val="540B29"/>
                  </a:solidFill>
                </a:rPr>
                <a:t>Riesgos de </a:t>
              </a:r>
              <a:r>
                <a:rPr lang="es-MX" sz="1400" u="sng">
                  <a:solidFill>
                    <a:srgbClr val="540B29"/>
                  </a:solidFill>
                </a:rPr>
                <a:t>atención</a:t>
              </a:r>
              <a:r>
                <a:rPr lang="es-MX" sz="1400">
                  <a:solidFill>
                    <a:srgbClr val="540B29"/>
                  </a:solidFill>
                </a:rPr>
                <a:t> </a:t>
              </a:r>
              <a:r>
                <a:rPr lang="es-MX" sz="1400" u="sng">
                  <a:solidFill>
                    <a:srgbClr val="540B29"/>
                  </a:solidFill>
                </a:rPr>
                <a:t>Periódica</a:t>
              </a:r>
            </a:p>
          </p:txBody>
        </p:sp>
        <p:sp>
          <p:nvSpPr>
            <p:cNvPr id="12" name="CuadroTexto 11">
              <a:extLst>
                <a:ext uri="{FF2B5EF4-FFF2-40B4-BE49-F238E27FC236}">
                  <a16:creationId xmlns:a16="http://schemas.microsoft.com/office/drawing/2014/main" id="{8D5634A2-8C9E-3449-942A-0068A710B62A}"/>
                </a:ext>
              </a:extLst>
            </p:cNvPr>
            <p:cNvSpPr txBox="1"/>
            <p:nvPr/>
          </p:nvSpPr>
          <p:spPr>
            <a:xfrm>
              <a:off x="6564863" y="3879046"/>
              <a:ext cx="1621711" cy="738664"/>
            </a:xfrm>
            <a:prstGeom prst="rect">
              <a:avLst/>
            </a:prstGeom>
            <a:noFill/>
            <a:ln>
              <a:solidFill>
                <a:srgbClr val="B11756"/>
              </a:solidFill>
            </a:ln>
          </p:spPr>
          <p:txBody>
            <a:bodyPr wrap="square" rtlCol="0">
              <a:spAutoFit/>
            </a:bodyPr>
            <a:lstStyle/>
            <a:p>
              <a:pPr algn="ctr"/>
              <a:r>
                <a:rPr lang="es-MX" sz="1400" b="1">
                  <a:solidFill>
                    <a:srgbClr val="540B29"/>
                  </a:solidFill>
                </a:rPr>
                <a:t>Cuadrante III</a:t>
              </a:r>
            </a:p>
            <a:p>
              <a:pPr algn="ctr"/>
              <a:r>
                <a:rPr lang="es-MX" sz="1400">
                  <a:solidFill>
                    <a:srgbClr val="540B29"/>
                  </a:solidFill>
                </a:rPr>
                <a:t>Riesgos </a:t>
              </a:r>
              <a:r>
                <a:rPr lang="es-MX" sz="1400" u="sng">
                  <a:solidFill>
                    <a:srgbClr val="540B29"/>
                  </a:solidFill>
                </a:rPr>
                <a:t>Controlados</a:t>
              </a:r>
            </a:p>
          </p:txBody>
        </p:sp>
        <p:sp>
          <p:nvSpPr>
            <p:cNvPr id="13" name="CuadroTexto 12">
              <a:extLst>
                <a:ext uri="{FF2B5EF4-FFF2-40B4-BE49-F238E27FC236}">
                  <a16:creationId xmlns:a16="http://schemas.microsoft.com/office/drawing/2014/main" id="{939C6AD6-CAD8-8944-AE24-7CFB981ED129}"/>
                </a:ext>
              </a:extLst>
            </p:cNvPr>
            <p:cNvSpPr txBox="1"/>
            <p:nvPr/>
          </p:nvSpPr>
          <p:spPr>
            <a:xfrm>
              <a:off x="9098282" y="3924153"/>
              <a:ext cx="1621711" cy="738664"/>
            </a:xfrm>
            <a:prstGeom prst="rect">
              <a:avLst/>
            </a:prstGeom>
            <a:noFill/>
            <a:ln>
              <a:solidFill>
                <a:srgbClr val="B11756"/>
              </a:solidFill>
            </a:ln>
          </p:spPr>
          <p:txBody>
            <a:bodyPr wrap="square" rtlCol="0">
              <a:spAutoFit/>
            </a:bodyPr>
            <a:lstStyle/>
            <a:p>
              <a:pPr algn="ctr"/>
              <a:r>
                <a:rPr lang="es-MX" sz="1400" b="1">
                  <a:solidFill>
                    <a:srgbClr val="540B29"/>
                  </a:solidFill>
                </a:rPr>
                <a:t>Cuadrante IV</a:t>
              </a:r>
            </a:p>
            <a:p>
              <a:pPr algn="ctr"/>
              <a:r>
                <a:rPr lang="es-MX" sz="1400">
                  <a:solidFill>
                    <a:srgbClr val="540B29"/>
                  </a:solidFill>
                </a:rPr>
                <a:t>Riesgos de </a:t>
              </a:r>
              <a:r>
                <a:rPr lang="es-MX" sz="1400" u="sng">
                  <a:solidFill>
                    <a:srgbClr val="540B29"/>
                  </a:solidFill>
                </a:rPr>
                <a:t>Seguimiento</a:t>
              </a:r>
            </a:p>
          </p:txBody>
        </p:sp>
        <p:sp>
          <p:nvSpPr>
            <p:cNvPr id="15" name="CuadroTexto 14">
              <a:extLst>
                <a:ext uri="{FF2B5EF4-FFF2-40B4-BE49-F238E27FC236}">
                  <a16:creationId xmlns:a16="http://schemas.microsoft.com/office/drawing/2014/main" id="{ACA99A34-0C2F-814C-844B-9309DBF73DB6}"/>
                </a:ext>
              </a:extLst>
            </p:cNvPr>
            <p:cNvSpPr txBox="1"/>
            <p:nvPr/>
          </p:nvSpPr>
          <p:spPr>
            <a:xfrm rot="16200000">
              <a:off x="4140147" y="3249217"/>
              <a:ext cx="2785763" cy="369332"/>
            </a:xfrm>
            <a:prstGeom prst="rect">
              <a:avLst/>
            </a:prstGeom>
            <a:solidFill>
              <a:schemeClr val="bg1"/>
            </a:solidFill>
            <a:ln>
              <a:solidFill>
                <a:srgbClr val="B11756"/>
              </a:solidFill>
            </a:ln>
          </p:spPr>
          <p:txBody>
            <a:bodyPr wrap="none" rtlCol="0">
              <a:spAutoFit/>
            </a:bodyPr>
            <a:lstStyle/>
            <a:p>
              <a:r>
                <a:rPr lang="es-MX" b="1">
                  <a:solidFill>
                    <a:srgbClr val="540B29"/>
                  </a:solidFill>
                </a:rPr>
                <a:t>Probabilidad de Ocurrencia</a:t>
              </a:r>
            </a:p>
          </p:txBody>
        </p:sp>
        <p:sp>
          <p:nvSpPr>
            <p:cNvPr id="16" name="CuadroTexto 15">
              <a:extLst>
                <a:ext uri="{FF2B5EF4-FFF2-40B4-BE49-F238E27FC236}">
                  <a16:creationId xmlns:a16="http://schemas.microsoft.com/office/drawing/2014/main" id="{66E15BF1-A157-6B4D-ACC2-D80607329B7B}"/>
                </a:ext>
              </a:extLst>
            </p:cNvPr>
            <p:cNvSpPr txBox="1"/>
            <p:nvPr/>
          </p:nvSpPr>
          <p:spPr>
            <a:xfrm>
              <a:off x="5813681" y="5326367"/>
              <a:ext cx="412292" cy="307777"/>
            </a:xfrm>
            <a:prstGeom prst="rect">
              <a:avLst/>
            </a:prstGeom>
            <a:ln>
              <a:solidFill>
                <a:srgbClr val="B11756"/>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lang="es-MX" sz="1400">
                  <a:solidFill>
                    <a:srgbClr val="540B29"/>
                  </a:solidFill>
                </a:rPr>
                <a:t>0.0</a:t>
              </a:r>
            </a:p>
          </p:txBody>
        </p:sp>
        <p:sp>
          <p:nvSpPr>
            <p:cNvPr id="17" name="CuadroTexto 16">
              <a:extLst>
                <a:ext uri="{FF2B5EF4-FFF2-40B4-BE49-F238E27FC236}">
                  <a16:creationId xmlns:a16="http://schemas.microsoft.com/office/drawing/2014/main" id="{0744EBDA-9609-C043-953B-5CF2801D7F59}"/>
                </a:ext>
              </a:extLst>
            </p:cNvPr>
            <p:cNvSpPr txBox="1"/>
            <p:nvPr/>
          </p:nvSpPr>
          <p:spPr>
            <a:xfrm>
              <a:off x="5828025" y="3254500"/>
              <a:ext cx="412292" cy="307777"/>
            </a:xfrm>
            <a:prstGeom prst="rect">
              <a:avLst/>
            </a:prstGeom>
            <a:ln>
              <a:solidFill>
                <a:srgbClr val="B11756"/>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lang="es-MX" sz="1400">
                  <a:solidFill>
                    <a:srgbClr val="540B29"/>
                  </a:solidFill>
                </a:rPr>
                <a:t>0.5</a:t>
              </a:r>
            </a:p>
          </p:txBody>
        </p:sp>
        <p:sp>
          <p:nvSpPr>
            <p:cNvPr id="18" name="CuadroTexto 17">
              <a:extLst>
                <a:ext uri="{FF2B5EF4-FFF2-40B4-BE49-F238E27FC236}">
                  <a16:creationId xmlns:a16="http://schemas.microsoft.com/office/drawing/2014/main" id="{35E40E29-A7D8-1A4B-A4D0-A2FB3A862FAA}"/>
                </a:ext>
              </a:extLst>
            </p:cNvPr>
            <p:cNvSpPr txBox="1"/>
            <p:nvPr/>
          </p:nvSpPr>
          <p:spPr>
            <a:xfrm>
              <a:off x="5736653" y="1241776"/>
              <a:ext cx="503664" cy="307777"/>
            </a:xfrm>
            <a:prstGeom prst="rect">
              <a:avLst/>
            </a:prstGeom>
            <a:ln>
              <a:solidFill>
                <a:srgbClr val="B11756"/>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lang="es-MX" sz="1400">
                  <a:solidFill>
                    <a:srgbClr val="540B29"/>
                  </a:solidFill>
                </a:rPr>
                <a:t>0.10</a:t>
              </a:r>
            </a:p>
          </p:txBody>
        </p:sp>
        <p:sp>
          <p:nvSpPr>
            <p:cNvPr id="19" name="CuadroTexto 18">
              <a:extLst>
                <a:ext uri="{FF2B5EF4-FFF2-40B4-BE49-F238E27FC236}">
                  <a16:creationId xmlns:a16="http://schemas.microsoft.com/office/drawing/2014/main" id="{CF604238-367B-DC4B-A2E5-B4172E56523B}"/>
                </a:ext>
              </a:extLst>
            </p:cNvPr>
            <p:cNvSpPr txBox="1"/>
            <p:nvPr/>
          </p:nvSpPr>
          <p:spPr>
            <a:xfrm>
              <a:off x="8438456" y="3238675"/>
              <a:ext cx="412292" cy="307777"/>
            </a:xfrm>
            <a:prstGeom prst="rect">
              <a:avLst/>
            </a:prstGeom>
            <a:ln>
              <a:solidFill>
                <a:srgbClr val="B11756"/>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lang="es-MX" sz="1400">
                  <a:solidFill>
                    <a:srgbClr val="540B29"/>
                  </a:solidFill>
                </a:rPr>
                <a:t>5.5</a:t>
              </a:r>
            </a:p>
          </p:txBody>
        </p:sp>
        <p:sp>
          <p:nvSpPr>
            <p:cNvPr id="20" name="CuadroTexto 19">
              <a:extLst>
                <a:ext uri="{FF2B5EF4-FFF2-40B4-BE49-F238E27FC236}">
                  <a16:creationId xmlns:a16="http://schemas.microsoft.com/office/drawing/2014/main" id="{3F1FF2F0-0AED-7744-9099-79C153DE1648}"/>
                </a:ext>
              </a:extLst>
            </p:cNvPr>
            <p:cNvSpPr txBox="1"/>
            <p:nvPr/>
          </p:nvSpPr>
          <p:spPr>
            <a:xfrm>
              <a:off x="8437625" y="5371272"/>
              <a:ext cx="412292" cy="307777"/>
            </a:xfrm>
            <a:prstGeom prst="rect">
              <a:avLst/>
            </a:prstGeom>
            <a:ln>
              <a:solidFill>
                <a:srgbClr val="B11756"/>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lang="es-MX" sz="1400">
                  <a:solidFill>
                    <a:srgbClr val="540B29"/>
                  </a:solidFill>
                </a:rPr>
                <a:t>5.0</a:t>
              </a:r>
            </a:p>
          </p:txBody>
        </p:sp>
        <p:sp>
          <p:nvSpPr>
            <p:cNvPr id="21" name="CuadroTexto 20">
              <a:extLst>
                <a:ext uri="{FF2B5EF4-FFF2-40B4-BE49-F238E27FC236}">
                  <a16:creationId xmlns:a16="http://schemas.microsoft.com/office/drawing/2014/main" id="{CDF6234B-31B0-1145-AD46-AB2CC535143B}"/>
                </a:ext>
              </a:extLst>
            </p:cNvPr>
            <p:cNvSpPr txBox="1"/>
            <p:nvPr/>
          </p:nvSpPr>
          <p:spPr>
            <a:xfrm>
              <a:off x="11007783" y="5326367"/>
              <a:ext cx="503664" cy="307777"/>
            </a:xfrm>
            <a:prstGeom prst="rect">
              <a:avLst/>
            </a:prstGeom>
            <a:ln>
              <a:solidFill>
                <a:srgbClr val="B11756"/>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lang="es-MX" sz="1400">
                  <a:solidFill>
                    <a:srgbClr val="540B29"/>
                  </a:solidFill>
                </a:rPr>
                <a:t>10.0</a:t>
              </a:r>
            </a:p>
          </p:txBody>
        </p:sp>
        <p:sp>
          <p:nvSpPr>
            <p:cNvPr id="22" name="CuadroTexto 21">
              <a:extLst>
                <a:ext uri="{FF2B5EF4-FFF2-40B4-BE49-F238E27FC236}">
                  <a16:creationId xmlns:a16="http://schemas.microsoft.com/office/drawing/2014/main" id="{73FB4754-04AE-8B4E-A5B5-40A8A4F0BDC8}"/>
                </a:ext>
              </a:extLst>
            </p:cNvPr>
            <p:cNvSpPr txBox="1"/>
            <p:nvPr/>
          </p:nvSpPr>
          <p:spPr>
            <a:xfrm>
              <a:off x="11007783" y="3254500"/>
              <a:ext cx="503664" cy="307777"/>
            </a:xfrm>
            <a:prstGeom prst="rect">
              <a:avLst/>
            </a:prstGeom>
            <a:ln>
              <a:solidFill>
                <a:srgbClr val="B11756"/>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lang="es-MX" sz="1400">
                  <a:solidFill>
                    <a:srgbClr val="540B29"/>
                  </a:solidFill>
                </a:rPr>
                <a:t>10.5</a:t>
              </a:r>
            </a:p>
          </p:txBody>
        </p:sp>
        <p:sp>
          <p:nvSpPr>
            <p:cNvPr id="23" name="CuadroTexto 22">
              <a:extLst>
                <a:ext uri="{FF2B5EF4-FFF2-40B4-BE49-F238E27FC236}">
                  <a16:creationId xmlns:a16="http://schemas.microsoft.com/office/drawing/2014/main" id="{76FC29E9-2C1C-A440-B5F3-11BADBC2684E}"/>
                </a:ext>
              </a:extLst>
            </p:cNvPr>
            <p:cNvSpPr txBox="1"/>
            <p:nvPr/>
          </p:nvSpPr>
          <p:spPr>
            <a:xfrm>
              <a:off x="10962097" y="1234826"/>
              <a:ext cx="595035" cy="307777"/>
            </a:xfrm>
            <a:prstGeom prst="rect">
              <a:avLst/>
            </a:prstGeom>
            <a:ln>
              <a:solidFill>
                <a:srgbClr val="B11756"/>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lang="es-MX" sz="1400">
                  <a:solidFill>
                    <a:srgbClr val="540B29"/>
                  </a:solidFill>
                </a:rPr>
                <a:t>10.10</a:t>
              </a:r>
            </a:p>
          </p:txBody>
        </p:sp>
        <p:sp>
          <p:nvSpPr>
            <p:cNvPr id="24" name="CuadroTexto 23">
              <a:extLst>
                <a:ext uri="{FF2B5EF4-FFF2-40B4-BE49-F238E27FC236}">
                  <a16:creationId xmlns:a16="http://schemas.microsoft.com/office/drawing/2014/main" id="{69C584D2-2D0C-8141-8B16-305736C5410A}"/>
                </a:ext>
              </a:extLst>
            </p:cNvPr>
            <p:cNvSpPr txBox="1"/>
            <p:nvPr/>
          </p:nvSpPr>
          <p:spPr>
            <a:xfrm>
              <a:off x="8391939" y="1223855"/>
              <a:ext cx="503664" cy="307777"/>
            </a:xfrm>
            <a:prstGeom prst="rect">
              <a:avLst/>
            </a:prstGeom>
            <a:ln>
              <a:solidFill>
                <a:srgbClr val="B11756"/>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rtlCol="0">
              <a:spAutoFit/>
            </a:bodyPr>
            <a:lstStyle/>
            <a:p>
              <a:r>
                <a:rPr lang="es-MX" sz="1400">
                  <a:solidFill>
                    <a:srgbClr val="540B29"/>
                  </a:solidFill>
                </a:rPr>
                <a:t>5.10</a:t>
              </a:r>
            </a:p>
          </p:txBody>
        </p:sp>
      </p:grpSp>
      <p:sp>
        <p:nvSpPr>
          <p:cNvPr id="25" name="CuadroTexto 24">
            <a:extLst>
              <a:ext uri="{FF2B5EF4-FFF2-40B4-BE49-F238E27FC236}">
                <a16:creationId xmlns:a16="http://schemas.microsoft.com/office/drawing/2014/main" id="{77A4DD71-2589-B241-9368-186B671587F7}"/>
              </a:ext>
            </a:extLst>
          </p:cNvPr>
          <p:cNvSpPr txBox="1"/>
          <p:nvPr/>
        </p:nvSpPr>
        <p:spPr>
          <a:xfrm>
            <a:off x="1176270" y="2601171"/>
            <a:ext cx="1559319" cy="2554545"/>
          </a:xfrm>
          <a:prstGeom prst="rect">
            <a:avLst/>
          </a:prstGeom>
          <a:solidFill>
            <a:srgbClr val="540B29"/>
          </a:solidFill>
          <a:effectLst>
            <a:outerShdw blurRad="50800" dist="38100" dir="2700000" algn="tl"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s-MX" sz="1600" b="1"/>
              <a:t>Definición</a:t>
            </a:r>
          </a:p>
          <a:p>
            <a:pPr algn="just"/>
            <a:r>
              <a:rPr lang="es-MX" sz="1600"/>
              <a:t>Representación</a:t>
            </a:r>
          </a:p>
          <a:p>
            <a:pPr algn="just"/>
            <a:r>
              <a:rPr lang="es-MX" sz="1600"/>
              <a:t>gráfica de uno o más riesgos, que</a:t>
            </a:r>
          </a:p>
          <a:p>
            <a:pPr algn="just"/>
            <a:r>
              <a:rPr lang="es-MX" sz="1600"/>
              <a:t>permite vincular la probabilidad de ocurrencia y Su impacto en forma clara y objetiva.</a:t>
            </a:r>
          </a:p>
        </p:txBody>
      </p:sp>
      <p:sp>
        <p:nvSpPr>
          <p:cNvPr id="3" name="CuadroTexto 2">
            <a:extLst>
              <a:ext uri="{FF2B5EF4-FFF2-40B4-BE49-F238E27FC236}">
                <a16:creationId xmlns:a16="http://schemas.microsoft.com/office/drawing/2014/main" id="{6AD7F7CE-8E1B-4F4D-87F2-FD8FD7385F61}"/>
              </a:ext>
            </a:extLst>
          </p:cNvPr>
          <p:cNvSpPr txBox="1"/>
          <p:nvPr/>
        </p:nvSpPr>
        <p:spPr>
          <a:xfrm>
            <a:off x="1176270" y="852248"/>
            <a:ext cx="9905849" cy="369332"/>
          </a:xfrm>
          <a:prstGeom prst="rect">
            <a:avLst/>
          </a:prstGeom>
          <a:solidFill>
            <a:srgbClr val="540B29"/>
          </a:solidFill>
          <a:scene3d>
            <a:camera prst="orthographicFront"/>
            <a:lightRig rig="threePt" dir="t"/>
          </a:scene3d>
          <a:sp3d>
            <a:bevelT/>
          </a:sp3d>
        </p:spPr>
        <p:txBody>
          <a:bodyPr wrap="square" rtlCol="0">
            <a:spAutoFit/>
          </a:bodyPr>
          <a:lstStyle/>
          <a:p>
            <a:pPr algn="ctr"/>
            <a:r>
              <a:rPr lang="es-MX" b="1" dirty="0">
                <a:ln w="0"/>
                <a:solidFill>
                  <a:schemeClr val="bg1"/>
                </a:solidFill>
                <a:effectLst>
                  <a:outerShdw blurRad="38100" dist="19050" dir="2700000" algn="tl" rotWithShape="0">
                    <a:schemeClr val="dk1">
                      <a:alpha val="40000"/>
                    </a:schemeClr>
                  </a:outerShdw>
                </a:effectLst>
              </a:rPr>
              <a:t>MAPA DE RIESGOS</a:t>
            </a:r>
          </a:p>
        </p:txBody>
      </p:sp>
    </p:spTree>
    <p:extLst>
      <p:ext uri="{BB962C8B-B14F-4D97-AF65-F5344CB8AC3E}">
        <p14:creationId xmlns:p14="http://schemas.microsoft.com/office/powerpoint/2010/main" val="472476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CB58C0B-7F2D-1C4D-8F71-9E04E0190009}"/>
              </a:ext>
            </a:extLst>
          </p:cNvPr>
          <p:cNvSpPr txBox="1"/>
          <p:nvPr/>
        </p:nvSpPr>
        <p:spPr>
          <a:xfrm>
            <a:off x="1158949" y="1616346"/>
            <a:ext cx="9914211" cy="738664"/>
          </a:xfrm>
          <a:prstGeom prst="rect">
            <a:avLst/>
          </a:prstGeom>
          <a:noFill/>
        </p:spPr>
        <p:txBody>
          <a:bodyPr wrap="square" rtlCol="0">
            <a:spAutoFit/>
          </a:bodyPr>
          <a:lstStyle/>
          <a:p>
            <a:r>
              <a:rPr lang="es-MX" sz="1400"/>
              <a:t>Una vez realizada la valoración de los riesgos, se procede a calcular a cada uno la suma ponderada de estas valoraciones, otorgándole el valor de 0.6 al impacto y 0.4 a la probabilidad. Con la suma ponderada se jerarquizan los riesgos dentro de cada cuadrante, ordenándolos de mayor a menor respecto al resultado obtenido.</a:t>
            </a:r>
          </a:p>
        </p:txBody>
      </p:sp>
      <p:graphicFrame>
        <p:nvGraphicFramePr>
          <p:cNvPr id="4" name="Tabla 4">
            <a:extLst>
              <a:ext uri="{FF2B5EF4-FFF2-40B4-BE49-F238E27FC236}">
                <a16:creationId xmlns:a16="http://schemas.microsoft.com/office/drawing/2014/main" id="{EC7368CB-2115-F549-9358-1EE763A94A33}"/>
              </a:ext>
            </a:extLst>
          </p:cNvPr>
          <p:cNvGraphicFramePr>
            <a:graphicFrameLocks noGrp="1"/>
          </p:cNvGraphicFramePr>
          <p:nvPr/>
        </p:nvGraphicFramePr>
        <p:xfrm>
          <a:off x="1158949" y="2724342"/>
          <a:ext cx="9864000" cy="3200400"/>
        </p:xfrm>
        <a:graphic>
          <a:graphicData uri="http://schemas.openxmlformats.org/drawingml/2006/table">
            <a:tbl>
              <a:tblPr firstRow="1" bandRow="1">
                <a:effectLst>
                  <a:outerShdw blurRad="76009" dist="129320" dir="2700000" algn="tl" rotWithShape="0">
                    <a:prstClr val="black">
                      <a:alpha val="40000"/>
                    </a:prstClr>
                  </a:outerShdw>
                </a:effectLst>
                <a:tableStyleId>{7E9639D4-E3E2-4D34-9284-5A2195B3D0D7}</a:tableStyleId>
              </a:tblPr>
              <a:tblGrid>
                <a:gridCol w="978195">
                  <a:extLst>
                    <a:ext uri="{9D8B030D-6E8A-4147-A177-3AD203B41FA5}">
                      <a16:colId xmlns:a16="http://schemas.microsoft.com/office/drawing/2014/main" val="2381725850"/>
                    </a:ext>
                  </a:extLst>
                </a:gridCol>
                <a:gridCol w="2392326">
                  <a:extLst>
                    <a:ext uri="{9D8B030D-6E8A-4147-A177-3AD203B41FA5}">
                      <a16:colId xmlns:a16="http://schemas.microsoft.com/office/drawing/2014/main" val="490139713"/>
                    </a:ext>
                  </a:extLst>
                </a:gridCol>
                <a:gridCol w="1561479">
                  <a:extLst>
                    <a:ext uri="{9D8B030D-6E8A-4147-A177-3AD203B41FA5}">
                      <a16:colId xmlns:a16="http://schemas.microsoft.com/office/drawing/2014/main" val="852624745"/>
                    </a:ext>
                  </a:extLst>
                </a:gridCol>
                <a:gridCol w="1644000">
                  <a:extLst>
                    <a:ext uri="{9D8B030D-6E8A-4147-A177-3AD203B41FA5}">
                      <a16:colId xmlns:a16="http://schemas.microsoft.com/office/drawing/2014/main" val="2374903579"/>
                    </a:ext>
                  </a:extLst>
                </a:gridCol>
                <a:gridCol w="1644000">
                  <a:extLst>
                    <a:ext uri="{9D8B030D-6E8A-4147-A177-3AD203B41FA5}">
                      <a16:colId xmlns:a16="http://schemas.microsoft.com/office/drawing/2014/main" val="2404264498"/>
                    </a:ext>
                  </a:extLst>
                </a:gridCol>
                <a:gridCol w="1644000">
                  <a:extLst>
                    <a:ext uri="{9D8B030D-6E8A-4147-A177-3AD203B41FA5}">
                      <a16:colId xmlns:a16="http://schemas.microsoft.com/office/drawing/2014/main" val="2736682045"/>
                    </a:ext>
                  </a:extLst>
                </a:gridCol>
              </a:tblGrid>
              <a:tr h="452571">
                <a:tc>
                  <a:txBody>
                    <a:bodyPr/>
                    <a:lstStyle/>
                    <a:p>
                      <a:pPr algn="ctr"/>
                      <a:r>
                        <a:rPr lang="es-MX" sz="1200">
                          <a:solidFill>
                            <a:schemeClr val="bg1"/>
                          </a:solidFill>
                        </a:rPr>
                        <a:t>Cuadrante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0B29"/>
                    </a:solidFill>
                  </a:tcPr>
                </a:tc>
                <a:tc>
                  <a:txBody>
                    <a:bodyPr/>
                    <a:lstStyle/>
                    <a:p>
                      <a:pPr algn="ctr"/>
                      <a:r>
                        <a:rPr lang="es-MX" sz="1200">
                          <a:solidFill>
                            <a:schemeClr val="bg1"/>
                          </a:solidFill>
                        </a:rPr>
                        <a:t>Número consecutivo del Riesgo en Inventario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0B29"/>
                    </a:solidFill>
                  </a:tcPr>
                </a:tc>
                <a:tc>
                  <a:txBody>
                    <a:bodyPr/>
                    <a:lstStyle/>
                    <a:p>
                      <a:pPr algn="ctr"/>
                      <a:r>
                        <a:rPr lang="es-MX" sz="1200">
                          <a:solidFill>
                            <a:schemeClr val="bg1"/>
                          </a:solidFill>
                        </a:rPr>
                        <a:t>Valor del Impacto</a:t>
                      </a:r>
                    </a:p>
                    <a:p>
                      <a:pPr algn="ctr"/>
                      <a:r>
                        <a:rPr lang="es-MX" sz="1200">
                          <a:solidFill>
                            <a:schemeClr val="bg1"/>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0B29"/>
                    </a:solidFill>
                  </a:tcPr>
                </a:tc>
                <a:tc>
                  <a:txBody>
                    <a:bodyPr/>
                    <a:lstStyle/>
                    <a:p>
                      <a:pPr algn="ctr"/>
                      <a:r>
                        <a:rPr lang="es-MX" sz="1200">
                          <a:solidFill>
                            <a:schemeClr val="bg1"/>
                          </a:solidFill>
                        </a:rPr>
                        <a:t>Valor de la</a:t>
                      </a:r>
                    </a:p>
                    <a:p>
                      <a:pPr algn="ctr"/>
                      <a:r>
                        <a:rPr lang="es-MX" sz="1200">
                          <a:solidFill>
                            <a:schemeClr val="bg1"/>
                          </a:solidFill>
                        </a:rPr>
                        <a:t>Probabilidad (Y)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0B29"/>
                    </a:solidFill>
                  </a:tcPr>
                </a:tc>
                <a:tc>
                  <a:txBody>
                    <a:bodyPr/>
                    <a:lstStyle/>
                    <a:p>
                      <a:pPr algn="ctr"/>
                      <a:r>
                        <a:rPr lang="es-MX" sz="1200">
                          <a:solidFill>
                            <a:schemeClr val="bg1"/>
                          </a:solidFill>
                        </a:rPr>
                        <a:t>Suma ponderada</a:t>
                      </a:r>
                    </a:p>
                    <a:p>
                      <a:pPr algn="ctr"/>
                      <a:r>
                        <a:rPr lang="es-MX" sz="1200">
                          <a:solidFill>
                            <a:schemeClr val="bg1"/>
                          </a:solidFill>
                        </a:rPr>
                        <a:t>(.6x+ .41)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0B29"/>
                    </a:solidFill>
                  </a:tcPr>
                </a:tc>
                <a:tc>
                  <a:txBody>
                    <a:bodyPr/>
                    <a:lstStyle/>
                    <a:p>
                      <a:pPr algn="ctr"/>
                      <a:r>
                        <a:rPr lang="es-MX" sz="1200">
                          <a:solidFill>
                            <a:schemeClr val="bg1"/>
                          </a:solidFill>
                        </a:rPr>
                        <a:t>Ranking (orden de acuerdo al cuadrante)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0B29"/>
                    </a:solidFill>
                  </a:tcPr>
                </a:tc>
                <a:extLst>
                  <a:ext uri="{0D108BD9-81ED-4DB2-BD59-A6C34878D82A}">
                    <a16:rowId xmlns:a16="http://schemas.microsoft.com/office/drawing/2014/main" val="3812684781"/>
                  </a:ext>
                </a:extLst>
              </a:tr>
              <a:tr h="271543">
                <a:tc>
                  <a:txBody>
                    <a:bodyPr/>
                    <a:lstStyle/>
                    <a:p>
                      <a:pPr algn="ctr"/>
                      <a:r>
                        <a:rPr lang="es-MX" sz="120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64446467"/>
                  </a:ext>
                </a:extLst>
              </a:tr>
              <a:tr h="271543">
                <a:tc>
                  <a:txBody>
                    <a:bodyPr/>
                    <a:lstStyle/>
                    <a:p>
                      <a:pPr algn="ctr"/>
                      <a:r>
                        <a:rPr lang="es-MX" sz="120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0581243"/>
                  </a:ext>
                </a:extLst>
              </a:tr>
              <a:tr h="271543">
                <a:tc>
                  <a:txBody>
                    <a:bodyPr/>
                    <a:lstStyle/>
                    <a:p>
                      <a:pPr algn="ctr"/>
                      <a:r>
                        <a:rPr lang="es-MX" sz="120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1317951"/>
                  </a:ext>
                </a:extLst>
              </a:tr>
              <a:tr h="271543">
                <a:tc>
                  <a:txBody>
                    <a:bodyPr/>
                    <a:lstStyle/>
                    <a:p>
                      <a:pPr algn="ctr"/>
                      <a:r>
                        <a:rPr lang="es-MX" sz="120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3365204"/>
                  </a:ext>
                </a:extLst>
              </a:tr>
              <a:tr h="271543">
                <a:tc>
                  <a:txBody>
                    <a:bodyPr/>
                    <a:lstStyle/>
                    <a:p>
                      <a:pPr algn="ctr"/>
                      <a:r>
                        <a:rPr lang="es-MX" sz="120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6791829"/>
                  </a:ext>
                </a:extLst>
              </a:tr>
              <a:tr h="271543">
                <a:tc>
                  <a:txBody>
                    <a:bodyPr/>
                    <a:lstStyle/>
                    <a:p>
                      <a:pPr algn="ctr"/>
                      <a:r>
                        <a:rPr lang="es-MX" sz="120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6.4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9510473"/>
                  </a:ext>
                </a:extLst>
              </a:tr>
              <a:tr h="271543">
                <a:tc>
                  <a:txBody>
                    <a:bodyPr/>
                    <a:lstStyle/>
                    <a:p>
                      <a:pPr algn="ctr"/>
                      <a:r>
                        <a:rPr lang="es-MX" sz="120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6.2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33564318"/>
                  </a:ext>
                </a:extLst>
              </a:tr>
              <a:tr h="271543">
                <a:tc>
                  <a:txBody>
                    <a:bodyPr/>
                    <a:lstStyle/>
                    <a:p>
                      <a:pPr algn="ctr"/>
                      <a:r>
                        <a:rPr lang="es-MX" sz="1200"/>
                        <a:t>II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30110367"/>
                  </a:ext>
                </a:extLst>
              </a:tr>
              <a:tr h="271543">
                <a:tc>
                  <a:txBody>
                    <a:bodyPr/>
                    <a:lstStyle/>
                    <a:p>
                      <a:pPr algn="ctr"/>
                      <a:r>
                        <a:rPr lang="es-MX" sz="1200"/>
                        <a:t>III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20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33397056"/>
                  </a:ext>
                </a:extLst>
              </a:tr>
              <a:tr h="271543">
                <a:tc>
                  <a:txBody>
                    <a:bodyPr/>
                    <a:lstStyle/>
                    <a:p>
                      <a:pPr algn="ctr"/>
                      <a:r>
                        <a:rPr lang="es-MX" sz="1200"/>
                        <a:t>IV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lang="es-MX" sz="120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859409160"/>
                  </a:ext>
                </a:extLst>
              </a:tr>
            </a:tbl>
          </a:graphicData>
        </a:graphic>
      </p:graphicFrame>
      <p:sp>
        <p:nvSpPr>
          <p:cNvPr id="5" name="CuadroTexto 4">
            <a:extLst>
              <a:ext uri="{FF2B5EF4-FFF2-40B4-BE49-F238E27FC236}">
                <a16:creationId xmlns:a16="http://schemas.microsoft.com/office/drawing/2014/main" id="{03E9E4A6-B2BE-5047-9DEF-D773AFC1EF25}"/>
              </a:ext>
            </a:extLst>
          </p:cNvPr>
          <p:cNvSpPr txBox="1"/>
          <p:nvPr/>
        </p:nvSpPr>
        <p:spPr>
          <a:xfrm>
            <a:off x="6865228" y="2355010"/>
            <a:ext cx="2038891" cy="276999"/>
          </a:xfrm>
          <a:prstGeom prst="rect">
            <a:avLst/>
          </a:prstGeom>
          <a:noFill/>
        </p:spPr>
        <p:txBody>
          <a:bodyPr wrap="none" rtlCol="0">
            <a:spAutoFit/>
          </a:bodyPr>
          <a:lstStyle/>
          <a:p>
            <a:r>
              <a:rPr lang="es-MX" sz="1200" i="1"/>
              <a:t>Ejemplo de orden por ranking</a:t>
            </a:r>
          </a:p>
        </p:txBody>
      </p:sp>
      <p:sp>
        <p:nvSpPr>
          <p:cNvPr id="6" name="CuadroTexto 5">
            <a:extLst>
              <a:ext uri="{FF2B5EF4-FFF2-40B4-BE49-F238E27FC236}">
                <a16:creationId xmlns:a16="http://schemas.microsoft.com/office/drawing/2014/main" id="{AB07E786-33C4-7C48-A0F6-5A3A055F421E}"/>
              </a:ext>
            </a:extLst>
          </p:cNvPr>
          <p:cNvSpPr txBox="1"/>
          <p:nvPr/>
        </p:nvSpPr>
        <p:spPr>
          <a:xfrm>
            <a:off x="1158949" y="970015"/>
            <a:ext cx="9905849" cy="369332"/>
          </a:xfrm>
          <a:prstGeom prst="rect">
            <a:avLst/>
          </a:prstGeom>
          <a:solidFill>
            <a:srgbClr val="540B29"/>
          </a:solidFill>
          <a:scene3d>
            <a:camera prst="orthographicFront"/>
            <a:lightRig rig="threePt" dir="t"/>
          </a:scene3d>
          <a:sp3d>
            <a:bevelT/>
          </a:sp3d>
        </p:spPr>
        <p:txBody>
          <a:bodyPr wrap="square" rtlCol="0">
            <a:spAutoFit/>
          </a:bodyPr>
          <a:lstStyle/>
          <a:p>
            <a:pPr algn="ctr"/>
            <a:r>
              <a:rPr lang="es-MX" b="1" dirty="0" err="1">
                <a:ln w="0"/>
                <a:solidFill>
                  <a:schemeClr val="bg1"/>
                </a:solidFill>
                <a:effectLst>
                  <a:outerShdw blurRad="38100" dist="19050" dir="2700000" algn="tl" rotWithShape="0">
                    <a:schemeClr val="dk1">
                      <a:alpha val="40000"/>
                    </a:schemeClr>
                  </a:outerShdw>
                </a:effectLst>
              </a:rPr>
              <a:t>JERARQUIZACIÓN</a:t>
            </a:r>
            <a:r>
              <a:rPr lang="es-MX" b="1" dirty="0">
                <a:ln w="0"/>
                <a:solidFill>
                  <a:schemeClr val="bg1"/>
                </a:solidFill>
                <a:effectLst>
                  <a:outerShdw blurRad="38100" dist="19050" dir="2700000" algn="tl" rotWithShape="0">
                    <a:schemeClr val="dk1">
                      <a:alpha val="40000"/>
                    </a:schemeClr>
                  </a:outerShdw>
                </a:effectLst>
              </a:rPr>
              <a:t> DE RIESGOS</a:t>
            </a:r>
          </a:p>
        </p:txBody>
      </p:sp>
    </p:spTree>
    <p:extLst>
      <p:ext uri="{BB962C8B-B14F-4D97-AF65-F5344CB8AC3E}">
        <p14:creationId xmlns:p14="http://schemas.microsoft.com/office/powerpoint/2010/main" val="1082797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E849C8A-34CC-DD45-B37A-DD327FD138FF}"/>
              </a:ext>
            </a:extLst>
          </p:cNvPr>
          <p:cNvSpPr txBox="1"/>
          <p:nvPr/>
        </p:nvSpPr>
        <p:spPr>
          <a:xfrm>
            <a:off x="3282830" y="785349"/>
            <a:ext cx="562634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s-MX" sz="2400" b="1">
                <a:ln w="0"/>
                <a:solidFill>
                  <a:srgbClr val="540B29"/>
                </a:solidFill>
                <a:effectLst>
                  <a:outerShdw blurRad="38100" dist="19050" dir="2700000" algn="tl" rotWithShape="0">
                    <a:schemeClr val="dk1">
                      <a:alpha val="40000"/>
                    </a:schemeClr>
                  </a:outerShdw>
                </a:effectLst>
              </a:rPr>
              <a:t>Metodología de Administración de Riesgos</a:t>
            </a:r>
          </a:p>
          <a:p>
            <a:pPr algn="ctr"/>
            <a:r>
              <a:rPr lang="es-MX" sz="2400" b="1">
                <a:ln w="0"/>
                <a:solidFill>
                  <a:srgbClr val="540B29"/>
                </a:solidFill>
                <a:effectLst>
                  <a:outerShdw blurRad="38100" dist="19050" dir="2700000" algn="tl" rotWithShape="0">
                    <a:schemeClr val="dk1">
                      <a:alpha val="40000"/>
                    </a:schemeClr>
                  </a:outerShdw>
                </a:effectLst>
              </a:rPr>
              <a:t>Representación Gráfica de los Riesgos</a:t>
            </a:r>
          </a:p>
        </p:txBody>
      </p:sp>
      <p:sp>
        <p:nvSpPr>
          <p:cNvPr id="3" name="CuadroTexto 2">
            <a:extLst>
              <a:ext uri="{FF2B5EF4-FFF2-40B4-BE49-F238E27FC236}">
                <a16:creationId xmlns:a16="http://schemas.microsoft.com/office/drawing/2014/main" id="{3CC2F2F6-7134-8747-874D-E34574F99C4A}"/>
              </a:ext>
            </a:extLst>
          </p:cNvPr>
          <p:cNvSpPr txBox="1"/>
          <p:nvPr/>
        </p:nvSpPr>
        <p:spPr>
          <a:xfrm>
            <a:off x="967563" y="1935126"/>
            <a:ext cx="7603813" cy="369332"/>
          </a:xfrm>
          <a:prstGeom prst="rect">
            <a:avLst/>
          </a:prstGeom>
          <a:noFill/>
        </p:spPr>
        <p:txBody>
          <a:bodyPr wrap="none" rtlCol="0">
            <a:spAutoFit/>
          </a:bodyPr>
          <a:lstStyle/>
          <a:p>
            <a:r>
              <a:rPr lang="es-MX"/>
              <a:t>Partiendo del ejemplo anterior, el mapa de riesgos resultante sería el siguiente:</a:t>
            </a:r>
          </a:p>
        </p:txBody>
      </p:sp>
      <p:graphicFrame>
        <p:nvGraphicFramePr>
          <p:cNvPr id="4" name="Tabla 3">
            <a:extLst>
              <a:ext uri="{FF2B5EF4-FFF2-40B4-BE49-F238E27FC236}">
                <a16:creationId xmlns:a16="http://schemas.microsoft.com/office/drawing/2014/main" id="{8A700005-2838-3F49-8D4B-E389FA0AAEEC}"/>
              </a:ext>
            </a:extLst>
          </p:cNvPr>
          <p:cNvGraphicFramePr>
            <a:graphicFrameLocks noGrp="1"/>
          </p:cNvGraphicFramePr>
          <p:nvPr/>
        </p:nvGraphicFramePr>
        <p:xfrm>
          <a:off x="1205305" y="2445273"/>
          <a:ext cx="3591458" cy="2235200"/>
        </p:xfrm>
        <a:graphic>
          <a:graphicData uri="http://schemas.openxmlformats.org/drawingml/2006/table">
            <a:tbl>
              <a:tblPr>
                <a:effectLst>
                  <a:outerShdw blurRad="82185" dist="118580" dir="2700000" algn="tl" rotWithShape="0">
                    <a:prstClr val="black">
                      <a:alpha val="40000"/>
                    </a:prstClr>
                  </a:outerShdw>
                </a:effectLst>
                <a:tableStyleId>{5C22544A-7EE6-4342-B048-85BDC9FD1C3A}</a:tableStyleId>
              </a:tblPr>
              <a:tblGrid>
                <a:gridCol w="825877">
                  <a:extLst>
                    <a:ext uri="{9D8B030D-6E8A-4147-A177-3AD203B41FA5}">
                      <a16:colId xmlns:a16="http://schemas.microsoft.com/office/drawing/2014/main" val="797009203"/>
                    </a:ext>
                  </a:extLst>
                </a:gridCol>
                <a:gridCol w="825877">
                  <a:extLst>
                    <a:ext uri="{9D8B030D-6E8A-4147-A177-3AD203B41FA5}">
                      <a16:colId xmlns:a16="http://schemas.microsoft.com/office/drawing/2014/main" val="13356938"/>
                    </a:ext>
                  </a:extLst>
                </a:gridCol>
                <a:gridCol w="1037884">
                  <a:extLst>
                    <a:ext uri="{9D8B030D-6E8A-4147-A177-3AD203B41FA5}">
                      <a16:colId xmlns:a16="http://schemas.microsoft.com/office/drawing/2014/main" val="1179997889"/>
                    </a:ext>
                  </a:extLst>
                </a:gridCol>
                <a:gridCol w="901820">
                  <a:extLst>
                    <a:ext uri="{9D8B030D-6E8A-4147-A177-3AD203B41FA5}">
                      <a16:colId xmlns:a16="http://schemas.microsoft.com/office/drawing/2014/main" val="3460652862"/>
                    </a:ext>
                  </a:extLst>
                </a:gridCol>
              </a:tblGrid>
              <a:tr h="203200">
                <a:tc>
                  <a:txBody>
                    <a:bodyPr/>
                    <a:lstStyle/>
                    <a:p>
                      <a:pPr algn="ctr" fontAlgn="ctr"/>
                      <a:r>
                        <a:rPr lang="es-MX" sz="1200" u="none" strike="noStrike">
                          <a:solidFill>
                            <a:schemeClr val="bg1"/>
                          </a:solidFill>
                          <a:effectLst/>
                        </a:rPr>
                        <a:t># Riesgo</a:t>
                      </a:r>
                      <a:endParaRPr lang="es-MX" sz="1200" b="1" i="0" u="none" strike="noStrike">
                        <a:solidFill>
                          <a:schemeClr val="bg1"/>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rgbClr val="540B29"/>
                    </a:solidFill>
                  </a:tcPr>
                </a:tc>
                <a:tc>
                  <a:txBody>
                    <a:bodyPr/>
                    <a:lstStyle/>
                    <a:p>
                      <a:pPr algn="ctr" fontAlgn="ctr"/>
                      <a:r>
                        <a:rPr lang="es-MX" sz="1200" u="none" strike="noStrike">
                          <a:solidFill>
                            <a:schemeClr val="bg1"/>
                          </a:solidFill>
                          <a:effectLst/>
                        </a:rPr>
                        <a:t>Impacto</a:t>
                      </a:r>
                      <a:endParaRPr lang="es-MX" sz="1200" b="1" i="0" u="none" strike="noStrike">
                        <a:solidFill>
                          <a:schemeClr val="bg1"/>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rgbClr val="540B29"/>
                    </a:solidFill>
                  </a:tcPr>
                </a:tc>
                <a:tc>
                  <a:txBody>
                    <a:bodyPr/>
                    <a:lstStyle/>
                    <a:p>
                      <a:pPr algn="ctr" fontAlgn="ctr"/>
                      <a:r>
                        <a:rPr lang="es-MX" sz="1200" u="none" strike="noStrike">
                          <a:solidFill>
                            <a:schemeClr val="bg1"/>
                          </a:solidFill>
                          <a:effectLst/>
                        </a:rPr>
                        <a:t>Probabilidad</a:t>
                      </a:r>
                      <a:endParaRPr lang="es-MX" sz="1200" b="1" i="0" u="none" strike="noStrike">
                        <a:solidFill>
                          <a:schemeClr val="bg1"/>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rgbClr val="540B29"/>
                    </a:solidFill>
                  </a:tcPr>
                </a:tc>
                <a:tc>
                  <a:txBody>
                    <a:bodyPr/>
                    <a:lstStyle/>
                    <a:p>
                      <a:pPr algn="ctr" fontAlgn="ctr"/>
                      <a:r>
                        <a:rPr lang="es-MX" sz="1200" u="none" strike="noStrike">
                          <a:solidFill>
                            <a:schemeClr val="bg1"/>
                          </a:solidFill>
                          <a:effectLst/>
                        </a:rPr>
                        <a:t>Cuadrante</a:t>
                      </a:r>
                      <a:endParaRPr lang="es-MX" sz="1200" b="1" i="0" u="none" strike="noStrike">
                        <a:solidFill>
                          <a:schemeClr val="bg1"/>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solidFill>
                      <a:srgbClr val="540B29"/>
                    </a:solidFill>
                  </a:tcPr>
                </a:tc>
                <a:extLst>
                  <a:ext uri="{0D108BD9-81ED-4DB2-BD59-A6C34878D82A}">
                    <a16:rowId xmlns:a16="http://schemas.microsoft.com/office/drawing/2014/main" val="79629819"/>
                  </a:ext>
                </a:extLst>
              </a:tr>
              <a:tr h="203200">
                <a:tc>
                  <a:txBody>
                    <a:bodyPr/>
                    <a:lstStyle/>
                    <a:p>
                      <a:pPr algn="ctr" fontAlgn="ctr"/>
                      <a:r>
                        <a:rPr lang="es-MX" sz="1200" u="none" strike="noStrike">
                          <a:effectLst/>
                        </a:rPr>
                        <a:t>1</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7</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7</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4056268771"/>
                  </a:ext>
                </a:extLst>
              </a:tr>
              <a:tr h="203200">
                <a:tc>
                  <a:txBody>
                    <a:bodyPr/>
                    <a:lstStyle/>
                    <a:p>
                      <a:pPr algn="ctr" fontAlgn="ctr"/>
                      <a:r>
                        <a:rPr lang="es-MX" sz="1200" u="none" strike="noStrike">
                          <a:effectLst/>
                        </a:rPr>
                        <a:t>2</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4</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4</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III</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2169766950"/>
                  </a:ext>
                </a:extLst>
              </a:tr>
              <a:tr h="203200">
                <a:tc>
                  <a:txBody>
                    <a:bodyPr/>
                    <a:lstStyle/>
                    <a:p>
                      <a:pPr algn="ctr" fontAlgn="ctr"/>
                      <a:r>
                        <a:rPr lang="es-MX" sz="1200" u="none" strike="noStrike">
                          <a:effectLst/>
                        </a:rPr>
                        <a:t>3</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5</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8</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2436811335"/>
                  </a:ext>
                </a:extLst>
              </a:tr>
              <a:tr h="203200">
                <a:tc>
                  <a:txBody>
                    <a:bodyPr/>
                    <a:lstStyle/>
                    <a:p>
                      <a:pPr algn="ctr" fontAlgn="ctr"/>
                      <a:r>
                        <a:rPr lang="es-MX" sz="1200" u="none" strike="noStrike">
                          <a:effectLst/>
                        </a:rPr>
                        <a:t>4</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6</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9</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1894886137"/>
                  </a:ext>
                </a:extLst>
              </a:tr>
              <a:tr h="203200">
                <a:tc>
                  <a:txBody>
                    <a:bodyPr/>
                    <a:lstStyle/>
                    <a:p>
                      <a:pPr algn="ctr" fontAlgn="ctr"/>
                      <a:r>
                        <a:rPr lang="es-MX" sz="1200" u="none" strike="noStrike">
                          <a:effectLst/>
                        </a:rPr>
                        <a:t>5</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8</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7</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318995086"/>
                  </a:ext>
                </a:extLst>
              </a:tr>
              <a:tr h="203200">
                <a:tc>
                  <a:txBody>
                    <a:bodyPr/>
                    <a:lstStyle/>
                    <a:p>
                      <a:pPr algn="ctr" fontAlgn="ctr"/>
                      <a:r>
                        <a:rPr lang="es-MX" sz="1200" u="none" strike="noStrike">
                          <a:effectLst/>
                        </a:rPr>
                        <a:t>6</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9</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4</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IV</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3273847046"/>
                  </a:ext>
                </a:extLst>
              </a:tr>
              <a:tr h="203200">
                <a:tc>
                  <a:txBody>
                    <a:bodyPr/>
                    <a:lstStyle/>
                    <a:p>
                      <a:pPr algn="ctr" fontAlgn="ctr"/>
                      <a:r>
                        <a:rPr lang="es-MX" sz="1200" u="none" strike="noStrike">
                          <a:effectLst/>
                        </a:rPr>
                        <a:t>7</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7</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8</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3844067998"/>
                  </a:ext>
                </a:extLst>
              </a:tr>
              <a:tr h="203200">
                <a:tc>
                  <a:txBody>
                    <a:bodyPr/>
                    <a:lstStyle/>
                    <a:p>
                      <a:pPr algn="ctr" fontAlgn="ctr"/>
                      <a:r>
                        <a:rPr lang="es-MX" sz="1200" u="none" strike="noStrike">
                          <a:effectLst/>
                        </a:rPr>
                        <a:t>8</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7</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6</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3868378450"/>
                  </a:ext>
                </a:extLst>
              </a:tr>
              <a:tr h="203200">
                <a:tc>
                  <a:txBody>
                    <a:bodyPr/>
                    <a:lstStyle/>
                    <a:p>
                      <a:pPr algn="ctr" fontAlgn="ctr"/>
                      <a:r>
                        <a:rPr lang="es-MX" sz="1200" u="none" strike="noStrike">
                          <a:effectLst/>
                        </a:rPr>
                        <a:t>9</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4</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7</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II</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2446711576"/>
                  </a:ext>
                </a:extLst>
              </a:tr>
              <a:tr h="203200">
                <a:tc>
                  <a:txBody>
                    <a:bodyPr/>
                    <a:lstStyle/>
                    <a:p>
                      <a:pPr algn="ctr" fontAlgn="ctr"/>
                      <a:r>
                        <a:rPr lang="es-MX" sz="1200" u="none" strike="noStrike">
                          <a:effectLst/>
                        </a:rPr>
                        <a:t>10</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6</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7</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tc>
                  <a:txBody>
                    <a:bodyPr/>
                    <a:lstStyle/>
                    <a:p>
                      <a:pPr algn="ctr" fontAlgn="ctr"/>
                      <a:r>
                        <a:rPr lang="es-MX" sz="1200" u="none" strike="noStrike">
                          <a:effectLst/>
                        </a:rPr>
                        <a:t>I</a:t>
                      </a:r>
                      <a:endParaRPr lang="es-MX" sz="1200" b="0" i="0" u="none" strike="noStrike">
                        <a:solidFill>
                          <a:srgbClr val="000000"/>
                        </a:solidFill>
                        <a:effectLst/>
                        <a:latin typeface="Calibri" panose="020F0502020204030204" pitchFamily="34" charset="0"/>
                      </a:endParaRPr>
                    </a:p>
                  </a:txBody>
                  <a:tcPr marL="0" marR="0" marT="0" marB="0" anchor="ctr">
                    <a:lnL w="12700" cap="flat" cmpd="sng" algn="ctr">
                      <a:solidFill>
                        <a:srgbClr val="540B29"/>
                      </a:solidFill>
                      <a:prstDash val="solid"/>
                      <a:round/>
                      <a:headEnd type="none" w="med" len="med"/>
                      <a:tailEnd type="none" w="med" len="med"/>
                    </a:lnL>
                    <a:lnR w="12700" cap="flat" cmpd="sng" algn="ctr">
                      <a:solidFill>
                        <a:srgbClr val="540B29"/>
                      </a:solidFill>
                      <a:prstDash val="solid"/>
                      <a:round/>
                      <a:headEnd type="none" w="med" len="med"/>
                      <a:tailEnd type="none" w="med" len="med"/>
                    </a:lnR>
                    <a:lnT w="12700" cap="flat" cmpd="sng" algn="ctr">
                      <a:solidFill>
                        <a:srgbClr val="540B29"/>
                      </a:solidFill>
                      <a:prstDash val="solid"/>
                      <a:round/>
                      <a:headEnd type="none" w="med" len="med"/>
                      <a:tailEnd type="none" w="med" len="med"/>
                    </a:lnT>
                    <a:lnB w="12700" cap="flat" cmpd="sng" algn="ctr">
                      <a:solidFill>
                        <a:srgbClr val="540B29"/>
                      </a:solidFill>
                      <a:prstDash val="solid"/>
                      <a:round/>
                      <a:headEnd type="none" w="med" len="med"/>
                      <a:tailEnd type="none" w="med" len="med"/>
                    </a:lnB>
                    <a:noFill/>
                  </a:tcPr>
                </a:tc>
                <a:extLst>
                  <a:ext uri="{0D108BD9-81ED-4DB2-BD59-A6C34878D82A}">
                    <a16:rowId xmlns:a16="http://schemas.microsoft.com/office/drawing/2014/main" val="3358520497"/>
                  </a:ext>
                </a:extLst>
              </a:tr>
            </a:tbl>
          </a:graphicData>
        </a:graphic>
      </p:graphicFrame>
      <p:graphicFrame>
        <p:nvGraphicFramePr>
          <p:cNvPr id="5" name="Gráfico 4">
            <a:extLst>
              <a:ext uri="{FF2B5EF4-FFF2-40B4-BE49-F238E27FC236}">
                <a16:creationId xmlns:a16="http://schemas.microsoft.com/office/drawing/2014/main" id="{381F9295-A38B-1945-BA7E-7AEF7E09748E}"/>
              </a:ext>
            </a:extLst>
          </p:cNvPr>
          <p:cNvGraphicFramePr/>
          <p:nvPr/>
        </p:nvGraphicFramePr>
        <p:xfrm>
          <a:off x="5588378" y="2445273"/>
          <a:ext cx="5364163" cy="3535362"/>
        </p:xfrm>
        <a:graphic>
          <a:graphicData uri="http://schemas.openxmlformats.org/drawingml/2006/chart">
            <c:chart xmlns:c="http://schemas.openxmlformats.org/drawingml/2006/chart" xmlns:r="http://schemas.openxmlformats.org/officeDocument/2006/relationships" r:id="rId2"/>
          </a:graphicData>
        </a:graphic>
      </p:graphicFrame>
      <p:sp>
        <p:nvSpPr>
          <p:cNvPr id="6" name="CuadroTexto 5">
            <a:extLst>
              <a:ext uri="{FF2B5EF4-FFF2-40B4-BE49-F238E27FC236}">
                <a16:creationId xmlns:a16="http://schemas.microsoft.com/office/drawing/2014/main" id="{8D1F9DD2-8520-044C-8B81-C406F26FB7E8}"/>
              </a:ext>
            </a:extLst>
          </p:cNvPr>
          <p:cNvSpPr txBox="1"/>
          <p:nvPr/>
        </p:nvSpPr>
        <p:spPr>
          <a:xfrm>
            <a:off x="470822" y="4821288"/>
            <a:ext cx="4952516" cy="738664"/>
          </a:xfrm>
          <a:prstGeom prst="rect">
            <a:avLst/>
          </a:prstGeom>
          <a:noFill/>
        </p:spPr>
        <p:txBody>
          <a:bodyPr wrap="square" rtlCol="0">
            <a:spAutoFit/>
          </a:bodyPr>
          <a:lstStyle/>
          <a:p>
            <a:r>
              <a:rPr lang="es-MX" sz="1400"/>
              <a:t>El resultado de las valoraciones colocaria a 7 de los 10 riesgos en el cuadrante I, por lo que la mayoria de los riesgos serían catalogados como de atención inmediata</a:t>
            </a:r>
          </a:p>
        </p:txBody>
      </p:sp>
    </p:spTree>
    <p:extLst>
      <p:ext uri="{BB962C8B-B14F-4D97-AF65-F5344CB8AC3E}">
        <p14:creationId xmlns:p14="http://schemas.microsoft.com/office/powerpoint/2010/main" val="12148990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3C692A8-D69B-3441-8377-B763A9540848}"/>
              </a:ext>
            </a:extLst>
          </p:cNvPr>
          <p:cNvSpPr txBox="1"/>
          <p:nvPr/>
        </p:nvSpPr>
        <p:spPr>
          <a:xfrm>
            <a:off x="2324585" y="839574"/>
            <a:ext cx="7542825"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s-MX" sz="2400" b="1">
                <a:ln w="0"/>
                <a:solidFill>
                  <a:srgbClr val="540B29"/>
                </a:solidFill>
                <a:effectLst>
                  <a:outerShdw blurRad="38100" dist="19050" dir="2700000" algn="tl" rotWithShape="0">
                    <a:schemeClr val="dk1">
                      <a:alpha val="40000"/>
                    </a:schemeClr>
                  </a:outerShdw>
                </a:effectLst>
              </a:rPr>
              <a:t>Metodología de Administración de Riesgos</a:t>
            </a:r>
          </a:p>
        </p:txBody>
      </p:sp>
      <p:sp>
        <p:nvSpPr>
          <p:cNvPr id="3" name="Llamada de flecha a la derecha 2">
            <a:extLst>
              <a:ext uri="{FF2B5EF4-FFF2-40B4-BE49-F238E27FC236}">
                <a16:creationId xmlns:a16="http://schemas.microsoft.com/office/drawing/2014/main" id="{D232EC9E-DB7E-0244-A562-0B573D548E5E}"/>
              </a:ext>
            </a:extLst>
          </p:cNvPr>
          <p:cNvSpPr/>
          <p:nvPr/>
        </p:nvSpPr>
        <p:spPr>
          <a:xfrm>
            <a:off x="2044667" y="2362200"/>
            <a:ext cx="5370786" cy="2133600"/>
          </a:xfrm>
          <a:prstGeom prst="rightArrowCallout">
            <a:avLst>
              <a:gd name="adj1" fmla="val 29926"/>
              <a:gd name="adj2" fmla="val 25493"/>
              <a:gd name="adj3" fmla="val 37808"/>
              <a:gd name="adj4" fmla="val 44038"/>
            </a:avLst>
          </a:prstGeom>
          <a:noFill/>
          <a:ln w="38100">
            <a:solidFill>
              <a:srgbClr val="540B29"/>
            </a:solidFill>
          </a:ln>
          <a:effectLst>
            <a:glow rad="139700">
              <a:srgbClr val="FEC4D0">
                <a:alpha val="40000"/>
              </a:srgb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a:ln w="0"/>
                <a:solidFill>
                  <a:schemeClr val="tx1"/>
                </a:solidFill>
                <a:effectLst>
                  <a:outerShdw blurRad="38100" dist="19050" dir="2700000" algn="tl" rotWithShape="0">
                    <a:schemeClr val="dk1">
                      <a:alpha val="40000"/>
                    </a:schemeClr>
                  </a:outerShdw>
                </a:effectLst>
              </a:rPr>
              <a:t>La Dependencia o Entidad deberá establecer las</a:t>
            </a:r>
          </a:p>
          <a:p>
            <a:pPr algn="ctr"/>
            <a:r>
              <a:rPr lang="es-MX" sz="1400">
                <a:ln w="0"/>
                <a:solidFill>
                  <a:schemeClr val="tx1"/>
                </a:solidFill>
                <a:effectLst>
                  <a:outerShdw blurRad="38100" dist="19050" dir="2700000" algn="tl" rotWithShape="0">
                    <a:schemeClr val="dk1">
                      <a:alpha val="40000"/>
                    </a:schemeClr>
                  </a:outerShdw>
                </a:effectLst>
              </a:rPr>
              <a:t>actividades para atender los factores</a:t>
            </a:r>
          </a:p>
          <a:p>
            <a:pPr algn="ctr"/>
            <a:r>
              <a:rPr lang="es-MX" sz="1400">
                <a:ln w="0"/>
                <a:solidFill>
                  <a:schemeClr val="tx1"/>
                </a:solidFill>
                <a:effectLst>
                  <a:outerShdw blurRad="38100" dist="19050" dir="2700000" algn="tl" rotWithShape="0">
                    <a:schemeClr val="dk1">
                      <a:alpha val="40000"/>
                    </a:schemeClr>
                  </a:outerShdw>
                </a:effectLst>
              </a:rPr>
              <a:t>de mayor peso asociados</a:t>
            </a:r>
          </a:p>
          <a:p>
            <a:pPr algn="ctr"/>
            <a:r>
              <a:rPr lang="es-MX" sz="1400">
                <a:ln w="0"/>
                <a:solidFill>
                  <a:schemeClr val="tx1"/>
                </a:solidFill>
                <a:effectLst>
                  <a:outerShdw blurRad="38100" dist="19050" dir="2700000" algn="tl" rotWithShape="0">
                    <a:schemeClr val="dk1">
                      <a:alpha val="40000"/>
                    </a:schemeClr>
                  </a:outerShdw>
                </a:effectLst>
              </a:rPr>
              <a:t>a los riesgos</a:t>
            </a:r>
          </a:p>
        </p:txBody>
      </p:sp>
      <p:sp>
        <p:nvSpPr>
          <p:cNvPr id="4" name="Rectángulo 3">
            <a:extLst>
              <a:ext uri="{FF2B5EF4-FFF2-40B4-BE49-F238E27FC236}">
                <a16:creationId xmlns:a16="http://schemas.microsoft.com/office/drawing/2014/main" id="{A90B34B1-ECE7-D845-A406-0DBEB6CEE6E3}"/>
              </a:ext>
            </a:extLst>
          </p:cNvPr>
          <p:cNvSpPr/>
          <p:nvPr/>
        </p:nvSpPr>
        <p:spPr>
          <a:xfrm>
            <a:off x="7415453" y="2320160"/>
            <a:ext cx="3237187" cy="2133600"/>
          </a:xfrm>
          <a:custGeom>
            <a:avLst/>
            <a:gdLst>
              <a:gd name="connsiteX0" fmla="*/ 0 w 3237187"/>
              <a:gd name="connsiteY0" fmla="*/ 0 h 2133600"/>
              <a:gd name="connsiteX1" fmla="*/ 507159 w 3237187"/>
              <a:gd name="connsiteY1" fmla="*/ 0 h 2133600"/>
              <a:gd name="connsiteX2" fmla="*/ 949575 w 3237187"/>
              <a:gd name="connsiteY2" fmla="*/ 0 h 2133600"/>
              <a:gd name="connsiteX3" fmla="*/ 1553850 w 3237187"/>
              <a:gd name="connsiteY3" fmla="*/ 0 h 2133600"/>
              <a:gd name="connsiteX4" fmla="*/ 2061009 w 3237187"/>
              <a:gd name="connsiteY4" fmla="*/ 0 h 2133600"/>
              <a:gd name="connsiteX5" fmla="*/ 2568168 w 3237187"/>
              <a:gd name="connsiteY5" fmla="*/ 0 h 2133600"/>
              <a:gd name="connsiteX6" fmla="*/ 3237187 w 3237187"/>
              <a:gd name="connsiteY6" fmla="*/ 0 h 2133600"/>
              <a:gd name="connsiteX7" fmla="*/ 3237187 w 3237187"/>
              <a:gd name="connsiteY7" fmla="*/ 490728 h 2133600"/>
              <a:gd name="connsiteX8" fmla="*/ 3237187 w 3237187"/>
              <a:gd name="connsiteY8" fmla="*/ 1024128 h 2133600"/>
              <a:gd name="connsiteX9" fmla="*/ 3237187 w 3237187"/>
              <a:gd name="connsiteY9" fmla="*/ 1514856 h 2133600"/>
              <a:gd name="connsiteX10" fmla="*/ 3237187 w 3237187"/>
              <a:gd name="connsiteY10" fmla="*/ 2133600 h 2133600"/>
              <a:gd name="connsiteX11" fmla="*/ 2697656 w 3237187"/>
              <a:gd name="connsiteY11" fmla="*/ 2133600 h 2133600"/>
              <a:gd name="connsiteX12" fmla="*/ 2190497 w 3237187"/>
              <a:gd name="connsiteY12" fmla="*/ 2133600 h 2133600"/>
              <a:gd name="connsiteX13" fmla="*/ 1586222 w 3237187"/>
              <a:gd name="connsiteY13" fmla="*/ 2133600 h 2133600"/>
              <a:gd name="connsiteX14" fmla="*/ 981947 w 3237187"/>
              <a:gd name="connsiteY14" fmla="*/ 2133600 h 2133600"/>
              <a:gd name="connsiteX15" fmla="*/ 507159 w 3237187"/>
              <a:gd name="connsiteY15" fmla="*/ 2133600 h 2133600"/>
              <a:gd name="connsiteX16" fmla="*/ 0 w 3237187"/>
              <a:gd name="connsiteY16" fmla="*/ 2133600 h 2133600"/>
              <a:gd name="connsiteX17" fmla="*/ 0 w 3237187"/>
              <a:gd name="connsiteY17" fmla="*/ 1557528 h 2133600"/>
              <a:gd name="connsiteX18" fmla="*/ 0 w 3237187"/>
              <a:gd name="connsiteY18" fmla="*/ 1088136 h 2133600"/>
              <a:gd name="connsiteX19" fmla="*/ 0 w 3237187"/>
              <a:gd name="connsiteY19" fmla="*/ 597408 h 2133600"/>
              <a:gd name="connsiteX20" fmla="*/ 0 w 3237187"/>
              <a:gd name="connsiteY20"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237187" h="2133600" extrusionOk="0">
                <a:moveTo>
                  <a:pt x="0" y="0"/>
                </a:moveTo>
                <a:cubicBezTo>
                  <a:pt x="230737" y="-6457"/>
                  <a:pt x="346018" y="28621"/>
                  <a:pt x="507159" y="0"/>
                </a:cubicBezTo>
                <a:cubicBezTo>
                  <a:pt x="668300" y="-28621"/>
                  <a:pt x="776517" y="29008"/>
                  <a:pt x="949575" y="0"/>
                </a:cubicBezTo>
                <a:cubicBezTo>
                  <a:pt x="1122633" y="-29008"/>
                  <a:pt x="1390522" y="46787"/>
                  <a:pt x="1553850" y="0"/>
                </a:cubicBezTo>
                <a:cubicBezTo>
                  <a:pt x="1717178" y="-46787"/>
                  <a:pt x="1815297" y="39474"/>
                  <a:pt x="2061009" y="0"/>
                </a:cubicBezTo>
                <a:cubicBezTo>
                  <a:pt x="2306721" y="-39474"/>
                  <a:pt x="2317885" y="47495"/>
                  <a:pt x="2568168" y="0"/>
                </a:cubicBezTo>
                <a:cubicBezTo>
                  <a:pt x="2818451" y="-47495"/>
                  <a:pt x="3085749" y="61851"/>
                  <a:pt x="3237187" y="0"/>
                </a:cubicBezTo>
                <a:cubicBezTo>
                  <a:pt x="3239032" y="107084"/>
                  <a:pt x="3228030" y="258001"/>
                  <a:pt x="3237187" y="490728"/>
                </a:cubicBezTo>
                <a:cubicBezTo>
                  <a:pt x="3246344" y="723455"/>
                  <a:pt x="3184058" y="856203"/>
                  <a:pt x="3237187" y="1024128"/>
                </a:cubicBezTo>
                <a:cubicBezTo>
                  <a:pt x="3290316" y="1192053"/>
                  <a:pt x="3227140" y="1385485"/>
                  <a:pt x="3237187" y="1514856"/>
                </a:cubicBezTo>
                <a:cubicBezTo>
                  <a:pt x="3247234" y="1644227"/>
                  <a:pt x="3226228" y="2009165"/>
                  <a:pt x="3237187" y="2133600"/>
                </a:cubicBezTo>
                <a:cubicBezTo>
                  <a:pt x="2979587" y="2157816"/>
                  <a:pt x="2884032" y="2126323"/>
                  <a:pt x="2697656" y="2133600"/>
                </a:cubicBezTo>
                <a:cubicBezTo>
                  <a:pt x="2511280" y="2140877"/>
                  <a:pt x="2329967" y="2121675"/>
                  <a:pt x="2190497" y="2133600"/>
                </a:cubicBezTo>
                <a:cubicBezTo>
                  <a:pt x="2051027" y="2145525"/>
                  <a:pt x="1878348" y="2121775"/>
                  <a:pt x="1586222" y="2133600"/>
                </a:cubicBezTo>
                <a:cubicBezTo>
                  <a:pt x="1294096" y="2145425"/>
                  <a:pt x="1199582" y="2090914"/>
                  <a:pt x="981947" y="2133600"/>
                </a:cubicBezTo>
                <a:cubicBezTo>
                  <a:pt x="764312" y="2176286"/>
                  <a:pt x="724557" y="2100517"/>
                  <a:pt x="507159" y="2133600"/>
                </a:cubicBezTo>
                <a:cubicBezTo>
                  <a:pt x="289761" y="2166683"/>
                  <a:pt x="226413" y="2120776"/>
                  <a:pt x="0" y="2133600"/>
                </a:cubicBezTo>
                <a:cubicBezTo>
                  <a:pt x="-20147" y="1864602"/>
                  <a:pt x="21364" y="1746369"/>
                  <a:pt x="0" y="1557528"/>
                </a:cubicBezTo>
                <a:cubicBezTo>
                  <a:pt x="-21364" y="1368687"/>
                  <a:pt x="42687" y="1270192"/>
                  <a:pt x="0" y="1088136"/>
                </a:cubicBezTo>
                <a:cubicBezTo>
                  <a:pt x="-42687" y="906080"/>
                  <a:pt x="47941" y="839171"/>
                  <a:pt x="0" y="597408"/>
                </a:cubicBezTo>
                <a:cubicBezTo>
                  <a:pt x="-47941" y="355645"/>
                  <a:pt x="17931" y="298196"/>
                  <a:pt x="0" y="0"/>
                </a:cubicBezTo>
                <a:close/>
              </a:path>
            </a:pathLst>
          </a:custGeom>
          <a:noFill/>
          <a:ln w="38100">
            <a:solidFill>
              <a:srgbClr val="540B29"/>
            </a:solidFill>
            <a:extLst>
              <a:ext uri="{C807C97D-BFC1-408E-A445-0C87EB9F89A2}">
                <ask:lineSketchStyleProps xmlns:ask="http://schemas.microsoft.com/office/drawing/2018/sketchyshapes" sd="1219033472">
                  <a:prstGeom prst="rect">
                    <a:avLst/>
                  </a:prstGeom>
                  <ask:type>
                    <ask:lineSketchScribble/>
                  </ask:type>
                </ask:lineSketchStyleProps>
              </a:ext>
            </a:extLst>
          </a:ln>
          <a:effectLst>
            <a:glow rad="228600">
              <a:srgbClr val="FEC4D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a:solidFill>
                  <a:srgbClr val="540B29"/>
                </a:solidFill>
              </a:rPr>
              <a:t>Programa de Trabajo de Administración de Riesgos</a:t>
            </a:r>
          </a:p>
          <a:p>
            <a:pPr algn="ctr"/>
            <a:r>
              <a:rPr lang="es-MX">
                <a:solidFill>
                  <a:srgbClr val="540B29"/>
                </a:solidFill>
              </a:rPr>
              <a:t>(PTAR)</a:t>
            </a:r>
          </a:p>
        </p:txBody>
      </p:sp>
      <p:sp>
        <p:nvSpPr>
          <p:cNvPr id="13" name="CuadroTexto 12">
            <a:extLst>
              <a:ext uri="{FF2B5EF4-FFF2-40B4-BE49-F238E27FC236}">
                <a16:creationId xmlns:a16="http://schemas.microsoft.com/office/drawing/2014/main" id="{D8500461-7262-4546-BA68-5787436B3B21}"/>
              </a:ext>
            </a:extLst>
          </p:cNvPr>
          <p:cNvSpPr txBox="1"/>
          <p:nvPr/>
        </p:nvSpPr>
        <p:spPr>
          <a:xfrm>
            <a:off x="1143074" y="1380477"/>
            <a:ext cx="9905849" cy="369332"/>
          </a:xfrm>
          <a:prstGeom prst="rect">
            <a:avLst/>
          </a:prstGeom>
          <a:solidFill>
            <a:srgbClr val="540B29"/>
          </a:solidFill>
          <a:scene3d>
            <a:camera prst="orthographicFront"/>
            <a:lightRig rig="threePt" dir="t"/>
          </a:scene3d>
          <a:sp3d>
            <a:bevelT/>
          </a:sp3d>
        </p:spPr>
        <p:txBody>
          <a:bodyPr wrap="square" rtlCol="0">
            <a:spAutoFit/>
          </a:bodyPr>
          <a:lstStyle/>
          <a:p>
            <a:r>
              <a:rPr lang="es-MX" b="1">
                <a:ln w="0"/>
                <a:solidFill>
                  <a:schemeClr val="bg1"/>
                </a:solidFill>
                <a:effectLst>
                  <a:outerShdw blurRad="38100" dist="19050" dir="2700000" algn="tl" rotWithShape="0">
                    <a:schemeClr val="dk1">
                      <a:alpha val="40000"/>
                    </a:schemeClr>
                  </a:outerShdw>
                </a:effectLst>
              </a:rPr>
              <a:t>Instrumentos para Administrar los Riesgos Identificados</a:t>
            </a:r>
          </a:p>
        </p:txBody>
      </p:sp>
    </p:spTree>
    <p:extLst>
      <p:ext uri="{BB962C8B-B14F-4D97-AF65-F5344CB8AC3E}">
        <p14:creationId xmlns:p14="http://schemas.microsoft.com/office/powerpoint/2010/main" val="2030560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0EBD5E49-3F6C-1340-B4F8-6FF1E2DB5364}"/>
              </a:ext>
            </a:extLst>
          </p:cNvPr>
          <p:cNvGraphicFramePr/>
          <p:nvPr/>
        </p:nvGraphicFramePr>
        <p:xfrm>
          <a:off x="714375" y="1447801"/>
          <a:ext cx="10835368" cy="5236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CuadroTexto 14">
            <a:extLst>
              <a:ext uri="{FF2B5EF4-FFF2-40B4-BE49-F238E27FC236}">
                <a16:creationId xmlns:a16="http://schemas.microsoft.com/office/drawing/2014/main" id="{25A22A07-B147-6B48-A313-8409B471626C}"/>
              </a:ext>
            </a:extLst>
          </p:cNvPr>
          <p:cNvSpPr txBox="1"/>
          <p:nvPr/>
        </p:nvSpPr>
        <p:spPr>
          <a:xfrm>
            <a:off x="1251856" y="915575"/>
            <a:ext cx="9775373" cy="369332"/>
          </a:xfrm>
          <a:prstGeom prst="rect">
            <a:avLst/>
          </a:prstGeom>
          <a:solidFill>
            <a:srgbClr val="540B29"/>
          </a:solidFill>
          <a:scene3d>
            <a:camera prst="orthographicFront"/>
            <a:lightRig rig="threePt" dir="t"/>
          </a:scene3d>
          <a:sp3d>
            <a:bevelT/>
          </a:sp3d>
        </p:spPr>
        <p:txBody>
          <a:bodyPr wrap="square" rtlCol="0">
            <a:spAutoFit/>
          </a:bodyPr>
          <a:lstStyle/>
          <a:p>
            <a:pPr algn="ctr"/>
            <a:r>
              <a:rPr lang="es-MX" b="1" dirty="0">
                <a:ln w="0"/>
                <a:solidFill>
                  <a:schemeClr val="bg1"/>
                </a:solidFill>
                <a:effectLst>
                  <a:outerShdw blurRad="38100" dist="19050" dir="2700000" algn="tl" rotWithShape="0">
                    <a:schemeClr val="dk1">
                      <a:alpha val="40000"/>
                    </a:schemeClr>
                  </a:outerShdw>
                </a:effectLst>
              </a:rPr>
              <a:t>Definición de la Estrategia para Administrar el Riesgo</a:t>
            </a:r>
          </a:p>
        </p:txBody>
      </p:sp>
    </p:spTree>
    <p:extLst>
      <p:ext uri="{BB962C8B-B14F-4D97-AF65-F5344CB8AC3E}">
        <p14:creationId xmlns:p14="http://schemas.microsoft.com/office/powerpoint/2010/main" val="2416870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5AB057-F0AD-47E6-8CBC-8AF01426B3F5}"/>
              </a:ext>
            </a:extLst>
          </p:cNvPr>
          <p:cNvSpPr>
            <a:spLocks noGrp="1"/>
          </p:cNvSpPr>
          <p:nvPr>
            <p:ph type="title"/>
          </p:nvPr>
        </p:nvSpPr>
        <p:spPr/>
        <p:txBody>
          <a:bodyPr/>
          <a:lstStyle/>
          <a:p>
            <a:pPr algn="ctr"/>
            <a:r>
              <a:rPr lang="es-ES" b="1" dirty="0">
                <a:solidFill>
                  <a:srgbClr val="FEC4D0"/>
                </a:solidFill>
              </a:rPr>
              <a:t>¡Gracias!</a:t>
            </a:r>
            <a:br>
              <a:rPr lang="es-ES" b="1" dirty="0">
                <a:solidFill>
                  <a:srgbClr val="FEC4D0"/>
                </a:solidFill>
              </a:rPr>
            </a:br>
            <a:endParaRPr lang="es-MX" b="1" dirty="0">
              <a:solidFill>
                <a:srgbClr val="FEC4D0"/>
              </a:solidFill>
            </a:endParaRPr>
          </a:p>
        </p:txBody>
      </p:sp>
      <p:sp>
        <p:nvSpPr>
          <p:cNvPr id="3" name="Marcador de texto 2">
            <a:extLst>
              <a:ext uri="{FF2B5EF4-FFF2-40B4-BE49-F238E27FC236}">
                <a16:creationId xmlns:a16="http://schemas.microsoft.com/office/drawing/2014/main" id="{410B7481-1B7A-4DA6-8801-881260C4FDC2}"/>
              </a:ext>
            </a:extLst>
          </p:cNvPr>
          <p:cNvSpPr>
            <a:spLocks noGrp="1"/>
          </p:cNvSpPr>
          <p:nvPr>
            <p:ph type="body" idx="1"/>
          </p:nvPr>
        </p:nvSpPr>
        <p:spPr/>
        <p:txBody>
          <a:bodyPr/>
          <a:lstStyle/>
          <a:p>
            <a:endParaRPr lang="es-MX"/>
          </a:p>
        </p:txBody>
      </p:sp>
    </p:spTree>
    <p:extLst>
      <p:ext uri="{BB962C8B-B14F-4D97-AF65-F5344CB8AC3E}">
        <p14:creationId xmlns:p14="http://schemas.microsoft.com/office/powerpoint/2010/main" val="223647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37674" y="854242"/>
            <a:ext cx="11233484" cy="1359568"/>
          </a:xfrm>
        </p:spPr>
        <p:txBody>
          <a:bodyPr/>
          <a:lstStyle/>
          <a:p>
            <a:pPr algn="ctr"/>
            <a:r>
              <a:rPr lang="es-MX" b="1" dirty="0">
                <a:solidFill>
                  <a:srgbClr val="990033"/>
                </a:solidFill>
                <a:effectLst>
                  <a:outerShdw blurRad="38100" dist="38100" dir="2700000" algn="tl">
                    <a:srgbClr val="000000">
                      <a:alpha val="43137"/>
                    </a:srgbClr>
                  </a:outerShdw>
                </a:effectLst>
              </a:rPr>
              <a:t>CONTROL INTERNO</a:t>
            </a:r>
          </a:p>
        </p:txBody>
      </p:sp>
      <p:sp>
        <p:nvSpPr>
          <p:cNvPr id="3" name="2 Marcador de contenido"/>
          <p:cNvSpPr>
            <a:spLocks noGrp="1"/>
          </p:cNvSpPr>
          <p:nvPr>
            <p:ph idx="1"/>
          </p:nvPr>
        </p:nvSpPr>
        <p:spPr>
          <a:xfrm>
            <a:off x="826168" y="2391109"/>
            <a:ext cx="10515600" cy="4351338"/>
          </a:xfrm>
        </p:spPr>
        <p:txBody>
          <a:bodyPr/>
          <a:lstStyle/>
          <a:p>
            <a:pPr lvl="0" algn="just"/>
            <a:r>
              <a:rPr lang="es-MX" dirty="0">
                <a:solidFill>
                  <a:prstClr val="black"/>
                </a:solidFill>
              </a:rPr>
              <a:t>Un </a:t>
            </a:r>
            <a:r>
              <a:rPr lang="es-MX" b="1" u="sng" dirty="0">
                <a:solidFill>
                  <a:srgbClr val="FF0066"/>
                </a:solidFill>
              </a:rPr>
              <a:t>proceso</a:t>
            </a:r>
            <a:r>
              <a:rPr lang="es-MX" dirty="0">
                <a:solidFill>
                  <a:prstClr val="black"/>
                </a:solidFill>
              </a:rPr>
              <a:t> llevado a cabo por el </a:t>
            </a:r>
            <a:r>
              <a:rPr lang="es-MX" u="sng" dirty="0">
                <a:solidFill>
                  <a:prstClr val="black"/>
                </a:solidFill>
              </a:rPr>
              <a:t>nivel Directivo </a:t>
            </a:r>
            <a:r>
              <a:rPr lang="es-MX" dirty="0">
                <a:solidFill>
                  <a:prstClr val="black"/>
                </a:solidFill>
              </a:rPr>
              <a:t>de las Dependencias, Coordinaciones o Entidades, diseñado con el objeto de </a:t>
            </a:r>
            <a:r>
              <a:rPr lang="es-MX" b="1" dirty="0">
                <a:solidFill>
                  <a:srgbClr val="3333FF"/>
                </a:solidFill>
              </a:rPr>
              <a:t>proporcionar </a:t>
            </a:r>
            <a:r>
              <a:rPr lang="es-MX" b="1" u="sng" dirty="0">
                <a:solidFill>
                  <a:srgbClr val="3333FF"/>
                </a:solidFill>
              </a:rPr>
              <a:t>un grado de seguridad razonable</a:t>
            </a:r>
            <a:r>
              <a:rPr lang="es-MX" u="sng" dirty="0">
                <a:solidFill>
                  <a:prstClr val="black"/>
                </a:solidFill>
              </a:rPr>
              <a:t> </a:t>
            </a:r>
            <a:r>
              <a:rPr lang="es-MX" dirty="0">
                <a:solidFill>
                  <a:prstClr val="black"/>
                </a:solidFill>
              </a:rPr>
              <a:t>en cuanto a la </a:t>
            </a:r>
            <a:r>
              <a:rPr lang="es-MX" b="1" dirty="0">
                <a:solidFill>
                  <a:srgbClr val="00B050"/>
                </a:solidFill>
              </a:rPr>
              <a:t>consecución de los objetivos</a:t>
            </a:r>
            <a:r>
              <a:rPr lang="es-MX" dirty="0">
                <a:solidFill>
                  <a:prstClr val="black"/>
                </a:solidFill>
              </a:rPr>
              <a:t> relacionados con </a:t>
            </a:r>
            <a:r>
              <a:rPr lang="es-MX" u="sng" dirty="0">
                <a:solidFill>
                  <a:prstClr val="black"/>
                </a:solidFill>
              </a:rPr>
              <a:t>las operaciones, la información y el cumplimiento</a:t>
            </a:r>
            <a:r>
              <a:rPr lang="es-MX" dirty="0">
                <a:solidFill>
                  <a:prstClr val="black"/>
                </a:solidFill>
              </a:rPr>
              <a:t>.</a:t>
            </a:r>
          </a:p>
          <a:p>
            <a:endParaRPr lang="es-MX" dirty="0"/>
          </a:p>
        </p:txBody>
      </p:sp>
    </p:spTree>
    <p:extLst>
      <p:ext uri="{BB962C8B-B14F-4D97-AF65-F5344CB8AC3E}">
        <p14:creationId xmlns:p14="http://schemas.microsoft.com/office/powerpoint/2010/main" val="218915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1159237"/>
            <a:ext cx="10515600" cy="1325563"/>
          </a:xfrm>
        </p:spPr>
        <p:txBody>
          <a:bodyPr/>
          <a:lstStyle/>
          <a:p>
            <a:pPr algn="ctr"/>
            <a:r>
              <a:rPr lang="es-MX" sz="3200" b="1" dirty="0">
                <a:solidFill>
                  <a:prstClr val="black"/>
                </a:solidFill>
              </a:rPr>
              <a:t>CLASIFICACIÓN DE LAS NORMAS DE CONTROL INTERNO</a:t>
            </a:r>
            <a:endParaRPr lang="es-MX" dirty="0"/>
          </a:p>
        </p:txBody>
      </p:sp>
      <p:sp>
        <p:nvSpPr>
          <p:cNvPr id="3" name="2 Marcador de contenido"/>
          <p:cNvSpPr>
            <a:spLocks noGrp="1"/>
          </p:cNvSpPr>
          <p:nvPr>
            <p:ph idx="1"/>
          </p:nvPr>
        </p:nvSpPr>
        <p:spPr>
          <a:xfrm>
            <a:off x="838200" y="2237873"/>
            <a:ext cx="10515600" cy="3939089"/>
          </a:xfrm>
        </p:spPr>
        <p:txBody>
          <a:bodyPr/>
          <a:lstStyle/>
          <a:p>
            <a:pPr lvl="0"/>
            <a:endParaRPr lang="es-MX" dirty="0">
              <a:solidFill>
                <a:prstClr val="black"/>
              </a:solidFill>
            </a:endParaRPr>
          </a:p>
          <a:p>
            <a:pPr marL="0" lvl="0" indent="0">
              <a:buNone/>
            </a:pPr>
            <a:r>
              <a:rPr lang="es-MX" dirty="0">
                <a:solidFill>
                  <a:prstClr val="black"/>
                </a:solidFill>
              </a:rPr>
              <a:t>I.- Primera Norma: </a:t>
            </a:r>
            <a:r>
              <a:rPr lang="es-MX" b="1" dirty="0">
                <a:solidFill>
                  <a:prstClr val="black"/>
                </a:solidFill>
              </a:rPr>
              <a:t>Establecer y Mantener un </a:t>
            </a:r>
            <a:r>
              <a:rPr lang="es-MX" b="1" dirty="0">
                <a:solidFill>
                  <a:srgbClr val="FF0000"/>
                </a:solidFill>
              </a:rPr>
              <a:t>Ambiente de Control</a:t>
            </a:r>
            <a:r>
              <a:rPr lang="es-MX" b="1" dirty="0">
                <a:solidFill>
                  <a:prstClr val="black"/>
                </a:solidFill>
              </a:rPr>
              <a:t>.</a:t>
            </a:r>
          </a:p>
          <a:p>
            <a:pPr marL="0" lvl="0" indent="0">
              <a:buNone/>
            </a:pPr>
            <a:r>
              <a:rPr lang="es-MX" dirty="0">
                <a:solidFill>
                  <a:prstClr val="black"/>
                </a:solidFill>
              </a:rPr>
              <a:t>II.- Segunda Norma: </a:t>
            </a:r>
            <a:r>
              <a:rPr lang="es-MX" b="1" dirty="0">
                <a:solidFill>
                  <a:srgbClr val="990033"/>
                </a:solidFill>
              </a:rPr>
              <a:t>Administración de Riesgos</a:t>
            </a:r>
            <a:r>
              <a:rPr lang="es-MX" dirty="0">
                <a:solidFill>
                  <a:prstClr val="black"/>
                </a:solidFill>
              </a:rPr>
              <a:t>.</a:t>
            </a:r>
          </a:p>
          <a:p>
            <a:pPr marL="0" lvl="0" indent="0">
              <a:buNone/>
            </a:pPr>
            <a:r>
              <a:rPr lang="es-MX" dirty="0">
                <a:solidFill>
                  <a:prstClr val="black"/>
                </a:solidFill>
              </a:rPr>
              <a:t>III.- Tercera Norma: </a:t>
            </a:r>
            <a:r>
              <a:rPr lang="es-MX" b="1" dirty="0">
                <a:solidFill>
                  <a:prstClr val="black"/>
                </a:solidFill>
              </a:rPr>
              <a:t>Implementación y/o </a:t>
            </a:r>
            <a:r>
              <a:rPr lang="es-MX" b="1" dirty="0">
                <a:solidFill>
                  <a:srgbClr val="3333FF"/>
                </a:solidFill>
              </a:rPr>
              <a:t>actividades de control</a:t>
            </a:r>
            <a:r>
              <a:rPr lang="es-MX" dirty="0">
                <a:solidFill>
                  <a:prstClr val="black"/>
                </a:solidFill>
              </a:rPr>
              <a:t>.</a:t>
            </a:r>
          </a:p>
          <a:p>
            <a:pPr marL="0" lvl="0" indent="0">
              <a:buNone/>
            </a:pPr>
            <a:r>
              <a:rPr lang="es-MX" dirty="0">
                <a:solidFill>
                  <a:prstClr val="black"/>
                </a:solidFill>
              </a:rPr>
              <a:t>IV.- Cuarta Norma: </a:t>
            </a:r>
            <a:r>
              <a:rPr lang="es-MX" b="1" dirty="0">
                <a:solidFill>
                  <a:srgbClr val="00B050"/>
                </a:solidFill>
              </a:rPr>
              <a:t>Información y Comunicación</a:t>
            </a:r>
            <a:r>
              <a:rPr lang="es-MX" b="1" dirty="0">
                <a:solidFill>
                  <a:prstClr val="black"/>
                </a:solidFill>
              </a:rPr>
              <a:t>.</a:t>
            </a:r>
          </a:p>
          <a:p>
            <a:pPr marL="0" lvl="0" indent="0">
              <a:buNone/>
            </a:pPr>
            <a:r>
              <a:rPr lang="es-MX" dirty="0">
                <a:solidFill>
                  <a:prstClr val="black"/>
                </a:solidFill>
              </a:rPr>
              <a:t>V.- Quinta Norma </a:t>
            </a:r>
            <a:r>
              <a:rPr lang="es-MX" b="1" dirty="0">
                <a:solidFill>
                  <a:srgbClr val="FF0000"/>
                </a:solidFill>
              </a:rPr>
              <a:t>Supervisión</a:t>
            </a:r>
            <a:r>
              <a:rPr lang="es-MX" b="1" dirty="0">
                <a:solidFill>
                  <a:prstClr val="black"/>
                </a:solidFill>
              </a:rPr>
              <a:t> y </a:t>
            </a:r>
            <a:r>
              <a:rPr lang="es-MX" b="1" dirty="0">
                <a:solidFill>
                  <a:srgbClr val="FF0066"/>
                </a:solidFill>
              </a:rPr>
              <a:t>Mejora Continua de Control Interno</a:t>
            </a:r>
            <a:r>
              <a:rPr lang="es-MX" b="1" dirty="0">
                <a:solidFill>
                  <a:prstClr val="black"/>
                </a:solidFill>
              </a:rPr>
              <a:t>.</a:t>
            </a:r>
            <a:r>
              <a:rPr lang="es-MX" dirty="0">
                <a:solidFill>
                  <a:prstClr val="black"/>
                </a:solidFill>
              </a:rPr>
              <a:t> </a:t>
            </a:r>
          </a:p>
          <a:p>
            <a:endParaRPr lang="es-MX" dirty="0"/>
          </a:p>
        </p:txBody>
      </p:sp>
    </p:spTree>
    <p:extLst>
      <p:ext uri="{BB962C8B-B14F-4D97-AF65-F5344CB8AC3E}">
        <p14:creationId xmlns:p14="http://schemas.microsoft.com/office/powerpoint/2010/main" val="136028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1888959"/>
            <a:ext cx="10515600" cy="4288004"/>
          </a:xfrm>
        </p:spPr>
        <p:txBody>
          <a:bodyPr>
            <a:normAutofit/>
          </a:bodyPr>
          <a:lstStyle/>
          <a:p>
            <a:pPr marL="0" indent="0" algn="ctr">
              <a:buNone/>
            </a:pPr>
            <a:r>
              <a:rPr lang="es-MX" b="1" dirty="0"/>
              <a:t>TIPOS DE CONTROL INTERNO</a:t>
            </a:r>
            <a:r>
              <a:rPr lang="es-MX" dirty="0"/>
              <a:t> </a:t>
            </a:r>
          </a:p>
          <a:p>
            <a:endParaRPr lang="es-MX" dirty="0"/>
          </a:p>
          <a:p>
            <a:pPr marL="0" indent="0">
              <a:buNone/>
            </a:pPr>
            <a:r>
              <a:rPr lang="es-MX" dirty="0"/>
              <a:t>•	</a:t>
            </a:r>
            <a:r>
              <a:rPr lang="es-MX" sz="3600" b="1" dirty="0"/>
              <a:t>Control Preventivo:</a:t>
            </a:r>
          </a:p>
          <a:p>
            <a:pPr marL="0" indent="0">
              <a:buNone/>
            </a:pPr>
            <a:r>
              <a:rPr lang="es-MX" b="1" dirty="0">
                <a:solidFill>
                  <a:srgbClr val="FF6600"/>
                </a:solidFill>
              </a:rPr>
              <a:t>	</a:t>
            </a:r>
            <a:r>
              <a:rPr lang="es-MX" b="1" dirty="0">
                <a:solidFill>
                  <a:srgbClr val="00B050"/>
                </a:solidFill>
              </a:rPr>
              <a:t>Tiene como propósito </a:t>
            </a:r>
            <a:r>
              <a:rPr lang="es-MX" b="1" u="sng" dirty="0">
                <a:solidFill>
                  <a:srgbClr val="00B050"/>
                </a:solidFill>
              </a:rPr>
              <a:t>anticiparse</a:t>
            </a:r>
            <a:r>
              <a:rPr lang="es-MX" b="1" dirty="0">
                <a:solidFill>
                  <a:srgbClr val="00B050"/>
                </a:solidFill>
              </a:rPr>
              <a:t> a la posibilidad</a:t>
            </a:r>
          </a:p>
          <a:p>
            <a:pPr marL="0" indent="0">
              <a:buNone/>
            </a:pPr>
            <a:endParaRPr lang="es-MX" b="1" dirty="0"/>
          </a:p>
          <a:p>
            <a:pPr marL="0" indent="0">
              <a:buNone/>
            </a:pPr>
            <a:r>
              <a:rPr lang="es-MX" dirty="0"/>
              <a:t>•	</a:t>
            </a:r>
            <a:r>
              <a:rPr lang="es-MX" sz="3600" b="1" dirty="0"/>
              <a:t>Control Correctivo:</a:t>
            </a:r>
          </a:p>
          <a:p>
            <a:pPr marL="0" indent="0">
              <a:buNone/>
            </a:pPr>
            <a:r>
              <a:rPr lang="es-MX" sz="3200" dirty="0">
                <a:solidFill>
                  <a:srgbClr val="00B050"/>
                </a:solidFill>
              </a:rPr>
              <a:t>	</a:t>
            </a:r>
            <a:r>
              <a:rPr lang="es-MX" b="1" dirty="0">
                <a:solidFill>
                  <a:srgbClr val="FF6600"/>
                </a:solidFill>
              </a:rPr>
              <a:t>Subsanar en algún grado las acciones u omisiones</a:t>
            </a:r>
          </a:p>
          <a:p>
            <a:endParaRPr lang="es-MX" dirty="0"/>
          </a:p>
          <a:p>
            <a:endParaRPr lang="es-MX" dirty="0"/>
          </a:p>
        </p:txBody>
      </p:sp>
    </p:spTree>
    <p:extLst>
      <p:ext uri="{BB962C8B-B14F-4D97-AF65-F5344CB8AC3E}">
        <p14:creationId xmlns:p14="http://schemas.microsoft.com/office/powerpoint/2010/main" val="130969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MX" b="1" dirty="0">
                <a:solidFill>
                  <a:srgbClr val="FF0000"/>
                </a:solidFill>
              </a:rPr>
              <a:t>RESPONSABLES DEL CONTROL INTERNO???</a:t>
            </a:r>
          </a:p>
          <a:p>
            <a:endParaRPr lang="es-MX" dirty="0"/>
          </a:p>
          <a:p>
            <a:pPr algn="just"/>
            <a:r>
              <a:rPr lang="es-MX" sz="3200" b="1" dirty="0">
                <a:solidFill>
                  <a:srgbClr val="00B0F0"/>
                </a:solidFill>
                <a:effectLst>
                  <a:outerShdw blurRad="38100" dist="38100" dir="2700000" algn="tl">
                    <a:srgbClr val="000000">
                      <a:alpha val="43137"/>
                    </a:srgbClr>
                  </a:outerShdw>
                </a:effectLst>
              </a:rPr>
              <a:t>Art. 4</a:t>
            </a:r>
          </a:p>
          <a:p>
            <a:pPr algn="just"/>
            <a:r>
              <a:rPr lang="es-MX" sz="3200" b="1" dirty="0">
                <a:solidFill>
                  <a:srgbClr val="990033"/>
                </a:solidFill>
                <a:effectLst>
                  <a:outerShdw blurRad="38100" dist="38100" dir="2700000" algn="tl">
                    <a:srgbClr val="000000">
                      <a:alpha val="43137"/>
                    </a:srgbClr>
                  </a:outerShdw>
                </a:effectLst>
              </a:rPr>
              <a:t>Art. 6</a:t>
            </a:r>
          </a:p>
          <a:p>
            <a:pPr algn="just"/>
            <a:r>
              <a:rPr lang="es-MX" sz="3200" b="1" dirty="0">
                <a:solidFill>
                  <a:srgbClr val="00B050"/>
                </a:solidFill>
                <a:effectLst>
                  <a:outerShdw blurRad="38100" dist="38100" dir="2700000" algn="tl">
                    <a:srgbClr val="000000">
                      <a:alpha val="43137"/>
                    </a:srgbClr>
                  </a:outerShdw>
                </a:effectLst>
              </a:rPr>
              <a:t>LOAPEMO 22 </a:t>
            </a:r>
            <a:r>
              <a:rPr lang="es-MX" sz="3200" b="1" dirty="0" err="1">
                <a:solidFill>
                  <a:srgbClr val="00B050"/>
                </a:solidFill>
                <a:effectLst>
                  <a:outerShdw blurRad="38100" dist="38100" dir="2700000" algn="tl">
                    <a:srgbClr val="000000">
                      <a:alpha val="43137"/>
                    </a:srgbClr>
                  </a:outerShdw>
                </a:effectLst>
              </a:rPr>
              <a:t>Fracc</a:t>
            </a:r>
            <a:r>
              <a:rPr lang="es-MX" sz="3200" b="1" dirty="0">
                <a:solidFill>
                  <a:srgbClr val="00B050"/>
                </a:solidFill>
                <a:effectLst>
                  <a:outerShdw blurRad="38100" dist="38100" dir="2700000" algn="tl">
                    <a:srgbClr val="000000">
                      <a:alpha val="43137"/>
                    </a:srgbClr>
                  </a:outerShdw>
                </a:effectLst>
              </a:rPr>
              <a:t>. I</a:t>
            </a:r>
          </a:p>
          <a:p>
            <a:endParaRPr lang="es-MX" dirty="0"/>
          </a:p>
        </p:txBody>
      </p:sp>
    </p:spTree>
    <p:extLst>
      <p:ext uri="{BB962C8B-B14F-4D97-AF65-F5344CB8AC3E}">
        <p14:creationId xmlns:p14="http://schemas.microsoft.com/office/powerpoint/2010/main" val="339720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38200" y="1431758"/>
            <a:ext cx="10515600" cy="4812631"/>
          </a:xfrm>
        </p:spPr>
        <p:txBody>
          <a:bodyPr>
            <a:normAutofit fontScale="85000" lnSpcReduction="20000"/>
          </a:bodyPr>
          <a:lstStyle/>
          <a:p>
            <a:pPr marL="0" indent="0" algn="ctr">
              <a:buNone/>
            </a:pPr>
            <a:r>
              <a:rPr lang="es-MX" b="1" dirty="0"/>
              <a:t>PARTICIPACIÓN DE LA SECRETARÍA DE CONTRALORÍA EN EL COMITÉ DE CONTROL INTERNO DE LA DEPENDENCIAS</a:t>
            </a:r>
          </a:p>
          <a:p>
            <a:endParaRPr lang="es-MX" dirty="0"/>
          </a:p>
          <a:p>
            <a:pPr marL="0" indent="0" algn="just">
              <a:lnSpc>
                <a:spcPct val="160000"/>
              </a:lnSpc>
              <a:buNone/>
            </a:pPr>
            <a:r>
              <a:rPr lang="es-MX" b="1" dirty="0"/>
              <a:t>Artículo 6.</a:t>
            </a:r>
            <a:r>
              <a:rPr lang="es-MX" dirty="0"/>
              <a:t> </a:t>
            </a:r>
            <a:r>
              <a:rPr lang="es-MX" b="1" dirty="0">
                <a:solidFill>
                  <a:srgbClr val="FF0066"/>
                </a:solidFill>
                <a:effectLst>
                  <a:outerShdw blurRad="38100" dist="38100" dir="2700000" algn="tl">
                    <a:srgbClr val="000000">
                      <a:alpha val="43137"/>
                    </a:srgbClr>
                  </a:outerShdw>
                </a:effectLst>
              </a:rPr>
              <a:t>La Administración</a:t>
            </a:r>
            <a:r>
              <a:rPr lang="es-MX" dirty="0"/>
              <a:t> de las Dependencias, Coordinaciones y Entidades, </a:t>
            </a:r>
            <a:r>
              <a:rPr lang="es-MX" b="1" dirty="0">
                <a:solidFill>
                  <a:srgbClr val="0070C0"/>
                </a:solidFill>
                <a:effectLst>
                  <a:outerShdw blurRad="38100" dist="38100" dir="2700000" algn="tl">
                    <a:srgbClr val="000000">
                      <a:alpha val="43137"/>
                    </a:srgbClr>
                  </a:outerShdw>
                </a:effectLst>
              </a:rPr>
              <a:t>encabezada por sus titulares</a:t>
            </a:r>
            <a:r>
              <a:rPr lang="es-MX" dirty="0"/>
              <a:t>, órgano de gobierno y </a:t>
            </a:r>
            <a:r>
              <a:rPr lang="es-MX" b="1" dirty="0">
                <a:solidFill>
                  <a:srgbClr val="00B050"/>
                </a:solidFill>
                <a:effectLst>
                  <a:outerShdw blurRad="38100" dist="38100" dir="2700000" algn="tl">
                    <a:srgbClr val="000000">
                      <a:alpha val="43137"/>
                    </a:srgbClr>
                  </a:outerShdw>
                </a:effectLst>
              </a:rPr>
              <a:t>los demás servidores públicos</a:t>
            </a:r>
            <a:r>
              <a:rPr lang="es-MX" dirty="0"/>
              <a:t>, </a:t>
            </a:r>
            <a:r>
              <a:rPr lang="es-MX" b="1" dirty="0">
                <a:solidFill>
                  <a:srgbClr val="990033"/>
                </a:solidFill>
                <a:effectLst>
                  <a:outerShdw blurRad="38100" dist="38100" dir="2700000" algn="tl">
                    <a:srgbClr val="000000">
                      <a:alpha val="43137"/>
                    </a:srgbClr>
                  </a:outerShdw>
                </a:effectLst>
              </a:rPr>
              <a:t>en sus respectivos ámbitos de competencia</a:t>
            </a:r>
            <a:r>
              <a:rPr lang="es-MX" dirty="0"/>
              <a:t>, tienen la responsabilidad de establecer y mantener un ambiente alineado con la misión, visión y objetivos de la Institución, y congruente con los valores éticos del servicio público, actuando con compromiso y apoyo hacia el Control Interno, la rendición de cuentas, el combate a la corrupción y la transparencia.</a:t>
            </a:r>
          </a:p>
        </p:txBody>
      </p:sp>
    </p:spTree>
    <p:extLst>
      <p:ext uri="{BB962C8B-B14F-4D97-AF65-F5344CB8AC3E}">
        <p14:creationId xmlns:p14="http://schemas.microsoft.com/office/powerpoint/2010/main" val="3723163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MX" sz="3600" b="1" dirty="0">
                <a:solidFill>
                  <a:srgbClr val="990033"/>
                </a:solidFill>
                <a:effectLst>
                  <a:outerShdw blurRad="38100" dist="38100" dir="2700000" algn="tl">
                    <a:srgbClr val="000000">
                      <a:alpha val="43137"/>
                    </a:srgbClr>
                  </a:outerShdw>
                </a:effectLst>
              </a:rPr>
              <a:t>RIESGO </a:t>
            </a:r>
          </a:p>
          <a:p>
            <a:endParaRPr lang="es-MX" dirty="0"/>
          </a:p>
          <a:p>
            <a:r>
              <a:rPr lang="es-MX" dirty="0"/>
              <a:t>La probabilidad de que un </a:t>
            </a:r>
            <a:r>
              <a:rPr lang="es-MX" b="1" u="sng" dirty="0">
                <a:solidFill>
                  <a:srgbClr val="0070C0"/>
                </a:solidFill>
              </a:rPr>
              <a:t>evento o acción adversa </a:t>
            </a:r>
            <a:r>
              <a:rPr lang="es-MX" dirty="0"/>
              <a:t>pueda ocurrir, y su impacto </a:t>
            </a:r>
            <a:r>
              <a:rPr lang="es-MX" b="1" u="sng" dirty="0">
                <a:solidFill>
                  <a:srgbClr val="FF6600"/>
                </a:solidFill>
                <a:effectLst>
                  <a:outerShdw blurRad="38100" dist="38100" dir="2700000" algn="tl">
                    <a:srgbClr val="000000">
                      <a:alpha val="43137"/>
                    </a:srgbClr>
                  </a:outerShdw>
                </a:effectLst>
              </a:rPr>
              <a:t>afecte negativamente </a:t>
            </a:r>
            <a:r>
              <a:rPr lang="es-MX" dirty="0"/>
              <a:t>en el logro de objetivos y metas.</a:t>
            </a:r>
          </a:p>
          <a:p>
            <a:endParaRPr lang="es-MX" dirty="0"/>
          </a:p>
          <a:p>
            <a:pPr marL="0" indent="0" algn="ctr">
              <a:buNone/>
            </a:pPr>
            <a:r>
              <a:rPr lang="es-MX" sz="3600" b="1" dirty="0">
                <a:solidFill>
                  <a:srgbClr val="002060"/>
                </a:solidFill>
                <a:effectLst>
                  <a:outerShdw blurRad="38100" dist="38100" dir="2700000" algn="tl">
                    <a:srgbClr val="000000">
                      <a:alpha val="43137"/>
                    </a:srgbClr>
                  </a:outerShdw>
                </a:effectLst>
              </a:rPr>
              <a:t>FACTOR DE RIESGO </a:t>
            </a:r>
          </a:p>
          <a:p>
            <a:r>
              <a:rPr lang="es-MX" dirty="0"/>
              <a:t>Las </a:t>
            </a:r>
            <a:r>
              <a:rPr lang="es-MX" b="1" u="sng" dirty="0">
                <a:solidFill>
                  <a:srgbClr val="00B0F0"/>
                </a:solidFill>
                <a:effectLst>
                  <a:outerShdw blurRad="38100" dist="38100" dir="2700000" algn="tl">
                    <a:srgbClr val="000000">
                      <a:alpha val="43137"/>
                    </a:srgbClr>
                  </a:outerShdw>
                </a:effectLst>
              </a:rPr>
              <a:t>circunstancias, causa o situación</a:t>
            </a:r>
            <a:r>
              <a:rPr lang="es-MX" dirty="0"/>
              <a:t> interna o externa que aumente la probabilidad de que un riesgo se </a:t>
            </a:r>
            <a:r>
              <a:rPr lang="es-MX" b="1" u="sng" dirty="0">
                <a:solidFill>
                  <a:srgbClr val="FF0066"/>
                </a:solidFill>
                <a:effectLst>
                  <a:outerShdw blurRad="38100" dist="38100" dir="2700000" algn="tl">
                    <a:srgbClr val="000000">
                      <a:alpha val="43137"/>
                    </a:srgbClr>
                  </a:outerShdw>
                </a:effectLst>
              </a:rPr>
              <a:t>materialice</a:t>
            </a:r>
            <a:r>
              <a:rPr lang="es-MX" dirty="0"/>
              <a:t>.</a:t>
            </a:r>
          </a:p>
          <a:p>
            <a:endParaRPr lang="es-MX" dirty="0"/>
          </a:p>
          <a:p>
            <a:endParaRPr lang="es-MX" dirty="0"/>
          </a:p>
        </p:txBody>
      </p:sp>
    </p:spTree>
    <p:extLst>
      <p:ext uri="{BB962C8B-B14F-4D97-AF65-F5344CB8AC3E}">
        <p14:creationId xmlns:p14="http://schemas.microsoft.com/office/powerpoint/2010/main" val="4153220222"/>
      </p:ext>
    </p:extLst>
  </p:cSld>
  <p:clrMapOvr>
    <a:masterClrMapping/>
  </p:clrMapOvr>
</p:sld>
</file>

<file path=ppt/theme/theme1.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620</TotalTime>
  <Words>2867</Words>
  <Application>Microsoft Macintosh PowerPoint</Application>
  <PresentationFormat>Panorámica</PresentationFormat>
  <Paragraphs>487</Paragraphs>
  <Slides>38</Slides>
  <Notes>1</Notes>
  <HiddenSlides>0</HiddenSlides>
  <MMClips>0</MMClips>
  <ScaleCrop>false</ScaleCrop>
  <HeadingPairs>
    <vt:vector size="8" baseType="variant">
      <vt:variant>
        <vt:lpstr>Fuentes usadas</vt:lpstr>
      </vt:variant>
      <vt:variant>
        <vt:i4>6</vt:i4>
      </vt:variant>
      <vt:variant>
        <vt:lpstr>Tema</vt:lpstr>
      </vt:variant>
      <vt:variant>
        <vt:i4>6</vt:i4>
      </vt:variant>
      <vt:variant>
        <vt:lpstr>Servidores OLE incrustados</vt:lpstr>
      </vt:variant>
      <vt:variant>
        <vt:i4>1</vt:i4>
      </vt:variant>
      <vt:variant>
        <vt:lpstr>Títulos de diapositiva</vt:lpstr>
      </vt:variant>
      <vt:variant>
        <vt:i4>38</vt:i4>
      </vt:variant>
    </vt:vector>
  </HeadingPairs>
  <TitlesOfParts>
    <vt:vector size="51" baseType="lpstr">
      <vt:lpstr>Arial</vt:lpstr>
      <vt:lpstr>Arial Rounded MT Bold</vt:lpstr>
      <vt:lpstr>Bierstadt Display</vt:lpstr>
      <vt:lpstr>Calibri</vt:lpstr>
      <vt:lpstr>Calibri Light</vt:lpstr>
      <vt:lpstr>Helvetica Neue Light</vt:lpstr>
      <vt:lpstr>1_Diseño personalizado</vt:lpstr>
      <vt:lpstr>Diseño personalizado</vt:lpstr>
      <vt:lpstr>2_Diseño personalizado</vt:lpstr>
      <vt:lpstr>3_Diseño personalizado</vt:lpstr>
      <vt:lpstr>4_Diseño personalizado</vt:lpstr>
      <vt:lpstr>2_Tema de Office</vt:lpstr>
      <vt:lpstr>Document</vt:lpstr>
      <vt:lpstr>Presentación de PowerPoint</vt:lpstr>
      <vt:lpstr>ANTECEDENTES DE LAS NORMAS DE CONTROL INTERNO </vt:lpstr>
      <vt:lpstr>En Michoacán hubo un intento por adaptar el marco normativo existente a las nuevas exigencias del panorama nacional en materia de Control Interno.</vt:lpstr>
      <vt:lpstr>CONTROL INTERNO</vt:lpstr>
      <vt:lpstr>CLASIFICACIÓN DE LAS NORMAS DE CONTROL INTERNO</vt:lpstr>
      <vt:lpstr>Presentación de PowerPoint</vt:lpstr>
      <vt:lpstr>Presentación de PowerPoint</vt:lpstr>
      <vt:lpstr>Presentación de PowerPoint</vt:lpstr>
      <vt:lpstr>Presentación de PowerPoint</vt:lpstr>
      <vt:lpstr>Presentación de PowerPoint</vt:lpstr>
      <vt:lpstr>Presentación de PowerPoint</vt:lpstr>
      <vt:lpstr>Funciones y objeto del comité y sus participantes (Art. 26, 28-32)</vt:lpstr>
      <vt:lpstr>Estudio Previo:</vt:lpstr>
      <vt:lpstr>Presentación de PowerPoint</vt:lpstr>
      <vt:lpstr>Funciones:</vt:lpstr>
      <vt:lpstr>Presentación de PowerPoint</vt:lpstr>
      <vt:lpstr>Presentación de PowerPoint</vt:lpstr>
      <vt:lpstr>Presentación de PowerPoint</vt:lpstr>
      <vt:lpstr>Sesiones (Arts. 33-41)</vt:lpstr>
      <vt:lpstr>Orden del día(Art. 37)</vt:lpstr>
      <vt:lpstr>Presentación de PowerPoint</vt:lpstr>
      <vt:lpstr>Programa de Trabajo de Administración de Riesgos 2022</vt:lpstr>
      <vt:lpstr>Presentación de PowerPoint</vt:lpstr>
      <vt:lpstr>PROCESO PARA ELABORAR LA MATRIZ DE RIESGOS </vt:lpstr>
      <vt:lpstr>Presentación de PowerPoint</vt:lpstr>
      <vt:lpstr>Presentación de PowerPoint</vt:lpstr>
      <vt:lpstr>Presentación de PowerPoint</vt:lpstr>
      <vt:lpstr>NIVEL DE DECISIÓN DEL RIESGO</vt:lpstr>
      <vt:lpstr>Presentación de PowerPoint</vt:lpstr>
      <vt:lpstr>Presentación de PowerPoint</vt:lpstr>
      <vt:lpstr>Programa de Trabajo de Administración de Riesgos 2022</vt:lpstr>
      <vt:lpstr>Presentación de PowerPoint</vt:lpstr>
      <vt:lpstr>Presentación de PowerPoint</vt:lpstr>
      <vt:lpstr>Presentación de PowerPoint</vt:lpstr>
      <vt:lpstr>Presentación de PowerPoint</vt:lpstr>
      <vt:lpstr>Presentación de PowerPoint</vt:lpstr>
      <vt:lpstr>Presentación de PowerPoint</vt:lpstr>
      <vt:lpstr>¡Gracias!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Luis Jaime Saucedo Moreno</cp:lastModifiedBy>
  <cp:revision>46</cp:revision>
  <dcterms:created xsi:type="dcterms:W3CDTF">2021-11-09T19:11:48Z</dcterms:created>
  <dcterms:modified xsi:type="dcterms:W3CDTF">2022-07-19T17:52:11Z</dcterms:modified>
</cp:coreProperties>
</file>