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2838BEF-8BB2-4498-84A7-C5851F593DF1}" styleName="Estilo medio 4 - Énfasis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>
        <p:scale>
          <a:sx n="77" d="100"/>
          <a:sy n="77" d="100"/>
        </p:scale>
        <p:origin x="-378" y="19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4C3C4-FB4E-49DF-92DE-DB27BD003D45}" type="datetimeFigureOut">
              <a:rPr lang="es-MX" smtClean="0"/>
              <a:t>04/11/2021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34CF5-BF2B-4F51-AA34-767729F1649E}" type="slidenum">
              <a:rPr lang="es-MX" smtClean="0"/>
              <a:t>‹Nº›</a:t>
            </a:fld>
            <a:endParaRPr lang="es-MX"/>
          </a:p>
        </p:txBody>
      </p:sp>
      <p:pic>
        <p:nvPicPr>
          <p:cNvPr id="7" name="Imagen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74"/>
            <a:ext cx="12192000" cy="68542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0445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4C3C4-FB4E-49DF-92DE-DB27BD003D45}" type="datetimeFigureOut">
              <a:rPr lang="es-MX" smtClean="0"/>
              <a:t>04/11/2021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34CF5-BF2B-4F51-AA34-767729F1649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034074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4C3C4-FB4E-49DF-92DE-DB27BD003D45}" type="datetimeFigureOut">
              <a:rPr lang="es-MX" smtClean="0"/>
              <a:t>04/11/2021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34CF5-BF2B-4F51-AA34-767729F1649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897937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4C3C4-FB4E-49DF-92DE-DB27BD003D45}" type="datetimeFigureOut">
              <a:rPr lang="es-MX" smtClean="0"/>
              <a:t>04/11/2021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34CF5-BF2B-4F51-AA34-767729F1649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341483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4C3C4-FB4E-49DF-92DE-DB27BD003D45}" type="datetimeFigureOut">
              <a:rPr lang="es-MX" smtClean="0"/>
              <a:t>04/11/2021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34CF5-BF2B-4F51-AA34-767729F1649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776080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4C3C4-FB4E-49DF-92DE-DB27BD003D45}" type="datetimeFigureOut">
              <a:rPr lang="es-MX" smtClean="0"/>
              <a:t>04/11/2021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34CF5-BF2B-4F51-AA34-767729F1649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523302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4C3C4-FB4E-49DF-92DE-DB27BD003D45}" type="datetimeFigureOut">
              <a:rPr lang="es-MX" smtClean="0"/>
              <a:t>04/11/2021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34CF5-BF2B-4F51-AA34-767729F1649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29847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4C3C4-FB4E-49DF-92DE-DB27BD003D45}" type="datetimeFigureOut">
              <a:rPr lang="es-MX" smtClean="0"/>
              <a:t>04/11/2021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34CF5-BF2B-4F51-AA34-767729F1649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052594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4C3C4-FB4E-49DF-92DE-DB27BD003D45}" type="datetimeFigureOut">
              <a:rPr lang="es-MX" smtClean="0"/>
              <a:t>04/11/2021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34CF5-BF2B-4F51-AA34-767729F1649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455361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4C3C4-FB4E-49DF-92DE-DB27BD003D45}" type="datetimeFigureOut">
              <a:rPr lang="es-MX" smtClean="0"/>
              <a:t>04/11/2021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34CF5-BF2B-4F51-AA34-767729F1649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167856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4C3C4-FB4E-49DF-92DE-DB27BD003D45}" type="datetimeFigureOut">
              <a:rPr lang="es-MX" smtClean="0"/>
              <a:t>04/11/2021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34CF5-BF2B-4F51-AA34-767729F1649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384079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B4C3C4-FB4E-49DF-92DE-DB27BD003D45}" type="datetimeFigureOut">
              <a:rPr lang="es-MX" smtClean="0"/>
              <a:t>04/11/2021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034CF5-BF2B-4F51-AA34-767729F1649E}" type="slidenum">
              <a:rPr lang="es-MX" smtClean="0"/>
              <a:t>‹Nº›</a:t>
            </a:fld>
            <a:endParaRPr lang="es-MX"/>
          </a:p>
        </p:txBody>
      </p:sp>
      <p:pic>
        <p:nvPicPr>
          <p:cNvPr id="7" name="Imagen 3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74"/>
            <a:ext cx="12192000" cy="68542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98340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Título"/>
          <p:cNvSpPr>
            <a:spLocks noGrp="1"/>
          </p:cNvSpPr>
          <p:nvPr>
            <p:ph type="ctrTitle"/>
          </p:nvPr>
        </p:nvSpPr>
        <p:spPr>
          <a:xfrm>
            <a:off x="1511643" y="1186248"/>
            <a:ext cx="9144000" cy="1285747"/>
          </a:xfrm>
        </p:spPr>
        <p:txBody>
          <a:bodyPr>
            <a:normAutofit/>
          </a:bodyPr>
          <a:lstStyle/>
          <a:p>
            <a:r>
              <a:rPr lang="es-MX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Programa de Capacitación en Materia de Ética y Conducta</a:t>
            </a:r>
            <a:endParaRPr lang="es-MX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9" name="8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0557038"/>
              </p:ext>
            </p:extLst>
          </p:nvPr>
        </p:nvGraphicFramePr>
        <p:xfrm>
          <a:off x="1976988" y="2852023"/>
          <a:ext cx="8140933" cy="2979420"/>
        </p:xfrm>
        <a:graphic>
          <a:graphicData uri="http://schemas.openxmlformats.org/drawingml/2006/table">
            <a:tbl>
              <a:tblPr firstRow="1" firstCol="1" bandRow="1">
                <a:tableStyleId>{22838BEF-8BB2-4498-84A7-C5851F593DF1}</a:tableStyleId>
              </a:tblPr>
              <a:tblGrid>
                <a:gridCol w="2393334"/>
                <a:gridCol w="1525075"/>
                <a:gridCol w="1274945"/>
                <a:gridCol w="1180471"/>
                <a:gridCol w="1767108"/>
              </a:tblGrid>
              <a:tr h="2805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700" dirty="0">
                          <a:effectLst/>
                        </a:rPr>
                        <a:t>TEMA</a:t>
                      </a:r>
                      <a:endParaRPr lang="es-MX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7173" marR="9717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700">
                          <a:effectLst/>
                        </a:rPr>
                        <a:t>Capacitados</a:t>
                      </a:r>
                      <a:endParaRPr lang="es-MX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7173" marR="9717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700">
                          <a:effectLst/>
                        </a:rPr>
                        <a:t>Día</a:t>
                      </a:r>
                      <a:endParaRPr lang="es-MX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7173" marR="9717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700">
                          <a:effectLst/>
                        </a:rPr>
                        <a:t>Hora</a:t>
                      </a:r>
                      <a:endParaRPr lang="es-MX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7173" marR="9717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700">
                          <a:effectLst/>
                        </a:rPr>
                        <a:t>Lugar</a:t>
                      </a:r>
                      <a:endParaRPr lang="es-MX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7173" marR="97173" marT="0" marB="0"/>
                </a:tc>
              </a:tr>
              <a:tr h="8765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700">
                          <a:effectLst/>
                        </a:rPr>
                        <a:t>Capacitación del Código de Ética y Conducta</a:t>
                      </a:r>
                      <a:endParaRPr lang="es-MX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7173" marR="9717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700">
                          <a:effectLst/>
                        </a:rPr>
                        <a:t>Servidores Públicos</a:t>
                      </a:r>
                      <a:endParaRPr lang="es-MX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7173" marR="9717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700">
                          <a:effectLst/>
                        </a:rPr>
                        <a:t>28 de febrero del 2020</a:t>
                      </a:r>
                      <a:endParaRPr lang="es-MX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7173" marR="9717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700">
                          <a:effectLst/>
                        </a:rPr>
                        <a:t>10:00 hrs.</a:t>
                      </a:r>
                      <a:endParaRPr lang="es-MX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7173" marR="9717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700">
                          <a:effectLst/>
                        </a:rPr>
                        <a:t>Salón Alfredo Zalce de Palacio de Gobierno</a:t>
                      </a:r>
                      <a:endParaRPr lang="es-MX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7173" marR="97173" marT="0" marB="0"/>
                </a:tc>
              </a:tr>
              <a:tr h="177052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700">
                          <a:effectLst/>
                        </a:rPr>
                        <a:t>Capacitación en materia de Integración, organización y funcionamiento de los Comités de Ética y Conducta</a:t>
                      </a:r>
                      <a:endParaRPr lang="es-MX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7173" marR="9717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700">
                          <a:effectLst/>
                        </a:rPr>
                        <a:t>Órganos Internos de Control</a:t>
                      </a:r>
                      <a:endParaRPr lang="es-MX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7173" marR="9717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700" dirty="0">
                          <a:effectLst/>
                        </a:rPr>
                        <a:t>19 de noviembre del 2020</a:t>
                      </a:r>
                      <a:endParaRPr lang="es-MX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7173" marR="9717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700">
                          <a:effectLst/>
                        </a:rPr>
                        <a:t>12:30 hrs.</a:t>
                      </a:r>
                      <a:endParaRPr lang="es-MX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7173" marR="9717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700" dirty="0">
                          <a:effectLst/>
                        </a:rPr>
                        <a:t>Videoconferencia</a:t>
                      </a:r>
                      <a:endParaRPr lang="es-MX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7173" marR="97173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532521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67</Words>
  <Application>Microsoft Office PowerPoint</Application>
  <PresentationFormat>Personalizado</PresentationFormat>
  <Paragraphs>16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Programa de Capacitación en Materia de Ética y Conducta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Luis Ma Diseño</dc:creator>
  <cp:lastModifiedBy>Antonio Hernández</cp:lastModifiedBy>
  <cp:revision>6</cp:revision>
  <cp:lastPrinted>2021-11-04T21:50:20Z</cp:lastPrinted>
  <dcterms:created xsi:type="dcterms:W3CDTF">2021-10-12T16:11:56Z</dcterms:created>
  <dcterms:modified xsi:type="dcterms:W3CDTF">2021-11-04T21:50:49Z</dcterms:modified>
</cp:coreProperties>
</file>