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3" r:id="rId3"/>
    <p:sldId id="260" r:id="rId4"/>
    <p:sldId id="263" r:id="rId5"/>
    <p:sldId id="258" r:id="rId6"/>
    <p:sldId id="275" r:id="rId7"/>
    <p:sldId id="265" r:id="rId8"/>
    <p:sldId id="278" r:id="rId9"/>
    <p:sldId id="266" r:id="rId10"/>
    <p:sldId id="279" r:id="rId11"/>
    <p:sldId id="274" r:id="rId12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31" userDrawn="1">
          <p15:clr>
            <a:srgbClr val="A4A3A4"/>
          </p15:clr>
        </p15:guide>
        <p15:guide id="3" pos="317" userDrawn="1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22" y="66"/>
      </p:cViewPr>
      <p:guideLst>
        <p:guide orient="horz" pos="2160"/>
        <p:guide orient="horz" pos="731"/>
        <p:guide pos="317"/>
        <p:guide pos="54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D5028-2DF5-4DD4-979A-E2BFB423DFA2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1720288-1060-4F24-918E-A7C321E68749}">
      <dgm:prSet phldrT="[Texto]" custT="1"/>
      <dgm:spPr/>
      <dgm:t>
        <a:bodyPr/>
        <a:lstStyle/>
        <a:p>
          <a:r>
            <a:rPr lang="es-MX" sz="2000" b="1" dirty="0"/>
            <a:t>Órganos Internos de Control</a:t>
          </a:r>
        </a:p>
      </dgm:t>
    </dgm:pt>
    <dgm:pt modelId="{BF76FE00-6D71-4EAE-809F-6D1A44B84AF5}" type="parTrans" cxnId="{45842287-FCBC-4729-B3CB-E7179153EC22}">
      <dgm:prSet/>
      <dgm:spPr/>
      <dgm:t>
        <a:bodyPr/>
        <a:lstStyle/>
        <a:p>
          <a:endParaRPr lang="es-MX"/>
        </a:p>
      </dgm:t>
    </dgm:pt>
    <dgm:pt modelId="{2A2888B6-9919-4629-B842-C1BE435DDF71}" type="sibTrans" cxnId="{45842287-FCBC-4729-B3CB-E7179153EC22}">
      <dgm:prSet/>
      <dgm:spPr/>
      <dgm:t>
        <a:bodyPr/>
        <a:lstStyle/>
        <a:p>
          <a:endParaRPr lang="es-MX"/>
        </a:p>
      </dgm:t>
    </dgm:pt>
    <dgm:pt modelId="{2B9B55AD-7939-42C2-A643-27CE8C3A2D14}">
      <dgm:prSet phldrT="[Texto]"/>
      <dgm:spPr/>
      <dgm:t>
        <a:bodyPr/>
        <a:lstStyle/>
        <a:p>
          <a:r>
            <a:rPr lang="es-MX" dirty="0"/>
            <a:t>Dependencias</a:t>
          </a:r>
        </a:p>
      </dgm:t>
    </dgm:pt>
    <dgm:pt modelId="{C25738C8-253A-4E6D-9CA2-C8955745B34D}" type="parTrans" cxnId="{A82929D6-63EE-401A-8B8D-C3E57DC198F5}">
      <dgm:prSet/>
      <dgm:spPr/>
      <dgm:t>
        <a:bodyPr/>
        <a:lstStyle/>
        <a:p>
          <a:endParaRPr lang="es-MX"/>
        </a:p>
      </dgm:t>
    </dgm:pt>
    <dgm:pt modelId="{66527254-9383-4E16-84FD-A71BEC160936}" type="sibTrans" cxnId="{A82929D6-63EE-401A-8B8D-C3E57DC198F5}">
      <dgm:prSet/>
      <dgm:spPr/>
      <dgm:t>
        <a:bodyPr/>
        <a:lstStyle/>
        <a:p>
          <a:endParaRPr lang="es-MX"/>
        </a:p>
      </dgm:t>
    </dgm:pt>
    <dgm:pt modelId="{7304F9A2-432C-474D-84EC-A5DE06D829E7}">
      <dgm:prSet phldrT="[Texto]"/>
      <dgm:spPr/>
      <dgm:t>
        <a:bodyPr/>
        <a:lstStyle/>
        <a:p>
          <a:r>
            <a:rPr lang="es-MX" dirty="0"/>
            <a:t>Entidades</a:t>
          </a:r>
        </a:p>
      </dgm:t>
    </dgm:pt>
    <dgm:pt modelId="{F519DE9A-61C8-44E6-B834-52DC9079564B}" type="parTrans" cxnId="{7158D994-2D3E-4885-AF8C-0157237A8894}">
      <dgm:prSet/>
      <dgm:spPr/>
      <dgm:t>
        <a:bodyPr/>
        <a:lstStyle/>
        <a:p>
          <a:endParaRPr lang="es-MX"/>
        </a:p>
      </dgm:t>
    </dgm:pt>
    <dgm:pt modelId="{9129666C-AE63-4422-8D1D-1F48ED613F7C}" type="sibTrans" cxnId="{7158D994-2D3E-4885-AF8C-0157237A8894}">
      <dgm:prSet/>
      <dgm:spPr/>
      <dgm:t>
        <a:bodyPr/>
        <a:lstStyle/>
        <a:p>
          <a:endParaRPr lang="es-MX"/>
        </a:p>
      </dgm:t>
    </dgm:pt>
    <dgm:pt modelId="{98628629-B946-4DE1-8EE6-17E2F98A4F63}">
      <dgm:prSet phldrT="[Texto]" custT="1"/>
      <dgm:spPr/>
      <dgm:t>
        <a:bodyPr/>
        <a:lstStyle/>
        <a:p>
          <a:r>
            <a:rPr lang="es-MX" sz="2000" b="1" dirty="0"/>
            <a:t>Enlaces</a:t>
          </a:r>
        </a:p>
      </dgm:t>
    </dgm:pt>
    <dgm:pt modelId="{04B4F7DE-5AA3-4D4C-A9B2-DACB6A3622D7}" type="parTrans" cxnId="{C2BCA626-2636-4318-9FC1-A0C4BAEBF74F}">
      <dgm:prSet/>
      <dgm:spPr/>
      <dgm:t>
        <a:bodyPr/>
        <a:lstStyle/>
        <a:p>
          <a:endParaRPr lang="es-MX"/>
        </a:p>
      </dgm:t>
    </dgm:pt>
    <dgm:pt modelId="{1A21D5EC-9D21-4728-9D55-7EE47FD83087}" type="sibTrans" cxnId="{C2BCA626-2636-4318-9FC1-A0C4BAEBF74F}">
      <dgm:prSet/>
      <dgm:spPr/>
      <dgm:t>
        <a:bodyPr/>
        <a:lstStyle/>
        <a:p>
          <a:endParaRPr lang="es-MX"/>
        </a:p>
      </dgm:t>
    </dgm:pt>
    <dgm:pt modelId="{C0D67A2F-DB3C-400F-B2C6-AE16000FBAAD}">
      <dgm:prSet phldrT="[Texto]"/>
      <dgm:spPr/>
      <dgm:t>
        <a:bodyPr/>
        <a:lstStyle/>
        <a:p>
          <a:r>
            <a:rPr lang="es-MX" dirty="0"/>
            <a:t>De las    Dependencias   y Entidades</a:t>
          </a:r>
        </a:p>
      </dgm:t>
    </dgm:pt>
    <dgm:pt modelId="{5B012577-465E-4D55-B2FA-4051230331CD}" type="parTrans" cxnId="{A107E289-074E-4E86-9C99-D47E458242AB}">
      <dgm:prSet/>
      <dgm:spPr/>
      <dgm:t>
        <a:bodyPr/>
        <a:lstStyle/>
        <a:p>
          <a:endParaRPr lang="es-MX"/>
        </a:p>
      </dgm:t>
    </dgm:pt>
    <dgm:pt modelId="{AA0CC916-D552-4698-9698-6D4A9E81900D}" type="sibTrans" cxnId="{A107E289-074E-4E86-9C99-D47E458242AB}">
      <dgm:prSet/>
      <dgm:spPr/>
      <dgm:t>
        <a:bodyPr/>
        <a:lstStyle/>
        <a:p>
          <a:endParaRPr lang="es-MX"/>
        </a:p>
      </dgm:t>
    </dgm:pt>
    <dgm:pt modelId="{8D61A4E0-FE71-4D13-8D04-34CFE4DD0892}">
      <dgm:prSet phldrT="[Texto]" custT="1"/>
      <dgm:spPr/>
      <dgm:t>
        <a:bodyPr/>
        <a:lstStyle/>
        <a:p>
          <a:endParaRPr lang="es-MX" sz="2000" b="1" dirty="0"/>
        </a:p>
      </dgm:t>
    </dgm:pt>
    <dgm:pt modelId="{62D6F8E9-731C-412C-A343-4592C9F697AA}" type="sibTrans" cxnId="{1295A084-B469-4C2C-90E7-AAADFE76DD53}">
      <dgm:prSet/>
      <dgm:spPr/>
      <dgm:t>
        <a:bodyPr/>
        <a:lstStyle/>
        <a:p>
          <a:endParaRPr lang="es-MX"/>
        </a:p>
      </dgm:t>
    </dgm:pt>
    <dgm:pt modelId="{0CB8EB90-BFFD-404F-BB4D-FE71D8323079}" type="parTrans" cxnId="{1295A084-B469-4C2C-90E7-AAADFE76DD53}">
      <dgm:prSet/>
      <dgm:spPr/>
      <dgm:t>
        <a:bodyPr/>
        <a:lstStyle/>
        <a:p>
          <a:endParaRPr lang="es-MX"/>
        </a:p>
      </dgm:t>
    </dgm:pt>
    <dgm:pt modelId="{EE365345-7AFB-450D-94EA-52E95D68E649}" type="pres">
      <dgm:prSet presAssocID="{F46D5028-2DF5-4DD4-979A-E2BFB423DFA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4ECED0-64EB-4CE2-ADCA-E207E08A4292}" type="pres">
      <dgm:prSet presAssocID="{8D61A4E0-FE71-4D13-8D04-34CFE4DD0892}" presName="hierRoot1" presStyleCnt="0"/>
      <dgm:spPr/>
    </dgm:pt>
    <dgm:pt modelId="{3C420EB5-42F5-41F9-9324-2C2B58D73709}" type="pres">
      <dgm:prSet presAssocID="{8D61A4E0-FE71-4D13-8D04-34CFE4DD0892}" presName="composite" presStyleCnt="0"/>
      <dgm:spPr/>
    </dgm:pt>
    <dgm:pt modelId="{16938971-F202-4444-8BD6-4BC2BB18EA87}" type="pres">
      <dgm:prSet presAssocID="{8D61A4E0-FE71-4D13-8D04-34CFE4DD0892}" presName="image" presStyleLbl="node0" presStyleIdx="0" presStyleCnt="1"/>
      <dgm:spPr/>
    </dgm:pt>
    <dgm:pt modelId="{4080D560-C1C2-42C5-9C05-56DBAAFF2514}" type="pres">
      <dgm:prSet presAssocID="{8D61A4E0-FE71-4D13-8D04-34CFE4DD0892}" presName="text" presStyleLbl="revTx" presStyleIdx="0" presStyleCnt="6" custScaleX="184524" custLinFactNeighborX="51380" custLinFactNeighborY="-4452">
        <dgm:presLayoutVars>
          <dgm:chPref val="3"/>
        </dgm:presLayoutVars>
      </dgm:prSet>
      <dgm:spPr/>
    </dgm:pt>
    <dgm:pt modelId="{EC6CA93B-EB21-4BC2-AD30-B00C485525D2}" type="pres">
      <dgm:prSet presAssocID="{8D61A4E0-FE71-4D13-8D04-34CFE4DD0892}" presName="hierChild2" presStyleCnt="0"/>
      <dgm:spPr/>
    </dgm:pt>
    <dgm:pt modelId="{D7511995-8296-40BB-8317-CF12176DB421}" type="pres">
      <dgm:prSet presAssocID="{BF76FE00-6D71-4EAE-809F-6D1A44B84AF5}" presName="Name10" presStyleLbl="parChTrans1D2" presStyleIdx="0" presStyleCnt="2"/>
      <dgm:spPr/>
    </dgm:pt>
    <dgm:pt modelId="{13DD3C9F-67BC-47BE-AEC4-635E3D3C834B}" type="pres">
      <dgm:prSet presAssocID="{21720288-1060-4F24-918E-A7C321E68749}" presName="hierRoot2" presStyleCnt="0"/>
      <dgm:spPr/>
    </dgm:pt>
    <dgm:pt modelId="{B536AD2B-FBD1-4C5A-AD29-10EE2D2D7C1F}" type="pres">
      <dgm:prSet presAssocID="{21720288-1060-4F24-918E-A7C321E68749}" presName="composite2" presStyleCnt="0"/>
      <dgm:spPr/>
    </dgm:pt>
    <dgm:pt modelId="{B78987D5-BC19-46E9-875B-3E389DF36276}" type="pres">
      <dgm:prSet presAssocID="{21720288-1060-4F24-918E-A7C321E68749}" presName="image2" presStyleLbl="node2" presStyleIdx="0" presStyleCnt="2"/>
      <dgm:spPr/>
    </dgm:pt>
    <dgm:pt modelId="{80952C6A-767D-46EF-8746-15E4F4306AC3}" type="pres">
      <dgm:prSet presAssocID="{21720288-1060-4F24-918E-A7C321E68749}" presName="text2" presStyleLbl="revTx" presStyleIdx="1" presStyleCnt="6" custScaleX="162360" custLinFactNeighborX="49487" custLinFactNeighborY="2618">
        <dgm:presLayoutVars>
          <dgm:chPref val="3"/>
        </dgm:presLayoutVars>
      </dgm:prSet>
      <dgm:spPr/>
    </dgm:pt>
    <dgm:pt modelId="{5AE2D1FA-2553-48A9-B9A2-B254C68D000A}" type="pres">
      <dgm:prSet presAssocID="{21720288-1060-4F24-918E-A7C321E68749}" presName="hierChild3" presStyleCnt="0"/>
      <dgm:spPr/>
    </dgm:pt>
    <dgm:pt modelId="{1787BCBB-8A4F-4B6B-BE2E-F7B4221ADC13}" type="pres">
      <dgm:prSet presAssocID="{C25738C8-253A-4E6D-9CA2-C8955745B34D}" presName="Name17" presStyleLbl="parChTrans1D3" presStyleIdx="0" presStyleCnt="3"/>
      <dgm:spPr/>
    </dgm:pt>
    <dgm:pt modelId="{3A27D3CB-C2B1-4A23-A1DF-D20F1B840A40}" type="pres">
      <dgm:prSet presAssocID="{2B9B55AD-7939-42C2-A643-27CE8C3A2D14}" presName="hierRoot3" presStyleCnt="0"/>
      <dgm:spPr/>
    </dgm:pt>
    <dgm:pt modelId="{26442D33-F21E-4512-8007-23B468580392}" type="pres">
      <dgm:prSet presAssocID="{2B9B55AD-7939-42C2-A643-27CE8C3A2D14}" presName="composite3" presStyleCnt="0"/>
      <dgm:spPr/>
    </dgm:pt>
    <dgm:pt modelId="{C14A8DB0-96A4-446C-9501-F5F208603392}" type="pres">
      <dgm:prSet presAssocID="{2B9B55AD-7939-42C2-A643-27CE8C3A2D14}" presName="image3" presStyleLbl="node3" presStyleIdx="0" presStyleCnt="3"/>
      <dgm:spPr/>
    </dgm:pt>
    <dgm:pt modelId="{76449C40-840A-4ABA-8EEC-48AA9044415F}" type="pres">
      <dgm:prSet presAssocID="{2B9B55AD-7939-42C2-A643-27CE8C3A2D14}" presName="text3" presStyleLbl="revTx" presStyleIdx="2" presStyleCnt="6">
        <dgm:presLayoutVars>
          <dgm:chPref val="3"/>
        </dgm:presLayoutVars>
      </dgm:prSet>
      <dgm:spPr/>
    </dgm:pt>
    <dgm:pt modelId="{C0595738-51A8-4DBD-9C58-22DF63B6F624}" type="pres">
      <dgm:prSet presAssocID="{2B9B55AD-7939-42C2-A643-27CE8C3A2D14}" presName="hierChild4" presStyleCnt="0"/>
      <dgm:spPr/>
    </dgm:pt>
    <dgm:pt modelId="{10CE1CEE-4841-4FC8-92B7-46F5B443578C}" type="pres">
      <dgm:prSet presAssocID="{F519DE9A-61C8-44E6-B834-52DC9079564B}" presName="Name17" presStyleLbl="parChTrans1D3" presStyleIdx="1" presStyleCnt="3"/>
      <dgm:spPr/>
    </dgm:pt>
    <dgm:pt modelId="{330C5FC7-77B4-4D34-BB34-2E4F082FE353}" type="pres">
      <dgm:prSet presAssocID="{7304F9A2-432C-474D-84EC-A5DE06D829E7}" presName="hierRoot3" presStyleCnt="0"/>
      <dgm:spPr/>
    </dgm:pt>
    <dgm:pt modelId="{64885BDE-6BE5-440F-8529-8FD56AE67E14}" type="pres">
      <dgm:prSet presAssocID="{7304F9A2-432C-474D-84EC-A5DE06D829E7}" presName="composite3" presStyleCnt="0"/>
      <dgm:spPr/>
    </dgm:pt>
    <dgm:pt modelId="{FC3D94AB-FFE3-422C-87B5-77AD9BC182D7}" type="pres">
      <dgm:prSet presAssocID="{7304F9A2-432C-474D-84EC-A5DE06D829E7}" presName="image3" presStyleLbl="node3" presStyleIdx="1" presStyleCnt="3"/>
      <dgm:spPr/>
    </dgm:pt>
    <dgm:pt modelId="{C33A7CCC-FE0D-4501-AD3A-820F8BB90A11}" type="pres">
      <dgm:prSet presAssocID="{7304F9A2-432C-474D-84EC-A5DE06D829E7}" presName="text3" presStyleLbl="revTx" presStyleIdx="3" presStyleCnt="6">
        <dgm:presLayoutVars>
          <dgm:chPref val="3"/>
        </dgm:presLayoutVars>
      </dgm:prSet>
      <dgm:spPr/>
    </dgm:pt>
    <dgm:pt modelId="{E60345A2-C1FB-46F9-A84B-33A31189DF26}" type="pres">
      <dgm:prSet presAssocID="{7304F9A2-432C-474D-84EC-A5DE06D829E7}" presName="hierChild4" presStyleCnt="0"/>
      <dgm:spPr/>
    </dgm:pt>
    <dgm:pt modelId="{1A9334A9-A052-41C9-8DD9-8E6F0E832E64}" type="pres">
      <dgm:prSet presAssocID="{04B4F7DE-5AA3-4D4C-A9B2-DACB6A3622D7}" presName="Name10" presStyleLbl="parChTrans1D2" presStyleIdx="1" presStyleCnt="2"/>
      <dgm:spPr/>
    </dgm:pt>
    <dgm:pt modelId="{4A575C63-356B-40CB-9B54-6D15021378AE}" type="pres">
      <dgm:prSet presAssocID="{98628629-B946-4DE1-8EE6-17E2F98A4F63}" presName="hierRoot2" presStyleCnt="0"/>
      <dgm:spPr/>
    </dgm:pt>
    <dgm:pt modelId="{89FAE3B9-FC84-4C7F-B741-D5848D56F749}" type="pres">
      <dgm:prSet presAssocID="{98628629-B946-4DE1-8EE6-17E2F98A4F63}" presName="composite2" presStyleCnt="0"/>
      <dgm:spPr/>
    </dgm:pt>
    <dgm:pt modelId="{47238DC2-48F5-41CD-9920-D4297DBFB77E}" type="pres">
      <dgm:prSet presAssocID="{98628629-B946-4DE1-8EE6-17E2F98A4F63}" presName="image2" presStyleLbl="node2" presStyleIdx="1" presStyleCnt="2"/>
      <dgm:spPr/>
    </dgm:pt>
    <dgm:pt modelId="{426E162F-1086-4719-99CA-D707CB163E0F}" type="pres">
      <dgm:prSet presAssocID="{98628629-B946-4DE1-8EE6-17E2F98A4F63}" presName="text2" presStyleLbl="revTx" presStyleIdx="4" presStyleCnt="6" custScaleX="63426" custScaleY="73888" custLinFactNeighborX="742" custLinFactNeighborY="-3908">
        <dgm:presLayoutVars>
          <dgm:chPref val="3"/>
        </dgm:presLayoutVars>
      </dgm:prSet>
      <dgm:spPr/>
    </dgm:pt>
    <dgm:pt modelId="{81B7AFE8-09C0-487E-B1E6-9B0DFA3C8288}" type="pres">
      <dgm:prSet presAssocID="{98628629-B946-4DE1-8EE6-17E2F98A4F63}" presName="hierChild3" presStyleCnt="0"/>
      <dgm:spPr/>
    </dgm:pt>
    <dgm:pt modelId="{510D4774-543F-45F1-8567-F2DD42631D68}" type="pres">
      <dgm:prSet presAssocID="{5B012577-465E-4D55-B2FA-4051230331CD}" presName="Name17" presStyleLbl="parChTrans1D3" presStyleIdx="2" presStyleCnt="3"/>
      <dgm:spPr/>
    </dgm:pt>
    <dgm:pt modelId="{F580BA07-C3EE-4676-B073-013E36A09227}" type="pres">
      <dgm:prSet presAssocID="{C0D67A2F-DB3C-400F-B2C6-AE16000FBAAD}" presName="hierRoot3" presStyleCnt="0"/>
      <dgm:spPr/>
    </dgm:pt>
    <dgm:pt modelId="{E56D8DE7-A441-47AD-AC99-ED4AF8830BB9}" type="pres">
      <dgm:prSet presAssocID="{C0D67A2F-DB3C-400F-B2C6-AE16000FBAAD}" presName="composite3" presStyleCnt="0"/>
      <dgm:spPr/>
    </dgm:pt>
    <dgm:pt modelId="{801B3F04-C376-4B9B-BF60-D33B0E008FA2}" type="pres">
      <dgm:prSet presAssocID="{C0D67A2F-DB3C-400F-B2C6-AE16000FBAAD}" presName="image3" presStyleLbl="node3" presStyleIdx="2" presStyleCnt="3" custLinFactNeighborX="13389" custLinFactNeighborY="868"/>
      <dgm:spPr/>
    </dgm:pt>
    <dgm:pt modelId="{71AC821A-60D8-4DFD-B781-E563446BB8D4}" type="pres">
      <dgm:prSet presAssocID="{C0D67A2F-DB3C-400F-B2C6-AE16000FBAAD}" presName="text3" presStyleLbl="revTx" presStyleIdx="5" presStyleCnt="6">
        <dgm:presLayoutVars>
          <dgm:chPref val="3"/>
        </dgm:presLayoutVars>
      </dgm:prSet>
      <dgm:spPr/>
    </dgm:pt>
    <dgm:pt modelId="{1AA4FCD3-3454-4B19-9421-C36B3949D9FF}" type="pres">
      <dgm:prSet presAssocID="{C0D67A2F-DB3C-400F-B2C6-AE16000FBAAD}" presName="hierChild4" presStyleCnt="0"/>
      <dgm:spPr/>
    </dgm:pt>
  </dgm:ptLst>
  <dgm:cxnLst>
    <dgm:cxn modelId="{3B9E3A00-3B61-49F7-BF0C-69AD0DF0A2FC}" type="presOf" srcId="{F519DE9A-61C8-44E6-B834-52DC9079564B}" destId="{10CE1CEE-4841-4FC8-92B7-46F5B443578C}" srcOrd="0" destOrd="0" presId="urn:microsoft.com/office/officeart/2009/layout/CirclePictureHierarchy"/>
    <dgm:cxn modelId="{53FA3B04-239D-441A-9500-CF1B41DA5BD4}" type="presOf" srcId="{C25738C8-253A-4E6D-9CA2-C8955745B34D}" destId="{1787BCBB-8A4F-4B6B-BE2E-F7B4221ADC13}" srcOrd="0" destOrd="0" presId="urn:microsoft.com/office/officeart/2009/layout/CirclePictureHierarchy"/>
    <dgm:cxn modelId="{C2BCA626-2636-4318-9FC1-A0C4BAEBF74F}" srcId="{8D61A4E0-FE71-4D13-8D04-34CFE4DD0892}" destId="{98628629-B946-4DE1-8EE6-17E2F98A4F63}" srcOrd="1" destOrd="0" parTransId="{04B4F7DE-5AA3-4D4C-A9B2-DACB6A3622D7}" sibTransId="{1A21D5EC-9D21-4728-9D55-7EE47FD83087}"/>
    <dgm:cxn modelId="{77B9585C-BBEA-4F9B-BBAB-033C1D77AD46}" type="presOf" srcId="{98628629-B946-4DE1-8EE6-17E2F98A4F63}" destId="{426E162F-1086-4719-99CA-D707CB163E0F}" srcOrd="0" destOrd="0" presId="urn:microsoft.com/office/officeart/2009/layout/CirclePictureHierarchy"/>
    <dgm:cxn modelId="{29802E5D-0C35-4661-ADD2-DB16DD847A33}" type="presOf" srcId="{8D61A4E0-FE71-4D13-8D04-34CFE4DD0892}" destId="{4080D560-C1C2-42C5-9C05-56DBAAFF2514}" srcOrd="0" destOrd="0" presId="urn:microsoft.com/office/officeart/2009/layout/CirclePictureHierarchy"/>
    <dgm:cxn modelId="{7765AE60-3B39-4504-90ED-C466DF54FFBA}" type="presOf" srcId="{F46D5028-2DF5-4DD4-979A-E2BFB423DFA2}" destId="{EE365345-7AFB-450D-94EA-52E95D68E649}" srcOrd="0" destOrd="0" presId="urn:microsoft.com/office/officeart/2009/layout/CirclePictureHierarchy"/>
    <dgm:cxn modelId="{1295A084-B469-4C2C-90E7-AAADFE76DD53}" srcId="{F46D5028-2DF5-4DD4-979A-E2BFB423DFA2}" destId="{8D61A4E0-FE71-4D13-8D04-34CFE4DD0892}" srcOrd="0" destOrd="0" parTransId="{0CB8EB90-BFFD-404F-BB4D-FE71D8323079}" sibTransId="{62D6F8E9-731C-412C-A343-4592C9F697AA}"/>
    <dgm:cxn modelId="{45842287-FCBC-4729-B3CB-E7179153EC22}" srcId="{8D61A4E0-FE71-4D13-8D04-34CFE4DD0892}" destId="{21720288-1060-4F24-918E-A7C321E68749}" srcOrd="0" destOrd="0" parTransId="{BF76FE00-6D71-4EAE-809F-6D1A44B84AF5}" sibTransId="{2A2888B6-9919-4629-B842-C1BE435DDF71}"/>
    <dgm:cxn modelId="{A107E289-074E-4E86-9C99-D47E458242AB}" srcId="{98628629-B946-4DE1-8EE6-17E2F98A4F63}" destId="{C0D67A2F-DB3C-400F-B2C6-AE16000FBAAD}" srcOrd="0" destOrd="0" parTransId="{5B012577-465E-4D55-B2FA-4051230331CD}" sibTransId="{AA0CC916-D552-4698-9698-6D4A9E81900D}"/>
    <dgm:cxn modelId="{1F170893-D642-4715-8F35-E1D321B1928E}" type="presOf" srcId="{BF76FE00-6D71-4EAE-809F-6D1A44B84AF5}" destId="{D7511995-8296-40BB-8317-CF12176DB421}" srcOrd="0" destOrd="0" presId="urn:microsoft.com/office/officeart/2009/layout/CirclePictureHierarchy"/>
    <dgm:cxn modelId="{CAEA6593-E22E-48FA-B1B0-DC87D63E141C}" type="presOf" srcId="{04B4F7DE-5AA3-4D4C-A9B2-DACB6A3622D7}" destId="{1A9334A9-A052-41C9-8DD9-8E6F0E832E64}" srcOrd="0" destOrd="0" presId="urn:microsoft.com/office/officeart/2009/layout/CirclePictureHierarchy"/>
    <dgm:cxn modelId="{1B4C5794-B679-499C-8239-8037618B54F5}" type="presOf" srcId="{21720288-1060-4F24-918E-A7C321E68749}" destId="{80952C6A-767D-46EF-8746-15E4F4306AC3}" srcOrd="0" destOrd="0" presId="urn:microsoft.com/office/officeart/2009/layout/CirclePictureHierarchy"/>
    <dgm:cxn modelId="{7158D994-2D3E-4885-AF8C-0157237A8894}" srcId="{21720288-1060-4F24-918E-A7C321E68749}" destId="{7304F9A2-432C-474D-84EC-A5DE06D829E7}" srcOrd="1" destOrd="0" parTransId="{F519DE9A-61C8-44E6-B834-52DC9079564B}" sibTransId="{9129666C-AE63-4422-8D1D-1F48ED613F7C}"/>
    <dgm:cxn modelId="{A1D2C495-8CE3-4514-B433-42B98A32E1C2}" type="presOf" srcId="{C0D67A2F-DB3C-400F-B2C6-AE16000FBAAD}" destId="{71AC821A-60D8-4DFD-B781-E563446BB8D4}" srcOrd="0" destOrd="0" presId="urn:microsoft.com/office/officeart/2009/layout/CirclePictureHierarchy"/>
    <dgm:cxn modelId="{8BF718C2-2D60-4609-A1BF-721E21A82A5C}" type="presOf" srcId="{2B9B55AD-7939-42C2-A643-27CE8C3A2D14}" destId="{76449C40-840A-4ABA-8EEC-48AA9044415F}" srcOrd="0" destOrd="0" presId="urn:microsoft.com/office/officeart/2009/layout/CirclePictureHierarchy"/>
    <dgm:cxn modelId="{A82929D6-63EE-401A-8B8D-C3E57DC198F5}" srcId="{21720288-1060-4F24-918E-A7C321E68749}" destId="{2B9B55AD-7939-42C2-A643-27CE8C3A2D14}" srcOrd="0" destOrd="0" parTransId="{C25738C8-253A-4E6D-9CA2-C8955745B34D}" sibTransId="{66527254-9383-4E16-84FD-A71BEC160936}"/>
    <dgm:cxn modelId="{E76A93FA-9151-4520-8D0D-47D300005DF8}" type="presOf" srcId="{5B012577-465E-4D55-B2FA-4051230331CD}" destId="{510D4774-543F-45F1-8567-F2DD42631D68}" srcOrd="0" destOrd="0" presId="urn:microsoft.com/office/officeart/2009/layout/CirclePictureHierarchy"/>
    <dgm:cxn modelId="{EC3E41FD-F112-4141-A1A0-35CE3640E9A4}" type="presOf" srcId="{7304F9A2-432C-474D-84EC-A5DE06D829E7}" destId="{C33A7CCC-FE0D-4501-AD3A-820F8BB90A11}" srcOrd="0" destOrd="0" presId="urn:microsoft.com/office/officeart/2009/layout/CirclePictureHierarchy"/>
    <dgm:cxn modelId="{7F6158FD-520B-4926-8F43-FF7169CC1956}" type="presParOf" srcId="{EE365345-7AFB-450D-94EA-52E95D68E649}" destId="{894ECED0-64EB-4CE2-ADCA-E207E08A4292}" srcOrd="0" destOrd="0" presId="urn:microsoft.com/office/officeart/2009/layout/CirclePictureHierarchy"/>
    <dgm:cxn modelId="{98CA78C5-AD1A-48A2-AAC8-31C58B7767E0}" type="presParOf" srcId="{894ECED0-64EB-4CE2-ADCA-E207E08A4292}" destId="{3C420EB5-42F5-41F9-9324-2C2B58D73709}" srcOrd="0" destOrd="0" presId="urn:microsoft.com/office/officeart/2009/layout/CirclePictureHierarchy"/>
    <dgm:cxn modelId="{57FA5687-8D6F-4C89-987C-7FEBF60D9215}" type="presParOf" srcId="{3C420EB5-42F5-41F9-9324-2C2B58D73709}" destId="{16938971-F202-4444-8BD6-4BC2BB18EA87}" srcOrd="0" destOrd="0" presId="urn:microsoft.com/office/officeart/2009/layout/CirclePictureHierarchy"/>
    <dgm:cxn modelId="{D55F901E-9EC8-4D90-8E59-8571BBAE1420}" type="presParOf" srcId="{3C420EB5-42F5-41F9-9324-2C2B58D73709}" destId="{4080D560-C1C2-42C5-9C05-56DBAAFF2514}" srcOrd="1" destOrd="0" presId="urn:microsoft.com/office/officeart/2009/layout/CirclePictureHierarchy"/>
    <dgm:cxn modelId="{605C029E-44A8-48CB-8772-4FBC53E7654D}" type="presParOf" srcId="{894ECED0-64EB-4CE2-ADCA-E207E08A4292}" destId="{EC6CA93B-EB21-4BC2-AD30-B00C485525D2}" srcOrd="1" destOrd="0" presId="urn:microsoft.com/office/officeart/2009/layout/CirclePictureHierarchy"/>
    <dgm:cxn modelId="{1420C7FD-B7EB-47FB-AA80-D820E0D18E97}" type="presParOf" srcId="{EC6CA93B-EB21-4BC2-AD30-B00C485525D2}" destId="{D7511995-8296-40BB-8317-CF12176DB421}" srcOrd="0" destOrd="0" presId="urn:microsoft.com/office/officeart/2009/layout/CirclePictureHierarchy"/>
    <dgm:cxn modelId="{32F1CE68-7D1E-4320-BCD9-CED95363B88D}" type="presParOf" srcId="{EC6CA93B-EB21-4BC2-AD30-B00C485525D2}" destId="{13DD3C9F-67BC-47BE-AEC4-635E3D3C834B}" srcOrd="1" destOrd="0" presId="urn:microsoft.com/office/officeart/2009/layout/CirclePictureHierarchy"/>
    <dgm:cxn modelId="{E9F0B3EF-3ECE-44AD-89DE-2C3C6BF3B069}" type="presParOf" srcId="{13DD3C9F-67BC-47BE-AEC4-635E3D3C834B}" destId="{B536AD2B-FBD1-4C5A-AD29-10EE2D2D7C1F}" srcOrd="0" destOrd="0" presId="urn:microsoft.com/office/officeart/2009/layout/CirclePictureHierarchy"/>
    <dgm:cxn modelId="{6DFB1043-E2FE-4458-A1F9-A32357ABADA1}" type="presParOf" srcId="{B536AD2B-FBD1-4C5A-AD29-10EE2D2D7C1F}" destId="{B78987D5-BC19-46E9-875B-3E389DF36276}" srcOrd="0" destOrd="0" presId="urn:microsoft.com/office/officeart/2009/layout/CirclePictureHierarchy"/>
    <dgm:cxn modelId="{F2D1DEAF-7D67-47EF-860E-3D6977B9720E}" type="presParOf" srcId="{B536AD2B-FBD1-4C5A-AD29-10EE2D2D7C1F}" destId="{80952C6A-767D-46EF-8746-15E4F4306AC3}" srcOrd="1" destOrd="0" presId="urn:microsoft.com/office/officeart/2009/layout/CirclePictureHierarchy"/>
    <dgm:cxn modelId="{D6862500-1C6E-4869-93AF-091CC1D586A1}" type="presParOf" srcId="{13DD3C9F-67BC-47BE-AEC4-635E3D3C834B}" destId="{5AE2D1FA-2553-48A9-B9A2-B254C68D000A}" srcOrd="1" destOrd="0" presId="urn:microsoft.com/office/officeart/2009/layout/CirclePictureHierarchy"/>
    <dgm:cxn modelId="{752AED7E-493F-4802-B73E-B5D99FFD3961}" type="presParOf" srcId="{5AE2D1FA-2553-48A9-B9A2-B254C68D000A}" destId="{1787BCBB-8A4F-4B6B-BE2E-F7B4221ADC13}" srcOrd="0" destOrd="0" presId="urn:microsoft.com/office/officeart/2009/layout/CirclePictureHierarchy"/>
    <dgm:cxn modelId="{122B5CB5-42E8-4489-9101-03EF0FECF9EE}" type="presParOf" srcId="{5AE2D1FA-2553-48A9-B9A2-B254C68D000A}" destId="{3A27D3CB-C2B1-4A23-A1DF-D20F1B840A40}" srcOrd="1" destOrd="0" presId="urn:microsoft.com/office/officeart/2009/layout/CirclePictureHierarchy"/>
    <dgm:cxn modelId="{1CDC94B3-A0F9-48EB-A0D8-A49BBFF0465A}" type="presParOf" srcId="{3A27D3CB-C2B1-4A23-A1DF-D20F1B840A40}" destId="{26442D33-F21E-4512-8007-23B468580392}" srcOrd="0" destOrd="0" presId="urn:microsoft.com/office/officeart/2009/layout/CirclePictureHierarchy"/>
    <dgm:cxn modelId="{FBFCD6FB-3CCD-4A3D-ABEA-305F760DDBEC}" type="presParOf" srcId="{26442D33-F21E-4512-8007-23B468580392}" destId="{C14A8DB0-96A4-446C-9501-F5F208603392}" srcOrd="0" destOrd="0" presId="urn:microsoft.com/office/officeart/2009/layout/CirclePictureHierarchy"/>
    <dgm:cxn modelId="{C21E1477-08D2-4A0E-A16A-D444D88EB3B1}" type="presParOf" srcId="{26442D33-F21E-4512-8007-23B468580392}" destId="{76449C40-840A-4ABA-8EEC-48AA9044415F}" srcOrd="1" destOrd="0" presId="urn:microsoft.com/office/officeart/2009/layout/CirclePictureHierarchy"/>
    <dgm:cxn modelId="{03220BCB-2F34-4BB3-AC8A-E70DAAD6B57D}" type="presParOf" srcId="{3A27D3CB-C2B1-4A23-A1DF-D20F1B840A40}" destId="{C0595738-51A8-4DBD-9C58-22DF63B6F624}" srcOrd="1" destOrd="0" presId="urn:microsoft.com/office/officeart/2009/layout/CirclePictureHierarchy"/>
    <dgm:cxn modelId="{23BBC07F-355C-4721-BABB-D4596E7ADC9D}" type="presParOf" srcId="{5AE2D1FA-2553-48A9-B9A2-B254C68D000A}" destId="{10CE1CEE-4841-4FC8-92B7-46F5B443578C}" srcOrd="2" destOrd="0" presId="urn:microsoft.com/office/officeart/2009/layout/CirclePictureHierarchy"/>
    <dgm:cxn modelId="{6B863EAA-A0BA-430C-9A8F-EF569060269D}" type="presParOf" srcId="{5AE2D1FA-2553-48A9-B9A2-B254C68D000A}" destId="{330C5FC7-77B4-4D34-BB34-2E4F082FE353}" srcOrd="3" destOrd="0" presId="urn:microsoft.com/office/officeart/2009/layout/CirclePictureHierarchy"/>
    <dgm:cxn modelId="{D7A81254-10AC-4190-974E-E3BC2232F359}" type="presParOf" srcId="{330C5FC7-77B4-4D34-BB34-2E4F082FE353}" destId="{64885BDE-6BE5-440F-8529-8FD56AE67E14}" srcOrd="0" destOrd="0" presId="urn:microsoft.com/office/officeart/2009/layout/CirclePictureHierarchy"/>
    <dgm:cxn modelId="{E7986564-9DCB-4C31-94E5-691B213E26A4}" type="presParOf" srcId="{64885BDE-6BE5-440F-8529-8FD56AE67E14}" destId="{FC3D94AB-FFE3-422C-87B5-77AD9BC182D7}" srcOrd="0" destOrd="0" presId="urn:microsoft.com/office/officeart/2009/layout/CirclePictureHierarchy"/>
    <dgm:cxn modelId="{ADD6431C-F8C4-45BE-8A7E-5E0CAEC21FAB}" type="presParOf" srcId="{64885BDE-6BE5-440F-8529-8FD56AE67E14}" destId="{C33A7CCC-FE0D-4501-AD3A-820F8BB90A11}" srcOrd="1" destOrd="0" presId="urn:microsoft.com/office/officeart/2009/layout/CirclePictureHierarchy"/>
    <dgm:cxn modelId="{C5626B83-A1B4-4A37-9505-79E9AE7E5CE0}" type="presParOf" srcId="{330C5FC7-77B4-4D34-BB34-2E4F082FE353}" destId="{E60345A2-C1FB-46F9-A84B-33A31189DF26}" srcOrd="1" destOrd="0" presId="urn:microsoft.com/office/officeart/2009/layout/CirclePictureHierarchy"/>
    <dgm:cxn modelId="{CC187A9D-B29B-4358-936B-5063F3CFA65B}" type="presParOf" srcId="{EC6CA93B-EB21-4BC2-AD30-B00C485525D2}" destId="{1A9334A9-A052-41C9-8DD9-8E6F0E832E64}" srcOrd="2" destOrd="0" presId="urn:microsoft.com/office/officeart/2009/layout/CirclePictureHierarchy"/>
    <dgm:cxn modelId="{630270CC-46C6-4039-89C4-F9E8DAEA5458}" type="presParOf" srcId="{EC6CA93B-EB21-4BC2-AD30-B00C485525D2}" destId="{4A575C63-356B-40CB-9B54-6D15021378AE}" srcOrd="3" destOrd="0" presId="urn:microsoft.com/office/officeart/2009/layout/CirclePictureHierarchy"/>
    <dgm:cxn modelId="{43BB66EE-6F8D-4FE4-A916-AE654153F436}" type="presParOf" srcId="{4A575C63-356B-40CB-9B54-6D15021378AE}" destId="{89FAE3B9-FC84-4C7F-B741-D5848D56F749}" srcOrd="0" destOrd="0" presId="urn:microsoft.com/office/officeart/2009/layout/CirclePictureHierarchy"/>
    <dgm:cxn modelId="{F69F2F37-B6D4-4E73-96BD-5CC996E85462}" type="presParOf" srcId="{89FAE3B9-FC84-4C7F-B741-D5848D56F749}" destId="{47238DC2-48F5-41CD-9920-D4297DBFB77E}" srcOrd="0" destOrd="0" presId="urn:microsoft.com/office/officeart/2009/layout/CirclePictureHierarchy"/>
    <dgm:cxn modelId="{93C24A35-0948-4006-AE63-BF545A1920B6}" type="presParOf" srcId="{89FAE3B9-FC84-4C7F-B741-D5848D56F749}" destId="{426E162F-1086-4719-99CA-D707CB163E0F}" srcOrd="1" destOrd="0" presId="urn:microsoft.com/office/officeart/2009/layout/CirclePictureHierarchy"/>
    <dgm:cxn modelId="{39DBA6B5-5F2E-4AAD-85C9-5018FD48020D}" type="presParOf" srcId="{4A575C63-356B-40CB-9B54-6D15021378AE}" destId="{81B7AFE8-09C0-487E-B1E6-9B0DFA3C8288}" srcOrd="1" destOrd="0" presId="urn:microsoft.com/office/officeart/2009/layout/CirclePictureHierarchy"/>
    <dgm:cxn modelId="{237EB758-ECEB-4C02-B43E-6A439CA3EB83}" type="presParOf" srcId="{81B7AFE8-09C0-487E-B1E6-9B0DFA3C8288}" destId="{510D4774-543F-45F1-8567-F2DD42631D68}" srcOrd="0" destOrd="0" presId="urn:microsoft.com/office/officeart/2009/layout/CirclePictureHierarchy"/>
    <dgm:cxn modelId="{B5A13D02-26A7-4D26-B5A3-5CC9464283D5}" type="presParOf" srcId="{81B7AFE8-09C0-487E-B1E6-9B0DFA3C8288}" destId="{F580BA07-C3EE-4676-B073-013E36A09227}" srcOrd="1" destOrd="0" presId="urn:microsoft.com/office/officeart/2009/layout/CirclePictureHierarchy"/>
    <dgm:cxn modelId="{DAAE2D72-A8D9-4780-BEE7-9FEDD90CE541}" type="presParOf" srcId="{F580BA07-C3EE-4676-B073-013E36A09227}" destId="{E56D8DE7-A441-47AD-AC99-ED4AF8830BB9}" srcOrd="0" destOrd="0" presId="urn:microsoft.com/office/officeart/2009/layout/CirclePictureHierarchy"/>
    <dgm:cxn modelId="{778C2C97-414E-4FD3-8077-6348310D8996}" type="presParOf" srcId="{E56D8DE7-A441-47AD-AC99-ED4AF8830BB9}" destId="{801B3F04-C376-4B9B-BF60-D33B0E008FA2}" srcOrd="0" destOrd="0" presId="urn:microsoft.com/office/officeart/2009/layout/CirclePictureHierarchy"/>
    <dgm:cxn modelId="{7154352A-0BFA-42CA-8657-0BDE92B969ED}" type="presParOf" srcId="{E56D8DE7-A441-47AD-AC99-ED4AF8830BB9}" destId="{71AC821A-60D8-4DFD-B781-E563446BB8D4}" srcOrd="1" destOrd="0" presId="urn:microsoft.com/office/officeart/2009/layout/CirclePictureHierarchy"/>
    <dgm:cxn modelId="{63F1DC64-1BEB-4503-BDB9-8E533441C8A4}" type="presParOf" srcId="{F580BA07-C3EE-4676-B073-013E36A09227}" destId="{1AA4FCD3-3454-4B19-9421-C36B3949D9F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B7BA17-BD8A-4F1A-B58F-618A5C20025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7BBFDB1-8BCF-40BD-A429-FC29C4CE61D1}">
      <dgm:prSet phldrT="[Texto]"/>
      <dgm:spPr/>
      <dgm:t>
        <a:bodyPr/>
        <a:lstStyle/>
        <a:p>
          <a:r>
            <a:rPr lang="es-MX" b="1" dirty="0"/>
            <a:t>DNR</a:t>
          </a:r>
        </a:p>
      </dgm:t>
    </dgm:pt>
    <dgm:pt modelId="{258934D9-F8A1-4D5E-A176-17B0D046B57A}" type="parTrans" cxnId="{5BEFBF58-E4AD-4C33-A3D9-228F50D5F09C}">
      <dgm:prSet/>
      <dgm:spPr/>
      <dgm:t>
        <a:bodyPr/>
        <a:lstStyle/>
        <a:p>
          <a:endParaRPr lang="es-MX"/>
        </a:p>
      </dgm:t>
    </dgm:pt>
    <dgm:pt modelId="{A03A23C5-AECB-4F17-A26E-03AF2A2F5870}" type="sibTrans" cxnId="{5BEFBF58-E4AD-4C33-A3D9-228F50D5F09C}">
      <dgm:prSet/>
      <dgm:spPr/>
      <dgm:t>
        <a:bodyPr/>
        <a:lstStyle/>
        <a:p>
          <a:endParaRPr lang="es-MX"/>
        </a:p>
      </dgm:t>
    </dgm:pt>
    <dgm:pt modelId="{3F2BEF74-F20F-4643-88D8-EC1A9DD8DC64}">
      <dgm:prSet phldrT="[Texto]"/>
      <dgm:spPr/>
      <dgm:t>
        <a:bodyPr/>
        <a:lstStyle/>
        <a:p>
          <a:r>
            <a:rPr lang="es-MX" b="1" dirty="0"/>
            <a:t>DIRECCIONES - OIC</a:t>
          </a:r>
        </a:p>
      </dgm:t>
    </dgm:pt>
    <dgm:pt modelId="{43DE08C7-1A45-47F4-B1D0-9B19137185F9}" type="parTrans" cxnId="{13788F68-0564-4DBE-92A5-1D9BCD47CA75}">
      <dgm:prSet/>
      <dgm:spPr/>
      <dgm:t>
        <a:bodyPr/>
        <a:lstStyle/>
        <a:p>
          <a:endParaRPr lang="es-MX"/>
        </a:p>
      </dgm:t>
    </dgm:pt>
    <dgm:pt modelId="{645283B4-126D-4AF2-AAF8-09C68309C1F8}" type="sibTrans" cxnId="{13788F68-0564-4DBE-92A5-1D9BCD47CA75}">
      <dgm:prSet/>
      <dgm:spPr/>
      <dgm:t>
        <a:bodyPr/>
        <a:lstStyle/>
        <a:p>
          <a:endParaRPr lang="es-MX"/>
        </a:p>
      </dgm:t>
    </dgm:pt>
    <dgm:pt modelId="{C7670866-28AD-4C05-B9FB-43D9F70BD4C9}">
      <dgm:prSet phldrT="[Texto]"/>
      <dgm:spPr/>
      <dgm:t>
        <a:bodyPr/>
        <a:lstStyle/>
        <a:p>
          <a:r>
            <a:rPr lang="es-MX" b="1" dirty="0"/>
            <a:t>Enlaces</a:t>
          </a:r>
        </a:p>
      </dgm:t>
    </dgm:pt>
    <dgm:pt modelId="{272E64B6-A014-4516-80C1-CBB462A4E27E}" type="parTrans" cxnId="{A770F345-9FDA-401C-A69C-87D50A1954E6}">
      <dgm:prSet/>
      <dgm:spPr/>
      <dgm:t>
        <a:bodyPr/>
        <a:lstStyle/>
        <a:p>
          <a:endParaRPr lang="es-MX"/>
        </a:p>
      </dgm:t>
    </dgm:pt>
    <dgm:pt modelId="{608B62D6-753D-404D-9E2C-F1284303B114}" type="sibTrans" cxnId="{A770F345-9FDA-401C-A69C-87D50A1954E6}">
      <dgm:prSet/>
      <dgm:spPr/>
      <dgm:t>
        <a:bodyPr/>
        <a:lstStyle/>
        <a:p>
          <a:endParaRPr lang="es-MX"/>
        </a:p>
      </dgm:t>
    </dgm:pt>
    <dgm:pt modelId="{3EB13C23-B298-4C1C-923A-1FD6062A65DD}" type="pres">
      <dgm:prSet presAssocID="{E6B7BA17-BD8A-4F1A-B58F-618A5C20025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839346A-2C84-4DA3-8F6A-C11B2DCB19A9}" type="pres">
      <dgm:prSet presAssocID="{C7BBFDB1-8BCF-40BD-A429-FC29C4CE61D1}" presName="Accent1" presStyleCnt="0"/>
      <dgm:spPr/>
    </dgm:pt>
    <dgm:pt modelId="{0D1CD1BF-FDD6-4D2A-A00F-5F1F9F0290BC}" type="pres">
      <dgm:prSet presAssocID="{C7BBFDB1-8BCF-40BD-A429-FC29C4CE61D1}" presName="Accent" presStyleLbl="node1" presStyleIdx="0" presStyleCnt="3"/>
      <dgm:spPr/>
    </dgm:pt>
    <dgm:pt modelId="{E10EE71B-4141-4018-92EA-A5D0E3E8D060}" type="pres">
      <dgm:prSet presAssocID="{C7BBFDB1-8BCF-40BD-A429-FC29C4CE61D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C6287AAE-A286-4053-A484-2EA6823D5C17}" type="pres">
      <dgm:prSet presAssocID="{3F2BEF74-F20F-4643-88D8-EC1A9DD8DC64}" presName="Accent2" presStyleCnt="0"/>
      <dgm:spPr/>
    </dgm:pt>
    <dgm:pt modelId="{1977E022-B4FC-4741-9699-72C2DC18FEE8}" type="pres">
      <dgm:prSet presAssocID="{3F2BEF74-F20F-4643-88D8-EC1A9DD8DC64}" presName="Accent" presStyleLbl="node1" presStyleIdx="1" presStyleCnt="3"/>
      <dgm:spPr/>
    </dgm:pt>
    <dgm:pt modelId="{6AB36005-2A3B-4A41-87D6-0F35E880DF59}" type="pres">
      <dgm:prSet presAssocID="{3F2BEF74-F20F-4643-88D8-EC1A9DD8DC6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2C8832C-F066-422F-9719-26FE39288296}" type="pres">
      <dgm:prSet presAssocID="{C7670866-28AD-4C05-B9FB-43D9F70BD4C9}" presName="Accent3" presStyleCnt="0"/>
      <dgm:spPr/>
    </dgm:pt>
    <dgm:pt modelId="{0FBEE8BF-85D6-4ADA-ADAD-DFD009B03612}" type="pres">
      <dgm:prSet presAssocID="{C7670866-28AD-4C05-B9FB-43D9F70BD4C9}" presName="Accent" presStyleLbl="node1" presStyleIdx="2" presStyleCnt="3"/>
      <dgm:spPr/>
    </dgm:pt>
    <dgm:pt modelId="{0A9AE63F-0527-4F67-9A27-C3736241D707}" type="pres">
      <dgm:prSet presAssocID="{C7670866-28AD-4C05-B9FB-43D9F70BD4C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CFDA834-DC05-4BD5-A9FC-BF5266C09A2B}" type="presOf" srcId="{C7670866-28AD-4C05-B9FB-43D9F70BD4C9}" destId="{0A9AE63F-0527-4F67-9A27-C3736241D707}" srcOrd="0" destOrd="0" presId="urn:microsoft.com/office/officeart/2009/layout/CircleArrowProcess"/>
    <dgm:cxn modelId="{A770F345-9FDA-401C-A69C-87D50A1954E6}" srcId="{E6B7BA17-BD8A-4F1A-B58F-618A5C200253}" destId="{C7670866-28AD-4C05-B9FB-43D9F70BD4C9}" srcOrd="2" destOrd="0" parTransId="{272E64B6-A014-4516-80C1-CBB462A4E27E}" sibTransId="{608B62D6-753D-404D-9E2C-F1284303B114}"/>
    <dgm:cxn modelId="{13788F68-0564-4DBE-92A5-1D9BCD47CA75}" srcId="{E6B7BA17-BD8A-4F1A-B58F-618A5C200253}" destId="{3F2BEF74-F20F-4643-88D8-EC1A9DD8DC64}" srcOrd="1" destOrd="0" parTransId="{43DE08C7-1A45-47F4-B1D0-9B19137185F9}" sibTransId="{645283B4-126D-4AF2-AAF8-09C68309C1F8}"/>
    <dgm:cxn modelId="{5BEFBF58-E4AD-4C33-A3D9-228F50D5F09C}" srcId="{E6B7BA17-BD8A-4F1A-B58F-618A5C200253}" destId="{C7BBFDB1-8BCF-40BD-A429-FC29C4CE61D1}" srcOrd="0" destOrd="0" parTransId="{258934D9-F8A1-4D5E-A176-17B0D046B57A}" sibTransId="{A03A23C5-AECB-4F17-A26E-03AF2A2F5870}"/>
    <dgm:cxn modelId="{D9796A88-AA2B-46F9-8DF7-C2A58F08074C}" type="presOf" srcId="{3F2BEF74-F20F-4643-88D8-EC1A9DD8DC64}" destId="{6AB36005-2A3B-4A41-87D6-0F35E880DF59}" srcOrd="0" destOrd="0" presId="urn:microsoft.com/office/officeart/2009/layout/CircleArrowProcess"/>
    <dgm:cxn modelId="{2484C897-1E2A-4820-9851-C081E3A85CB3}" type="presOf" srcId="{E6B7BA17-BD8A-4F1A-B58F-618A5C200253}" destId="{3EB13C23-B298-4C1C-923A-1FD6062A65DD}" srcOrd="0" destOrd="0" presId="urn:microsoft.com/office/officeart/2009/layout/CircleArrowProcess"/>
    <dgm:cxn modelId="{7F0BE1B1-4DAC-4ADC-9E32-C0184CA7E3C2}" type="presOf" srcId="{C7BBFDB1-8BCF-40BD-A429-FC29C4CE61D1}" destId="{E10EE71B-4141-4018-92EA-A5D0E3E8D060}" srcOrd="0" destOrd="0" presId="urn:microsoft.com/office/officeart/2009/layout/CircleArrowProcess"/>
    <dgm:cxn modelId="{DF6727CC-EBAD-4C86-9A46-91EC62EFCE28}" type="presParOf" srcId="{3EB13C23-B298-4C1C-923A-1FD6062A65DD}" destId="{A839346A-2C84-4DA3-8F6A-C11B2DCB19A9}" srcOrd="0" destOrd="0" presId="urn:microsoft.com/office/officeart/2009/layout/CircleArrowProcess"/>
    <dgm:cxn modelId="{D4053B2F-21CA-4D08-AC7E-75D55B5F2565}" type="presParOf" srcId="{A839346A-2C84-4DA3-8F6A-C11B2DCB19A9}" destId="{0D1CD1BF-FDD6-4D2A-A00F-5F1F9F0290BC}" srcOrd="0" destOrd="0" presId="urn:microsoft.com/office/officeart/2009/layout/CircleArrowProcess"/>
    <dgm:cxn modelId="{28F528CF-BA09-467C-80EC-E618786D9529}" type="presParOf" srcId="{3EB13C23-B298-4C1C-923A-1FD6062A65DD}" destId="{E10EE71B-4141-4018-92EA-A5D0E3E8D060}" srcOrd="1" destOrd="0" presId="urn:microsoft.com/office/officeart/2009/layout/CircleArrowProcess"/>
    <dgm:cxn modelId="{1B82ED5B-435C-4A45-BFC4-CAA406E323C1}" type="presParOf" srcId="{3EB13C23-B298-4C1C-923A-1FD6062A65DD}" destId="{C6287AAE-A286-4053-A484-2EA6823D5C17}" srcOrd="2" destOrd="0" presId="urn:microsoft.com/office/officeart/2009/layout/CircleArrowProcess"/>
    <dgm:cxn modelId="{8552C2BF-8B02-40B8-A893-CF5EF55703B0}" type="presParOf" srcId="{C6287AAE-A286-4053-A484-2EA6823D5C17}" destId="{1977E022-B4FC-4741-9699-72C2DC18FEE8}" srcOrd="0" destOrd="0" presId="urn:microsoft.com/office/officeart/2009/layout/CircleArrowProcess"/>
    <dgm:cxn modelId="{B05764DC-256B-4C1D-B5E2-0A5ACA13E8BC}" type="presParOf" srcId="{3EB13C23-B298-4C1C-923A-1FD6062A65DD}" destId="{6AB36005-2A3B-4A41-87D6-0F35E880DF59}" srcOrd="3" destOrd="0" presId="urn:microsoft.com/office/officeart/2009/layout/CircleArrowProcess"/>
    <dgm:cxn modelId="{CCB091DD-AAEC-4204-9E85-E8533300E805}" type="presParOf" srcId="{3EB13C23-B298-4C1C-923A-1FD6062A65DD}" destId="{D2C8832C-F066-422F-9719-26FE39288296}" srcOrd="4" destOrd="0" presId="urn:microsoft.com/office/officeart/2009/layout/CircleArrowProcess"/>
    <dgm:cxn modelId="{2C01EF93-BE45-4182-9A37-7B786EC9152D}" type="presParOf" srcId="{D2C8832C-F066-422F-9719-26FE39288296}" destId="{0FBEE8BF-85D6-4ADA-ADAD-DFD009B03612}" srcOrd="0" destOrd="0" presId="urn:microsoft.com/office/officeart/2009/layout/CircleArrowProcess"/>
    <dgm:cxn modelId="{8F5EDB53-98E4-4C68-8AE0-59D6058A5F09}" type="presParOf" srcId="{3EB13C23-B298-4C1C-923A-1FD6062A65DD}" destId="{0A9AE63F-0527-4F67-9A27-C3736241D707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7E6BD-B953-4011-90A7-944D69B6D5FD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1E3F57B-961E-4DC1-9306-DDD4760FD117}">
      <dgm:prSet phldrT="[Texto]"/>
      <dgm:spPr/>
      <dgm:t>
        <a:bodyPr/>
        <a:lstStyle/>
        <a:p>
          <a:r>
            <a:rPr lang="es-MX" dirty="0"/>
            <a:t>     PRESENTACIÓN DE DECLARACIONES</a:t>
          </a:r>
        </a:p>
      </dgm:t>
    </dgm:pt>
    <dgm:pt modelId="{833AB099-1D91-4C24-8045-062B5BBF6D88}" type="parTrans" cxnId="{88DA6737-8074-42D3-84CB-046A22B4684C}">
      <dgm:prSet/>
      <dgm:spPr/>
      <dgm:t>
        <a:bodyPr/>
        <a:lstStyle/>
        <a:p>
          <a:endParaRPr lang="es-MX"/>
        </a:p>
      </dgm:t>
    </dgm:pt>
    <dgm:pt modelId="{033BC479-2446-4591-A3D2-DD1B3027CDAD}" type="sibTrans" cxnId="{88DA6737-8074-42D3-84CB-046A22B4684C}">
      <dgm:prSet/>
      <dgm:spPr/>
      <dgm:t>
        <a:bodyPr/>
        <a:lstStyle/>
        <a:p>
          <a:endParaRPr lang="es-MX"/>
        </a:p>
      </dgm:t>
    </dgm:pt>
    <dgm:pt modelId="{5B312499-ABF0-47AF-8F03-8C00C2B72BD3}">
      <dgm:prSet phldrT="[Texto]"/>
      <dgm:spPr/>
      <dgm:t>
        <a:bodyPr/>
        <a:lstStyle/>
        <a:p>
          <a:r>
            <a:rPr lang="es-MX" dirty="0"/>
            <a:t>PRESENTACIÓN</a:t>
          </a:r>
          <a:r>
            <a:rPr lang="es-MX" baseline="0" dirty="0"/>
            <a:t> DE ACUSES  POR PARTE DEL SERVIDOR PÚBLICO ANTE EL OIC</a:t>
          </a:r>
          <a:endParaRPr lang="es-MX" dirty="0"/>
        </a:p>
      </dgm:t>
    </dgm:pt>
    <dgm:pt modelId="{258B6BCB-8E67-43AE-A3CE-20719BE99FD7}" type="parTrans" cxnId="{5A91828E-4E60-4F39-A713-15DBAB659B30}">
      <dgm:prSet/>
      <dgm:spPr/>
      <dgm:t>
        <a:bodyPr/>
        <a:lstStyle/>
        <a:p>
          <a:endParaRPr lang="es-MX"/>
        </a:p>
      </dgm:t>
    </dgm:pt>
    <dgm:pt modelId="{BFB28F13-DF56-4CA0-B91E-A6CFA6B5FB7D}" type="sibTrans" cxnId="{5A91828E-4E60-4F39-A713-15DBAB659B30}">
      <dgm:prSet/>
      <dgm:spPr/>
      <dgm:t>
        <a:bodyPr/>
        <a:lstStyle/>
        <a:p>
          <a:endParaRPr lang="es-MX"/>
        </a:p>
      </dgm:t>
    </dgm:pt>
    <dgm:pt modelId="{133F399F-27FC-4972-A683-A4E85DEBBC36}">
      <dgm:prSet phldrT="[Texto]"/>
      <dgm:spPr/>
      <dgm:t>
        <a:bodyPr/>
        <a:lstStyle/>
        <a:p>
          <a:r>
            <a:rPr lang="es-MX" dirty="0"/>
            <a:t>ENVÍO DE ACUSES A DIRECCIONES DE AUDITORÍA</a:t>
          </a:r>
        </a:p>
      </dgm:t>
    </dgm:pt>
    <dgm:pt modelId="{8B591F27-072C-4C7A-B232-E9F33D38DABA}" type="parTrans" cxnId="{58D61541-1E3D-4C43-BCB4-753D698802C7}">
      <dgm:prSet/>
      <dgm:spPr/>
      <dgm:t>
        <a:bodyPr/>
        <a:lstStyle/>
        <a:p>
          <a:endParaRPr lang="es-MX"/>
        </a:p>
      </dgm:t>
    </dgm:pt>
    <dgm:pt modelId="{11BD9E38-2C75-4555-8270-73346AA4D203}" type="sibTrans" cxnId="{58D61541-1E3D-4C43-BCB4-753D698802C7}">
      <dgm:prSet/>
      <dgm:spPr/>
      <dgm:t>
        <a:bodyPr/>
        <a:lstStyle/>
        <a:p>
          <a:endParaRPr lang="es-MX"/>
        </a:p>
      </dgm:t>
    </dgm:pt>
    <dgm:pt modelId="{B440F967-26A0-48DB-A300-C715C5CEEB77}">
      <dgm:prSet phldrT="[Texto]"/>
      <dgm:spPr/>
      <dgm:t>
        <a:bodyPr/>
        <a:lstStyle/>
        <a:p>
          <a:r>
            <a:rPr lang="es-MX" dirty="0"/>
            <a:t>REENVÍO DE ACUSES A DIRECCIÓN DE NORMATIVIDAD </a:t>
          </a:r>
        </a:p>
      </dgm:t>
    </dgm:pt>
    <dgm:pt modelId="{75A1CFAB-3C90-42CD-970E-50103AEBD1FA}" type="parTrans" cxnId="{64D6422B-ED8E-4E26-B0CB-B5F4E970414A}">
      <dgm:prSet/>
      <dgm:spPr/>
      <dgm:t>
        <a:bodyPr/>
        <a:lstStyle/>
        <a:p>
          <a:endParaRPr lang="es-MX"/>
        </a:p>
      </dgm:t>
    </dgm:pt>
    <dgm:pt modelId="{394283BD-D565-4658-95C1-37C668E5C2BA}" type="sibTrans" cxnId="{64D6422B-ED8E-4E26-B0CB-B5F4E970414A}">
      <dgm:prSet/>
      <dgm:spPr/>
      <dgm:t>
        <a:bodyPr/>
        <a:lstStyle/>
        <a:p>
          <a:endParaRPr lang="es-MX"/>
        </a:p>
      </dgm:t>
    </dgm:pt>
    <dgm:pt modelId="{B5BAAD9C-F920-46B4-A81D-8F97A31CE8D0}">
      <dgm:prSet phldrT="[Texto]"/>
      <dgm:spPr/>
      <dgm:t>
        <a:bodyPr/>
        <a:lstStyle/>
        <a:p>
          <a:r>
            <a:rPr lang="es-MX" dirty="0"/>
            <a:t>INSTALACIÓN    DE MÓDULOS</a:t>
          </a:r>
        </a:p>
      </dgm:t>
    </dgm:pt>
    <dgm:pt modelId="{582A0622-7B3D-48AB-A67C-A8E02993CBE2}" type="parTrans" cxnId="{D97594A5-CF97-4D4C-9051-691FF8AECD0C}">
      <dgm:prSet/>
      <dgm:spPr/>
      <dgm:t>
        <a:bodyPr/>
        <a:lstStyle/>
        <a:p>
          <a:endParaRPr lang="es-MX"/>
        </a:p>
      </dgm:t>
    </dgm:pt>
    <dgm:pt modelId="{45F777F1-8554-48F1-94E5-1421B4DF1960}" type="sibTrans" cxnId="{D97594A5-CF97-4D4C-9051-691FF8AECD0C}">
      <dgm:prSet/>
      <dgm:spPr/>
      <dgm:t>
        <a:bodyPr/>
        <a:lstStyle/>
        <a:p>
          <a:endParaRPr lang="es-MX"/>
        </a:p>
      </dgm:t>
    </dgm:pt>
    <dgm:pt modelId="{D9749E5F-C2BF-46DE-A268-7F5FDB290DB3}" type="pres">
      <dgm:prSet presAssocID="{CBB7E6BD-B953-4011-90A7-944D69B6D5FD}" presName="cycle" presStyleCnt="0">
        <dgm:presLayoutVars>
          <dgm:dir/>
          <dgm:resizeHandles val="exact"/>
        </dgm:presLayoutVars>
      </dgm:prSet>
      <dgm:spPr/>
    </dgm:pt>
    <dgm:pt modelId="{5A5DCAE8-F4BD-4A0A-BD6D-0F4AFB7F9930}" type="pres">
      <dgm:prSet presAssocID="{11E3F57B-961E-4DC1-9306-DDD4760FD117}" presName="dummy" presStyleCnt="0"/>
      <dgm:spPr/>
    </dgm:pt>
    <dgm:pt modelId="{C34943DA-C8D6-4659-8BAF-9A3D80F3E761}" type="pres">
      <dgm:prSet presAssocID="{11E3F57B-961E-4DC1-9306-DDD4760FD117}" presName="node" presStyleLbl="revTx" presStyleIdx="0" presStyleCnt="5" custScaleX="141412" custScaleY="48145" custRadScaleRad="95834" custRadScaleInc="22003">
        <dgm:presLayoutVars>
          <dgm:bulletEnabled val="1"/>
        </dgm:presLayoutVars>
      </dgm:prSet>
      <dgm:spPr/>
    </dgm:pt>
    <dgm:pt modelId="{419CB4BE-0F6C-4EA8-A933-357151B75C6F}" type="pres">
      <dgm:prSet presAssocID="{033BC479-2446-4591-A3D2-DD1B3027CDAD}" presName="sibTrans" presStyleLbl="node1" presStyleIdx="0" presStyleCnt="5"/>
      <dgm:spPr/>
    </dgm:pt>
    <dgm:pt modelId="{D7A7C1AF-6C34-4D8B-8DBD-A36E112B27EB}" type="pres">
      <dgm:prSet presAssocID="{5B312499-ABF0-47AF-8F03-8C00C2B72BD3}" presName="dummy" presStyleCnt="0"/>
      <dgm:spPr/>
    </dgm:pt>
    <dgm:pt modelId="{424258D4-2BDA-4BB7-9AB9-C84AC1D4FFA7}" type="pres">
      <dgm:prSet presAssocID="{5B312499-ABF0-47AF-8F03-8C00C2B72BD3}" presName="node" presStyleLbl="revTx" presStyleIdx="1" presStyleCnt="5" custScaleX="203987" custScaleY="61701">
        <dgm:presLayoutVars>
          <dgm:bulletEnabled val="1"/>
        </dgm:presLayoutVars>
      </dgm:prSet>
      <dgm:spPr/>
    </dgm:pt>
    <dgm:pt modelId="{31895616-2DCC-49CB-B623-9F73E577E2F5}" type="pres">
      <dgm:prSet presAssocID="{BFB28F13-DF56-4CA0-B91E-A6CFA6B5FB7D}" presName="sibTrans" presStyleLbl="node1" presStyleIdx="1" presStyleCnt="5"/>
      <dgm:spPr/>
    </dgm:pt>
    <dgm:pt modelId="{D9E15572-7A28-440F-99C6-D82B988AC5C6}" type="pres">
      <dgm:prSet presAssocID="{133F399F-27FC-4972-A683-A4E85DEBBC36}" presName="dummy" presStyleCnt="0"/>
      <dgm:spPr/>
    </dgm:pt>
    <dgm:pt modelId="{2EDFB77D-171D-4D63-B1E0-F3C1C971B809}" type="pres">
      <dgm:prSet presAssocID="{133F399F-27FC-4972-A683-A4E85DEBBC36}" presName="node" presStyleLbl="revTx" presStyleIdx="2" presStyleCnt="5" custScaleX="115671">
        <dgm:presLayoutVars>
          <dgm:bulletEnabled val="1"/>
        </dgm:presLayoutVars>
      </dgm:prSet>
      <dgm:spPr/>
    </dgm:pt>
    <dgm:pt modelId="{ECD9ED1E-985E-4DE0-8D07-EACB159D8A02}" type="pres">
      <dgm:prSet presAssocID="{11BD9E38-2C75-4555-8270-73346AA4D203}" presName="sibTrans" presStyleLbl="node1" presStyleIdx="2" presStyleCnt="5"/>
      <dgm:spPr/>
    </dgm:pt>
    <dgm:pt modelId="{05631E9C-6FCF-4AD1-A906-AC8E86831DE1}" type="pres">
      <dgm:prSet presAssocID="{B440F967-26A0-48DB-A300-C715C5CEEB77}" presName="dummy" presStyleCnt="0"/>
      <dgm:spPr/>
    </dgm:pt>
    <dgm:pt modelId="{5994ACCF-8C8D-42DB-BFD6-69B75C2F4965}" type="pres">
      <dgm:prSet presAssocID="{B440F967-26A0-48DB-A300-C715C5CEEB77}" presName="node" presStyleLbl="revTx" presStyleIdx="3" presStyleCnt="5" custScaleX="151611">
        <dgm:presLayoutVars>
          <dgm:bulletEnabled val="1"/>
        </dgm:presLayoutVars>
      </dgm:prSet>
      <dgm:spPr/>
    </dgm:pt>
    <dgm:pt modelId="{5AC4B4D9-BB58-4F78-A705-47CDEC8B0773}" type="pres">
      <dgm:prSet presAssocID="{394283BD-D565-4658-95C1-37C668E5C2BA}" presName="sibTrans" presStyleLbl="node1" presStyleIdx="3" presStyleCnt="5"/>
      <dgm:spPr/>
    </dgm:pt>
    <dgm:pt modelId="{1A46DEE2-F9AF-4B3E-A4BF-A492D3C9D112}" type="pres">
      <dgm:prSet presAssocID="{B5BAAD9C-F920-46B4-A81D-8F97A31CE8D0}" presName="dummy" presStyleCnt="0"/>
      <dgm:spPr/>
    </dgm:pt>
    <dgm:pt modelId="{5F6A5CFA-576E-4CD7-87FC-22F285A0253B}" type="pres">
      <dgm:prSet presAssocID="{B5BAAD9C-F920-46B4-A81D-8F97A31CE8D0}" presName="node" presStyleLbl="revTx" presStyleIdx="4" presStyleCnt="5" custScaleX="118151" custScaleY="47839">
        <dgm:presLayoutVars>
          <dgm:bulletEnabled val="1"/>
        </dgm:presLayoutVars>
      </dgm:prSet>
      <dgm:spPr/>
    </dgm:pt>
    <dgm:pt modelId="{3B029ECB-2CF5-4BDB-B542-F1B1E718B1DC}" type="pres">
      <dgm:prSet presAssocID="{45F777F1-8554-48F1-94E5-1421B4DF1960}" presName="sibTrans" presStyleLbl="node1" presStyleIdx="4" presStyleCnt="5"/>
      <dgm:spPr/>
    </dgm:pt>
  </dgm:ptLst>
  <dgm:cxnLst>
    <dgm:cxn modelId="{9078490D-B407-4B0D-AE0F-9409AB5DBD98}" type="presOf" srcId="{033BC479-2446-4591-A3D2-DD1B3027CDAD}" destId="{419CB4BE-0F6C-4EA8-A933-357151B75C6F}" srcOrd="0" destOrd="0" presId="urn:microsoft.com/office/officeart/2005/8/layout/cycle1"/>
    <dgm:cxn modelId="{3B9A7518-D7FE-445C-8CB7-68743690A6B4}" type="presOf" srcId="{45F777F1-8554-48F1-94E5-1421B4DF1960}" destId="{3B029ECB-2CF5-4BDB-B542-F1B1E718B1DC}" srcOrd="0" destOrd="0" presId="urn:microsoft.com/office/officeart/2005/8/layout/cycle1"/>
    <dgm:cxn modelId="{64D6422B-ED8E-4E26-B0CB-B5F4E970414A}" srcId="{CBB7E6BD-B953-4011-90A7-944D69B6D5FD}" destId="{B440F967-26A0-48DB-A300-C715C5CEEB77}" srcOrd="3" destOrd="0" parTransId="{75A1CFAB-3C90-42CD-970E-50103AEBD1FA}" sibTransId="{394283BD-D565-4658-95C1-37C668E5C2BA}"/>
    <dgm:cxn modelId="{88DA6737-8074-42D3-84CB-046A22B4684C}" srcId="{CBB7E6BD-B953-4011-90A7-944D69B6D5FD}" destId="{11E3F57B-961E-4DC1-9306-DDD4760FD117}" srcOrd="0" destOrd="0" parTransId="{833AB099-1D91-4C24-8045-062B5BBF6D88}" sibTransId="{033BC479-2446-4591-A3D2-DD1B3027CDAD}"/>
    <dgm:cxn modelId="{F69D983F-F142-4315-AC74-8FDB5BA23EB9}" type="presOf" srcId="{B5BAAD9C-F920-46B4-A81D-8F97A31CE8D0}" destId="{5F6A5CFA-576E-4CD7-87FC-22F285A0253B}" srcOrd="0" destOrd="0" presId="urn:microsoft.com/office/officeart/2005/8/layout/cycle1"/>
    <dgm:cxn modelId="{58D61541-1E3D-4C43-BCB4-753D698802C7}" srcId="{CBB7E6BD-B953-4011-90A7-944D69B6D5FD}" destId="{133F399F-27FC-4972-A683-A4E85DEBBC36}" srcOrd="2" destOrd="0" parTransId="{8B591F27-072C-4C7A-B232-E9F33D38DABA}" sibTransId="{11BD9E38-2C75-4555-8270-73346AA4D203}"/>
    <dgm:cxn modelId="{17E9BA6C-B5BC-4272-8145-E1800093EAE5}" type="presOf" srcId="{11E3F57B-961E-4DC1-9306-DDD4760FD117}" destId="{C34943DA-C8D6-4659-8BAF-9A3D80F3E761}" srcOrd="0" destOrd="0" presId="urn:microsoft.com/office/officeart/2005/8/layout/cycle1"/>
    <dgm:cxn modelId="{5A91828E-4E60-4F39-A713-15DBAB659B30}" srcId="{CBB7E6BD-B953-4011-90A7-944D69B6D5FD}" destId="{5B312499-ABF0-47AF-8F03-8C00C2B72BD3}" srcOrd="1" destOrd="0" parTransId="{258B6BCB-8E67-43AE-A3CE-20719BE99FD7}" sibTransId="{BFB28F13-DF56-4CA0-B91E-A6CFA6B5FB7D}"/>
    <dgm:cxn modelId="{E641A794-3DDC-4225-A31B-A90DF315FDDA}" type="presOf" srcId="{CBB7E6BD-B953-4011-90A7-944D69B6D5FD}" destId="{D9749E5F-C2BF-46DE-A268-7F5FDB290DB3}" srcOrd="0" destOrd="0" presId="urn:microsoft.com/office/officeart/2005/8/layout/cycle1"/>
    <dgm:cxn modelId="{976B679D-388D-4965-9B3F-9BB1F45F945A}" type="presOf" srcId="{11BD9E38-2C75-4555-8270-73346AA4D203}" destId="{ECD9ED1E-985E-4DE0-8D07-EACB159D8A02}" srcOrd="0" destOrd="0" presId="urn:microsoft.com/office/officeart/2005/8/layout/cycle1"/>
    <dgm:cxn modelId="{D97594A5-CF97-4D4C-9051-691FF8AECD0C}" srcId="{CBB7E6BD-B953-4011-90A7-944D69B6D5FD}" destId="{B5BAAD9C-F920-46B4-A81D-8F97A31CE8D0}" srcOrd="4" destOrd="0" parTransId="{582A0622-7B3D-48AB-A67C-A8E02993CBE2}" sibTransId="{45F777F1-8554-48F1-94E5-1421B4DF1960}"/>
    <dgm:cxn modelId="{B55710E4-97C7-46C8-99F8-C716D8088C21}" type="presOf" srcId="{394283BD-D565-4658-95C1-37C668E5C2BA}" destId="{5AC4B4D9-BB58-4F78-A705-47CDEC8B0773}" srcOrd="0" destOrd="0" presId="urn:microsoft.com/office/officeart/2005/8/layout/cycle1"/>
    <dgm:cxn modelId="{164BAAE8-7E00-4A56-8366-8988120D74CF}" type="presOf" srcId="{B440F967-26A0-48DB-A300-C715C5CEEB77}" destId="{5994ACCF-8C8D-42DB-BFD6-69B75C2F4965}" srcOrd="0" destOrd="0" presId="urn:microsoft.com/office/officeart/2005/8/layout/cycle1"/>
    <dgm:cxn modelId="{FD36EEEB-8A87-4361-89B2-A003455C3A4B}" type="presOf" srcId="{133F399F-27FC-4972-A683-A4E85DEBBC36}" destId="{2EDFB77D-171D-4D63-B1E0-F3C1C971B809}" srcOrd="0" destOrd="0" presId="urn:microsoft.com/office/officeart/2005/8/layout/cycle1"/>
    <dgm:cxn modelId="{ED33EFEC-D374-4279-ABBA-862FE9A026C4}" type="presOf" srcId="{5B312499-ABF0-47AF-8F03-8C00C2B72BD3}" destId="{424258D4-2BDA-4BB7-9AB9-C84AC1D4FFA7}" srcOrd="0" destOrd="0" presId="urn:microsoft.com/office/officeart/2005/8/layout/cycle1"/>
    <dgm:cxn modelId="{A2D46CFB-EE4B-4307-B2B3-FF40D7175A33}" type="presOf" srcId="{BFB28F13-DF56-4CA0-B91E-A6CFA6B5FB7D}" destId="{31895616-2DCC-49CB-B623-9F73E577E2F5}" srcOrd="0" destOrd="0" presId="urn:microsoft.com/office/officeart/2005/8/layout/cycle1"/>
    <dgm:cxn modelId="{5A7D5C6A-9418-48C8-B1E3-C96B55574F22}" type="presParOf" srcId="{D9749E5F-C2BF-46DE-A268-7F5FDB290DB3}" destId="{5A5DCAE8-F4BD-4A0A-BD6D-0F4AFB7F9930}" srcOrd="0" destOrd="0" presId="urn:microsoft.com/office/officeart/2005/8/layout/cycle1"/>
    <dgm:cxn modelId="{BF593AFC-BAE8-4521-AF71-A55F84C4575E}" type="presParOf" srcId="{D9749E5F-C2BF-46DE-A268-7F5FDB290DB3}" destId="{C34943DA-C8D6-4659-8BAF-9A3D80F3E761}" srcOrd="1" destOrd="0" presId="urn:microsoft.com/office/officeart/2005/8/layout/cycle1"/>
    <dgm:cxn modelId="{F86B0B6E-F74D-49E8-975F-7241EFF2986E}" type="presParOf" srcId="{D9749E5F-C2BF-46DE-A268-7F5FDB290DB3}" destId="{419CB4BE-0F6C-4EA8-A933-357151B75C6F}" srcOrd="2" destOrd="0" presId="urn:microsoft.com/office/officeart/2005/8/layout/cycle1"/>
    <dgm:cxn modelId="{45667CCC-BF3A-485B-88D2-229796198FC4}" type="presParOf" srcId="{D9749E5F-C2BF-46DE-A268-7F5FDB290DB3}" destId="{D7A7C1AF-6C34-4D8B-8DBD-A36E112B27EB}" srcOrd="3" destOrd="0" presId="urn:microsoft.com/office/officeart/2005/8/layout/cycle1"/>
    <dgm:cxn modelId="{4E5D786C-437E-4585-AAB0-A3EC1BC63D6B}" type="presParOf" srcId="{D9749E5F-C2BF-46DE-A268-7F5FDB290DB3}" destId="{424258D4-2BDA-4BB7-9AB9-C84AC1D4FFA7}" srcOrd="4" destOrd="0" presId="urn:microsoft.com/office/officeart/2005/8/layout/cycle1"/>
    <dgm:cxn modelId="{B220F620-BAC2-4061-8582-9B0E598FDB98}" type="presParOf" srcId="{D9749E5F-C2BF-46DE-A268-7F5FDB290DB3}" destId="{31895616-2DCC-49CB-B623-9F73E577E2F5}" srcOrd="5" destOrd="0" presId="urn:microsoft.com/office/officeart/2005/8/layout/cycle1"/>
    <dgm:cxn modelId="{A3387793-5293-4194-866A-D2013575B71C}" type="presParOf" srcId="{D9749E5F-C2BF-46DE-A268-7F5FDB290DB3}" destId="{D9E15572-7A28-440F-99C6-D82B988AC5C6}" srcOrd="6" destOrd="0" presId="urn:microsoft.com/office/officeart/2005/8/layout/cycle1"/>
    <dgm:cxn modelId="{1019060B-B553-43C6-8DB3-98E43CC7FB4A}" type="presParOf" srcId="{D9749E5F-C2BF-46DE-A268-7F5FDB290DB3}" destId="{2EDFB77D-171D-4D63-B1E0-F3C1C971B809}" srcOrd="7" destOrd="0" presId="urn:microsoft.com/office/officeart/2005/8/layout/cycle1"/>
    <dgm:cxn modelId="{B957C725-DBBF-41AD-AF4E-C1B61B0E0EED}" type="presParOf" srcId="{D9749E5F-C2BF-46DE-A268-7F5FDB290DB3}" destId="{ECD9ED1E-985E-4DE0-8D07-EACB159D8A02}" srcOrd="8" destOrd="0" presId="urn:microsoft.com/office/officeart/2005/8/layout/cycle1"/>
    <dgm:cxn modelId="{F32C2F96-CE4F-44AC-8BF5-0E5B556CCA45}" type="presParOf" srcId="{D9749E5F-C2BF-46DE-A268-7F5FDB290DB3}" destId="{05631E9C-6FCF-4AD1-A906-AC8E86831DE1}" srcOrd="9" destOrd="0" presId="urn:microsoft.com/office/officeart/2005/8/layout/cycle1"/>
    <dgm:cxn modelId="{1CD920E6-6A06-4FB6-8F46-E0516C62599F}" type="presParOf" srcId="{D9749E5F-C2BF-46DE-A268-7F5FDB290DB3}" destId="{5994ACCF-8C8D-42DB-BFD6-69B75C2F4965}" srcOrd="10" destOrd="0" presId="urn:microsoft.com/office/officeart/2005/8/layout/cycle1"/>
    <dgm:cxn modelId="{9B09A2A7-D47D-4B66-9ACE-0A2F4EE36F43}" type="presParOf" srcId="{D9749E5F-C2BF-46DE-A268-7F5FDB290DB3}" destId="{5AC4B4D9-BB58-4F78-A705-47CDEC8B0773}" srcOrd="11" destOrd="0" presId="urn:microsoft.com/office/officeart/2005/8/layout/cycle1"/>
    <dgm:cxn modelId="{D7B525C6-F330-4028-8B8F-2E5B842D4BD8}" type="presParOf" srcId="{D9749E5F-C2BF-46DE-A268-7F5FDB290DB3}" destId="{1A46DEE2-F9AF-4B3E-A4BF-A492D3C9D112}" srcOrd="12" destOrd="0" presId="urn:microsoft.com/office/officeart/2005/8/layout/cycle1"/>
    <dgm:cxn modelId="{C8024B04-B516-4FC2-A817-6177C7FCABF4}" type="presParOf" srcId="{D9749E5F-C2BF-46DE-A268-7F5FDB290DB3}" destId="{5F6A5CFA-576E-4CD7-87FC-22F285A0253B}" srcOrd="13" destOrd="0" presId="urn:microsoft.com/office/officeart/2005/8/layout/cycle1"/>
    <dgm:cxn modelId="{33627D4C-ABE7-4923-8869-881651C361DA}" type="presParOf" srcId="{D9749E5F-C2BF-46DE-A268-7F5FDB290DB3}" destId="{3B029ECB-2CF5-4BDB-B542-F1B1E718B1DC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0D4774-543F-45F1-8567-F2DD42631D68}">
      <dsp:nvSpPr>
        <dsp:cNvPr id="0" name=""/>
        <dsp:cNvSpPr/>
      </dsp:nvSpPr>
      <dsp:spPr>
        <a:xfrm>
          <a:off x="6064757" y="3136631"/>
          <a:ext cx="91440" cy="322444"/>
        </a:xfrm>
        <a:custGeom>
          <a:avLst/>
          <a:gdLst/>
          <a:ahLst/>
          <a:cxnLst/>
          <a:rect l="0" t="0" r="0" b="0"/>
          <a:pathLst>
            <a:path>
              <a:moveTo>
                <a:pt x="48970" y="0"/>
              </a:moveTo>
              <a:lnTo>
                <a:pt x="48970" y="166790"/>
              </a:lnTo>
              <a:lnTo>
                <a:pt x="45720" y="166790"/>
              </a:lnTo>
              <a:lnTo>
                <a:pt x="45720" y="32244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334A9-A052-41C9-8DD9-8E6F0E832E64}">
      <dsp:nvSpPr>
        <dsp:cNvPr id="0" name=""/>
        <dsp:cNvSpPr/>
      </dsp:nvSpPr>
      <dsp:spPr>
        <a:xfrm>
          <a:off x="3421922" y="1829141"/>
          <a:ext cx="2691805" cy="31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5653"/>
              </a:lnTo>
              <a:lnTo>
                <a:pt x="2691805" y="155653"/>
              </a:lnTo>
              <a:lnTo>
                <a:pt x="2691805" y="31130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E1CEE-4841-4FC8-92B7-46F5B443578C}">
      <dsp:nvSpPr>
        <dsp:cNvPr id="0" name=""/>
        <dsp:cNvSpPr/>
      </dsp:nvSpPr>
      <dsp:spPr>
        <a:xfrm>
          <a:off x="1634885" y="3139122"/>
          <a:ext cx="1602709" cy="31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144"/>
              </a:lnTo>
              <a:lnTo>
                <a:pt x="1602709" y="158144"/>
              </a:lnTo>
              <a:lnTo>
                <a:pt x="1602709" y="31379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87BCBB-8A4F-4B6B-BE2E-F7B4221ADC13}">
      <dsp:nvSpPr>
        <dsp:cNvPr id="0" name=""/>
        <dsp:cNvSpPr/>
      </dsp:nvSpPr>
      <dsp:spPr>
        <a:xfrm>
          <a:off x="498091" y="3139122"/>
          <a:ext cx="1136794" cy="313797"/>
        </a:xfrm>
        <a:custGeom>
          <a:avLst/>
          <a:gdLst/>
          <a:ahLst/>
          <a:cxnLst/>
          <a:rect l="0" t="0" r="0" b="0"/>
          <a:pathLst>
            <a:path>
              <a:moveTo>
                <a:pt x="1136794" y="0"/>
              </a:moveTo>
              <a:lnTo>
                <a:pt x="1136794" y="158144"/>
              </a:lnTo>
              <a:lnTo>
                <a:pt x="0" y="158144"/>
              </a:lnTo>
              <a:lnTo>
                <a:pt x="0" y="31379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511995-8296-40BB-8317-CF12176DB421}">
      <dsp:nvSpPr>
        <dsp:cNvPr id="0" name=""/>
        <dsp:cNvSpPr/>
      </dsp:nvSpPr>
      <dsp:spPr>
        <a:xfrm>
          <a:off x="1634885" y="1829141"/>
          <a:ext cx="1787036" cy="313797"/>
        </a:xfrm>
        <a:custGeom>
          <a:avLst/>
          <a:gdLst/>
          <a:ahLst/>
          <a:cxnLst/>
          <a:rect l="0" t="0" r="0" b="0"/>
          <a:pathLst>
            <a:path>
              <a:moveTo>
                <a:pt x="1787036" y="0"/>
              </a:moveTo>
              <a:lnTo>
                <a:pt x="1787036" y="158144"/>
              </a:lnTo>
              <a:lnTo>
                <a:pt x="0" y="158144"/>
              </a:lnTo>
              <a:lnTo>
                <a:pt x="0" y="313797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38971-F202-4444-8BD6-4BC2BB18EA87}">
      <dsp:nvSpPr>
        <dsp:cNvPr id="0" name=""/>
        <dsp:cNvSpPr/>
      </dsp:nvSpPr>
      <dsp:spPr>
        <a:xfrm>
          <a:off x="2923831" y="832958"/>
          <a:ext cx="996183" cy="9961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0D560-C1C2-42C5-9C05-56DBAAFF2514}">
      <dsp:nvSpPr>
        <dsp:cNvPr id="0" name=""/>
        <dsp:cNvSpPr/>
      </dsp:nvSpPr>
      <dsp:spPr>
        <a:xfrm>
          <a:off x="4056262" y="786117"/>
          <a:ext cx="2757295" cy="99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000" b="1" kern="1200" dirty="0"/>
        </a:p>
      </dsp:txBody>
      <dsp:txXfrm>
        <a:off x="4056262" y="786117"/>
        <a:ext cx="2757295" cy="996183"/>
      </dsp:txXfrm>
    </dsp:sp>
    <dsp:sp modelId="{B78987D5-BC19-46E9-875B-3E389DF36276}">
      <dsp:nvSpPr>
        <dsp:cNvPr id="0" name=""/>
        <dsp:cNvSpPr/>
      </dsp:nvSpPr>
      <dsp:spPr>
        <a:xfrm>
          <a:off x="1136794" y="2142939"/>
          <a:ext cx="996183" cy="996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952C6A-767D-46EF-8746-15E4F4306AC3}">
      <dsp:nvSpPr>
        <dsp:cNvPr id="0" name=""/>
        <dsp:cNvSpPr/>
      </dsp:nvSpPr>
      <dsp:spPr>
        <a:xfrm>
          <a:off x="2406534" y="2166528"/>
          <a:ext cx="2426104" cy="99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Órganos Internos de Control</a:t>
          </a:r>
        </a:p>
      </dsp:txBody>
      <dsp:txXfrm>
        <a:off x="2406534" y="2166528"/>
        <a:ext cx="2426104" cy="996183"/>
      </dsp:txXfrm>
    </dsp:sp>
    <dsp:sp modelId="{C14A8DB0-96A4-446C-9501-F5F208603392}">
      <dsp:nvSpPr>
        <dsp:cNvPr id="0" name=""/>
        <dsp:cNvSpPr/>
      </dsp:nvSpPr>
      <dsp:spPr>
        <a:xfrm>
          <a:off x="0" y="3452919"/>
          <a:ext cx="996183" cy="9961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49C40-840A-4ABA-8EEC-48AA9044415F}">
      <dsp:nvSpPr>
        <dsp:cNvPr id="0" name=""/>
        <dsp:cNvSpPr/>
      </dsp:nvSpPr>
      <dsp:spPr>
        <a:xfrm>
          <a:off x="996183" y="3450429"/>
          <a:ext cx="1494274" cy="99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Dependencias</a:t>
          </a:r>
        </a:p>
      </dsp:txBody>
      <dsp:txXfrm>
        <a:off x="996183" y="3450429"/>
        <a:ext cx="1494274" cy="996183"/>
      </dsp:txXfrm>
    </dsp:sp>
    <dsp:sp modelId="{FC3D94AB-FFE3-422C-87B5-77AD9BC182D7}">
      <dsp:nvSpPr>
        <dsp:cNvPr id="0" name=""/>
        <dsp:cNvSpPr/>
      </dsp:nvSpPr>
      <dsp:spPr>
        <a:xfrm>
          <a:off x="2739503" y="3452919"/>
          <a:ext cx="996183" cy="9961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A7CCC-FE0D-4501-AD3A-820F8BB90A11}">
      <dsp:nvSpPr>
        <dsp:cNvPr id="0" name=""/>
        <dsp:cNvSpPr/>
      </dsp:nvSpPr>
      <dsp:spPr>
        <a:xfrm>
          <a:off x="3735686" y="3450429"/>
          <a:ext cx="1494274" cy="99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Entidades</a:t>
          </a:r>
        </a:p>
      </dsp:txBody>
      <dsp:txXfrm>
        <a:off x="3735686" y="3450429"/>
        <a:ext cx="1494274" cy="996183"/>
      </dsp:txXfrm>
    </dsp:sp>
    <dsp:sp modelId="{47238DC2-48F5-41CD-9920-D4297DBFB77E}">
      <dsp:nvSpPr>
        <dsp:cNvPr id="0" name=""/>
        <dsp:cNvSpPr/>
      </dsp:nvSpPr>
      <dsp:spPr>
        <a:xfrm>
          <a:off x="5615636" y="2140448"/>
          <a:ext cx="996183" cy="9961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E162F-1086-4719-99CA-D707CB163E0F}">
      <dsp:nvSpPr>
        <dsp:cNvPr id="0" name=""/>
        <dsp:cNvSpPr/>
      </dsp:nvSpPr>
      <dsp:spPr>
        <a:xfrm>
          <a:off x="6896164" y="2229089"/>
          <a:ext cx="947758" cy="7360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Enlaces</a:t>
          </a:r>
        </a:p>
      </dsp:txBody>
      <dsp:txXfrm>
        <a:off x="6896164" y="2229089"/>
        <a:ext cx="947758" cy="736059"/>
      </dsp:txXfrm>
    </dsp:sp>
    <dsp:sp modelId="{801B3F04-C376-4B9B-BF60-D33B0E008FA2}">
      <dsp:nvSpPr>
        <dsp:cNvPr id="0" name=""/>
        <dsp:cNvSpPr/>
      </dsp:nvSpPr>
      <dsp:spPr>
        <a:xfrm>
          <a:off x="5612386" y="3459076"/>
          <a:ext cx="996183" cy="99618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C821A-60D8-4DFD-B781-E563446BB8D4}">
      <dsp:nvSpPr>
        <dsp:cNvPr id="0" name=""/>
        <dsp:cNvSpPr/>
      </dsp:nvSpPr>
      <dsp:spPr>
        <a:xfrm>
          <a:off x="6475190" y="3447939"/>
          <a:ext cx="1494274" cy="996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/>
            <a:t>De las    Dependencias   y Entidades</a:t>
          </a:r>
        </a:p>
      </dsp:txBody>
      <dsp:txXfrm>
        <a:off x="6475190" y="3447939"/>
        <a:ext cx="1494274" cy="996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1CD1BF-FDD6-4D2A-A00F-5F1F9F0290BC}">
      <dsp:nvSpPr>
        <dsp:cNvPr id="0" name=""/>
        <dsp:cNvSpPr/>
      </dsp:nvSpPr>
      <dsp:spPr>
        <a:xfrm>
          <a:off x="2341595" y="0"/>
          <a:ext cx="1956111" cy="195640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EE71B-4141-4018-92EA-A5D0E3E8D060}">
      <dsp:nvSpPr>
        <dsp:cNvPr id="0" name=""/>
        <dsp:cNvSpPr/>
      </dsp:nvSpPr>
      <dsp:spPr>
        <a:xfrm>
          <a:off x="2773960" y="706323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DNR</a:t>
          </a:r>
        </a:p>
      </dsp:txBody>
      <dsp:txXfrm>
        <a:off x="2773960" y="706323"/>
        <a:ext cx="1086973" cy="543356"/>
      </dsp:txXfrm>
    </dsp:sp>
    <dsp:sp modelId="{1977E022-B4FC-4741-9699-72C2DC18FEE8}">
      <dsp:nvSpPr>
        <dsp:cNvPr id="0" name=""/>
        <dsp:cNvSpPr/>
      </dsp:nvSpPr>
      <dsp:spPr>
        <a:xfrm>
          <a:off x="1798292" y="1124102"/>
          <a:ext cx="1956111" cy="195640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B36005-2A3B-4A41-87D6-0F35E880DF59}">
      <dsp:nvSpPr>
        <dsp:cNvPr id="0" name=""/>
        <dsp:cNvSpPr/>
      </dsp:nvSpPr>
      <dsp:spPr>
        <a:xfrm>
          <a:off x="2232861" y="1836927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DIRECCIONES - OIC</a:t>
          </a:r>
        </a:p>
      </dsp:txBody>
      <dsp:txXfrm>
        <a:off x="2232861" y="1836927"/>
        <a:ext cx="1086973" cy="543356"/>
      </dsp:txXfrm>
    </dsp:sp>
    <dsp:sp modelId="{0FBEE8BF-85D6-4ADA-ADAD-DFD009B03612}">
      <dsp:nvSpPr>
        <dsp:cNvPr id="0" name=""/>
        <dsp:cNvSpPr/>
      </dsp:nvSpPr>
      <dsp:spPr>
        <a:xfrm>
          <a:off x="2480819" y="2382723"/>
          <a:ext cx="1680603" cy="168127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AE63F-0527-4F67-9A27-C3736241D707}">
      <dsp:nvSpPr>
        <dsp:cNvPr id="0" name=""/>
        <dsp:cNvSpPr/>
      </dsp:nvSpPr>
      <dsp:spPr>
        <a:xfrm>
          <a:off x="2776532" y="2969158"/>
          <a:ext cx="1086973" cy="543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Enlaces</a:t>
          </a:r>
        </a:p>
      </dsp:txBody>
      <dsp:txXfrm>
        <a:off x="2776532" y="2969158"/>
        <a:ext cx="1086973" cy="543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943DA-C8D6-4659-8BAF-9A3D80F3E761}">
      <dsp:nvSpPr>
        <dsp:cNvPr id="0" name=""/>
        <dsp:cNvSpPr/>
      </dsp:nvSpPr>
      <dsp:spPr>
        <a:xfrm>
          <a:off x="3262870" y="438857"/>
          <a:ext cx="1422715" cy="48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     PRESENTACIÓN DE DECLARACIONES</a:t>
          </a:r>
        </a:p>
      </dsp:txBody>
      <dsp:txXfrm>
        <a:off x="3262870" y="438857"/>
        <a:ext cx="1422715" cy="484376"/>
      </dsp:txXfrm>
    </dsp:sp>
    <dsp:sp modelId="{419CB4BE-0F6C-4EA8-A933-357151B75C6F}">
      <dsp:nvSpPr>
        <dsp:cNvPr id="0" name=""/>
        <dsp:cNvSpPr/>
      </dsp:nvSpPr>
      <dsp:spPr>
        <a:xfrm>
          <a:off x="1020979" y="101001"/>
          <a:ext cx="3771658" cy="3771658"/>
        </a:xfrm>
        <a:prstGeom prst="circularArrow">
          <a:avLst>
            <a:gd name="adj1" fmla="val 5202"/>
            <a:gd name="adj2" fmla="val 336015"/>
            <a:gd name="adj3" fmla="val 21481874"/>
            <a:gd name="adj4" fmla="val 19231998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258D4-2BDA-4BB7-9AB9-C84AC1D4FFA7}">
      <dsp:nvSpPr>
        <dsp:cNvPr id="0" name=""/>
        <dsp:cNvSpPr/>
      </dsp:nvSpPr>
      <dsp:spPr>
        <a:xfrm>
          <a:off x="3481528" y="2092815"/>
          <a:ext cx="2052268" cy="620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PRESENTACIÓN</a:t>
          </a:r>
          <a:r>
            <a:rPr lang="es-MX" sz="1300" kern="1200" baseline="0" dirty="0"/>
            <a:t> DE ACUSES  POR PARTE DEL SERVIDOR PÚBLICO ANTE EL OIC</a:t>
          </a:r>
          <a:endParaRPr lang="es-MX" sz="1300" kern="1200" dirty="0"/>
        </a:p>
      </dsp:txBody>
      <dsp:txXfrm>
        <a:off x="3481528" y="2092815"/>
        <a:ext cx="2052268" cy="620760"/>
      </dsp:txXfrm>
    </dsp:sp>
    <dsp:sp modelId="{31895616-2DCC-49CB-B623-9F73E577E2F5}">
      <dsp:nvSpPr>
        <dsp:cNvPr id="0" name=""/>
        <dsp:cNvSpPr/>
      </dsp:nvSpPr>
      <dsp:spPr>
        <a:xfrm>
          <a:off x="1030434" y="289"/>
          <a:ext cx="3771658" cy="3771658"/>
        </a:xfrm>
        <a:prstGeom prst="circularArrow">
          <a:avLst>
            <a:gd name="adj1" fmla="val 5202"/>
            <a:gd name="adj2" fmla="val 336015"/>
            <a:gd name="adj3" fmla="val 3843039"/>
            <a:gd name="adj4" fmla="val 1778236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FB77D-171D-4D63-B1E0-F3C1C971B809}">
      <dsp:nvSpPr>
        <dsp:cNvPr id="0" name=""/>
        <dsp:cNvSpPr/>
      </dsp:nvSpPr>
      <dsp:spPr>
        <a:xfrm>
          <a:off x="2334393" y="3056374"/>
          <a:ext cx="1163740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ENVÍO DE ACUSES A DIRECCIONES DE AUDITORÍA</a:t>
          </a:r>
        </a:p>
      </dsp:txBody>
      <dsp:txXfrm>
        <a:off x="2334393" y="3056374"/>
        <a:ext cx="1163740" cy="1006078"/>
      </dsp:txXfrm>
    </dsp:sp>
    <dsp:sp modelId="{ECD9ED1E-985E-4DE0-8D07-EACB159D8A02}">
      <dsp:nvSpPr>
        <dsp:cNvPr id="0" name=""/>
        <dsp:cNvSpPr/>
      </dsp:nvSpPr>
      <dsp:spPr>
        <a:xfrm>
          <a:off x="1030434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620946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4ACCF-8C8D-42DB-BFD6-69B75C2F4965}">
      <dsp:nvSpPr>
        <dsp:cNvPr id="0" name=""/>
        <dsp:cNvSpPr/>
      </dsp:nvSpPr>
      <dsp:spPr>
        <a:xfrm>
          <a:off x="562203" y="1900156"/>
          <a:ext cx="1525325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REENVÍO DE ACUSES A DIRECCIÓN DE NORMATIVIDAD </a:t>
          </a:r>
        </a:p>
      </dsp:txBody>
      <dsp:txXfrm>
        <a:off x="562203" y="1900156"/>
        <a:ext cx="1525325" cy="1006078"/>
      </dsp:txXfrm>
    </dsp:sp>
    <dsp:sp modelId="{5AC4B4D9-BB58-4F78-A705-47CDEC8B0773}">
      <dsp:nvSpPr>
        <dsp:cNvPr id="0" name=""/>
        <dsp:cNvSpPr/>
      </dsp:nvSpPr>
      <dsp:spPr>
        <a:xfrm>
          <a:off x="1030434" y="289"/>
          <a:ext cx="3771658" cy="3771658"/>
        </a:xfrm>
        <a:prstGeom prst="circularArrow">
          <a:avLst>
            <a:gd name="adj1" fmla="val 5202"/>
            <a:gd name="adj2" fmla="val 336015"/>
            <a:gd name="adj3" fmla="val 12965843"/>
            <a:gd name="adj4" fmla="val 10771160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A5CFA-576E-4CD7-87FC-22F285A0253B}">
      <dsp:nvSpPr>
        <dsp:cNvPr id="0" name=""/>
        <dsp:cNvSpPr/>
      </dsp:nvSpPr>
      <dsp:spPr>
        <a:xfrm>
          <a:off x="1338380" y="291745"/>
          <a:ext cx="1188691" cy="481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300" kern="1200" dirty="0"/>
            <a:t>INSTALACIÓN    DE MÓDULOS</a:t>
          </a:r>
        </a:p>
      </dsp:txBody>
      <dsp:txXfrm>
        <a:off x="1338380" y="291745"/>
        <a:ext cx="1188691" cy="481297"/>
      </dsp:txXfrm>
    </dsp:sp>
    <dsp:sp modelId="{3B029ECB-2CF5-4BDB-B542-F1B1E718B1DC}">
      <dsp:nvSpPr>
        <dsp:cNvPr id="0" name=""/>
        <dsp:cNvSpPr/>
      </dsp:nvSpPr>
      <dsp:spPr>
        <a:xfrm>
          <a:off x="931675" y="28438"/>
          <a:ext cx="3771658" cy="3771658"/>
        </a:xfrm>
        <a:prstGeom prst="circularArrow">
          <a:avLst>
            <a:gd name="adj1" fmla="val 5202"/>
            <a:gd name="adj2" fmla="val 336015"/>
            <a:gd name="adj3" fmla="val 17552813"/>
            <a:gd name="adj4" fmla="val 15350969"/>
            <a:gd name="adj5" fmla="val 606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A0D36E-E05C-497C-BDB6-F51755BF9923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F80056-2DE7-4FD1-ADCF-036DCEB41E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07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4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671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2930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272653" y="228600"/>
            <a:ext cx="685800" cy="9144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715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650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212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31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226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970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131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694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630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FD082-9830-4419-9E34-3883E8818AE0}" type="datetimeFigureOut">
              <a:rPr lang="es-MX" smtClean="0"/>
              <a:t>29/04/2019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34EB0-6708-411D-9A06-FEF8CE9B6C0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35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ecoemdnr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330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43769" y="754003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Enlaces</a:t>
            </a:r>
          </a:p>
        </p:txBody>
      </p:sp>
      <p:sp>
        <p:nvSpPr>
          <p:cNvPr id="9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620060" y="1397467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620059" y="3273810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09FF7314-3C5E-4886-9304-336394C97878}"/>
              </a:ext>
            </a:extLst>
          </p:cNvPr>
          <p:cNvSpPr/>
          <p:nvPr/>
        </p:nvSpPr>
        <p:spPr>
          <a:xfrm>
            <a:off x="1102140" y="1296880"/>
            <a:ext cx="761006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64829A"/>
                </a:solidFill>
              </a:rPr>
              <a:t>Difusión</a:t>
            </a:r>
            <a:r>
              <a:rPr lang="es-MX" sz="2400" dirty="0">
                <a:solidFill>
                  <a:srgbClr val="64829A"/>
                </a:solidFill>
              </a:rPr>
              <a:t> del día preferentemente programado para la presentación de declaraciones de modificación de situación patrimonial y de intereses, de los Servidores Públicos de la dependencia de su adscripción.</a:t>
            </a:r>
          </a:p>
          <a:p>
            <a:pPr algn="just"/>
            <a:endParaRPr lang="es-MX" sz="2400" b="1" dirty="0">
              <a:solidFill>
                <a:srgbClr val="64829A"/>
              </a:solidFill>
            </a:endParaRPr>
          </a:p>
          <a:p>
            <a:pPr algn="just"/>
            <a:r>
              <a:rPr lang="es-MX" sz="2400" b="1" dirty="0">
                <a:solidFill>
                  <a:srgbClr val="64829A"/>
                </a:solidFill>
              </a:rPr>
              <a:t>Acompañamiento</a:t>
            </a:r>
            <a:r>
              <a:rPr lang="es-MX" sz="2400" dirty="0">
                <a:solidFill>
                  <a:srgbClr val="64829A"/>
                </a:solidFill>
              </a:rPr>
              <a:t> en los módulos y apoyo al  personal de DNR y OIC.</a:t>
            </a: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  <a:p>
            <a:pPr algn="just"/>
            <a:endParaRPr lang="es-MX" sz="1000" dirty="0">
              <a:solidFill>
                <a:srgbClr val="64829A"/>
              </a:solidFill>
            </a:endParaRPr>
          </a:p>
          <a:p>
            <a:pPr algn="just"/>
            <a:r>
              <a:rPr lang="es-MX" sz="2400" b="1" dirty="0">
                <a:solidFill>
                  <a:srgbClr val="64829A"/>
                </a:solidFill>
              </a:rPr>
              <a:t>Canalización de los Servidores Públicos a los Órganos Internos de Control </a:t>
            </a:r>
            <a:r>
              <a:rPr lang="es-MX" sz="2400" dirty="0">
                <a:solidFill>
                  <a:srgbClr val="64829A"/>
                </a:solidFill>
              </a:rPr>
              <a:t>para la presentación de los acuses respectivos.</a:t>
            </a: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0AAD973B-4AF1-4BF5-A539-CCCF75686508}"/>
              </a:ext>
            </a:extLst>
          </p:cNvPr>
          <p:cNvSpPr/>
          <p:nvPr/>
        </p:nvSpPr>
        <p:spPr>
          <a:xfrm rot="5400000">
            <a:off x="620059" y="4468202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513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129688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64829A"/>
                </a:solidFill>
              </a:rPr>
              <a:t>Dirección de Normatividad y Responsabilidades</a:t>
            </a:r>
          </a:p>
          <a:p>
            <a:pPr algn="ctr"/>
            <a:endParaRPr lang="es-MX" sz="2400" b="1" dirty="0">
              <a:solidFill>
                <a:srgbClr val="64829A"/>
              </a:solidFill>
            </a:endParaRPr>
          </a:p>
          <a:p>
            <a:pPr algn="ctr"/>
            <a:endParaRPr lang="es-MX" sz="2400" b="1" dirty="0">
              <a:solidFill>
                <a:srgbClr val="64829A"/>
              </a:solidFill>
            </a:endParaRPr>
          </a:p>
          <a:p>
            <a:pPr algn="ctr"/>
            <a:r>
              <a:rPr lang="es-MX" sz="2400" b="1" dirty="0"/>
              <a:t>Lic. Antonio de Jesús Hernández Martínez</a:t>
            </a:r>
          </a:p>
          <a:p>
            <a:pPr algn="ctr"/>
            <a:r>
              <a:rPr lang="es-MX" sz="2400" b="1" dirty="0">
                <a:solidFill>
                  <a:srgbClr val="64829A"/>
                </a:solidFill>
              </a:rPr>
              <a:t>Subdirector de Análisis y Registro a la Situación Patrimonial.</a:t>
            </a:r>
          </a:p>
          <a:p>
            <a:endParaRPr lang="es-MX" sz="2400" b="1" dirty="0">
              <a:solidFill>
                <a:srgbClr val="64829A"/>
              </a:solidFill>
            </a:endParaRPr>
          </a:p>
          <a:p>
            <a:r>
              <a:rPr lang="es-MX" sz="2400" b="1" dirty="0">
                <a:solidFill>
                  <a:srgbClr val="64829A"/>
                </a:solidFill>
              </a:rPr>
              <a:t>	Correo: </a:t>
            </a:r>
            <a:r>
              <a:rPr lang="es-MX" sz="2400" b="1" dirty="0">
                <a:solidFill>
                  <a:srgbClr val="64829A"/>
                </a:solidFill>
                <a:hlinkClick r:id="rId3"/>
              </a:rPr>
              <a:t>secoemdnr@gmail.com</a:t>
            </a:r>
            <a:endParaRPr lang="es-MX" sz="2400" b="1" dirty="0">
              <a:solidFill>
                <a:srgbClr val="64829A"/>
              </a:solidFill>
            </a:endParaRPr>
          </a:p>
          <a:p>
            <a:r>
              <a:rPr lang="es-MX" sz="2400" b="1" dirty="0">
                <a:solidFill>
                  <a:srgbClr val="64829A"/>
                </a:solidFill>
              </a:rPr>
              <a:t>	Tel: (443) 3 10 86 00 </a:t>
            </a:r>
          </a:p>
          <a:p>
            <a:r>
              <a:rPr lang="es-MX" sz="2400" b="1" dirty="0">
                <a:solidFill>
                  <a:srgbClr val="64829A"/>
                </a:solidFill>
              </a:rPr>
              <a:t>	Ext. 251, 253, 257</a:t>
            </a:r>
          </a:p>
          <a:p>
            <a:pPr algn="ctr"/>
            <a:endParaRPr lang="es-MX" sz="2400" dirty="0">
              <a:solidFill>
                <a:srgbClr val="64829A"/>
              </a:solidFill>
            </a:endParaRPr>
          </a:p>
          <a:p>
            <a:pPr algn="ctr"/>
            <a:endParaRPr lang="es-MX" sz="2400" dirty="0">
              <a:solidFill>
                <a:srgbClr val="6482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33760" y="740229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MX"/>
            </a:defPPr>
            <a:lvl1pPr algn="r">
              <a:defRPr sz="2000" b="1">
                <a:solidFill>
                  <a:srgbClr val="64829A"/>
                </a:solidFill>
                <a:latin typeface="Raleway"/>
                <a:ea typeface="Raleway"/>
                <a:cs typeface="Raleway"/>
              </a:defRPr>
            </a:lvl1pPr>
          </a:lstStyle>
          <a:p>
            <a:r>
              <a:rPr lang="es-MX" dirty="0"/>
              <a:t>Objetivo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972316" y="2307771"/>
            <a:ext cx="7165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r">
              <a:defRPr sz="2000" b="1">
                <a:solidFill>
                  <a:srgbClr val="64829A"/>
                </a:solidFill>
                <a:latin typeface="Raleway"/>
                <a:ea typeface="Raleway"/>
                <a:cs typeface="Raleway"/>
              </a:defRPr>
            </a:lvl1pPr>
          </a:lstStyle>
          <a:p>
            <a:pPr algn="just"/>
            <a:r>
              <a:rPr lang="es-MX" sz="2400" dirty="0"/>
              <a:t>Coordinación institucional para la presentación de la Declaración de Modificación de Situación Patrimonial y de Intereses, que se llevará a cabo durante el mes de mayo.</a:t>
            </a:r>
          </a:p>
        </p:txBody>
      </p:sp>
    </p:spTree>
    <p:extLst>
      <p:ext uri="{BB962C8B-B14F-4D97-AF65-F5344CB8AC3E}">
        <p14:creationId xmlns:p14="http://schemas.microsoft.com/office/powerpoint/2010/main" val="406072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390069" y="754003"/>
            <a:ext cx="2723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Objetivos Específicos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1193" y="1397674"/>
            <a:ext cx="75862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64829A"/>
                </a:solidFill>
              </a:rPr>
              <a:t>Que las dependencias y entidades cuenten con el asesoramiento cercano, para evitar el traslado a la Secretaría de Contraloría.</a:t>
            </a:r>
          </a:p>
          <a:p>
            <a:pPr algn="just"/>
            <a:endParaRPr lang="es-MX" sz="1600" dirty="0">
              <a:solidFill>
                <a:srgbClr val="64829A"/>
              </a:solidFill>
            </a:endParaRP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  <a:p>
            <a:pPr algn="just"/>
            <a:r>
              <a:rPr lang="es-MX" sz="2400" dirty="0">
                <a:solidFill>
                  <a:srgbClr val="64829A"/>
                </a:solidFill>
              </a:rPr>
              <a:t>Una mejor atención a sus dudas y preguntas.</a:t>
            </a: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  <a:p>
            <a:pPr algn="just"/>
            <a:r>
              <a:rPr lang="es-MX" sz="2400" dirty="0">
                <a:solidFill>
                  <a:srgbClr val="64829A"/>
                </a:solidFill>
              </a:rPr>
              <a:t>El cumplimiento de la declaración se de en tiempo y forma.</a:t>
            </a: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</p:txBody>
      </p:sp>
      <p:sp>
        <p:nvSpPr>
          <p:cNvPr id="9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620063" y="1527515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632790" y="4300436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630695" y="3252544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733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383581" y="754003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Coordinación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364514589"/>
              </p:ext>
            </p:extLst>
          </p:nvPr>
        </p:nvGraphicFramePr>
        <p:xfrm>
          <a:off x="794651" y="849079"/>
          <a:ext cx="7969465" cy="527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Elipse"/>
          <p:cNvSpPr/>
          <p:nvPr/>
        </p:nvSpPr>
        <p:spPr>
          <a:xfrm>
            <a:off x="1834460" y="2867342"/>
            <a:ext cx="1163198" cy="11631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/>
              <a:t>OIC</a:t>
            </a:r>
          </a:p>
        </p:txBody>
      </p:sp>
      <p:sp>
        <p:nvSpPr>
          <p:cNvPr id="8" name="7 Elipse"/>
          <p:cNvSpPr/>
          <p:nvPr/>
        </p:nvSpPr>
        <p:spPr>
          <a:xfrm>
            <a:off x="6315060" y="2847401"/>
            <a:ext cx="1163198" cy="11631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/>
          </a:p>
        </p:txBody>
      </p:sp>
      <p:grpSp>
        <p:nvGrpSpPr>
          <p:cNvPr id="5" name="4 Grupo"/>
          <p:cNvGrpSpPr/>
          <p:nvPr/>
        </p:nvGrpSpPr>
        <p:grpSpPr>
          <a:xfrm>
            <a:off x="6340059" y="3138949"/>
            <a:ext cx="1113200" cy="619984"/>
            <a:chOff x="6168623" y="2949751"/>
            <a:chExt cx="1113200" cy="619984"/>
          </a:xfrm>
        </p:grpSpPr>
        <p:pic>
          <p:nvPicPr>
            <p:cNvPr id="1026" name="Picture 2" descr="C:\Users\Antonio Hernández\Desktop\27914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9" r="28480" b="67371"/>
            <a:stretch/>
          </p:blipFill>
          <p:spPr bwMode="auto">
            <a:xfrm>
              <a:off x="6533394" y="2949751"/>
              <a:ext cx="380082" cy="2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Antonio Hernández\Desktop\27914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9" r="28480" b="67371"/>
            <a:stretch/>
          </p:blipFill>
          <p:spPr bwMode="auto">
            <a:xfrm>
              <a:off x="6168623" y="2949751"/>
              <a:ext cx="380082" cy="2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ntonio Hernández\Desktop\27914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9" r="28480" b="67371"/>
            <a:stretch/>
          </p:blipFill>
          <p:spPr bwMode="auto">
            <a:xfrm>
              <a:off x="6901741" y="2949751"/>
              <a:ext cx="380082" cy="2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Antonio Hernández\Desktop\27914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9" r="28480" b="67371"/>
            <a:stretch/>
          </p:blipFill>
          <p:spPr bwMode="auto">
            <a:xfrm>
              <a:off x="6353610" y="3288265"/>
              <a:ext cx="380082" cy="2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Antonio Hernández\Desktop\27914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59" r="28480" b="67371"/>
            <a:stretch/>
          </p:blipFill>
          <p:spPr bwMode="auto">
            <a:xfrm>
              <a:off x="6730259" y="3288265"/>
              <a:ext cx="380082" cy="28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8 Elipse"/>
          <p:cNvSpPr/>
          <p:nvPr/>
        </p:nvSpPr>
        <p:spPr>
          <a:xfrm>
            <a:off x="824075" y="4324258"/>
            <a:ext cx="969196" cy="9691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Elipse"/>
          <p:cNvSpPr/>
          <p:nvPr/>
        </p:nvSpPr>
        <p:spPr>
          <a:xfrm>
            <a:off x="3550951" y="4379089"/>
            <a:ext cx="969196" cy="9691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4" name="13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4808" r="87080" b="85720"/>
          <a:stretch/>
        </p:blipFill>
        <p:spPr>
          <a:xfrm>
            <a:off x="1049678" y="4324258"/>
            <a:ext cx="503226" cy="969196"/>
          </a:xfrm>
          <a:prstGeom prst="rect">
            <a:avLst/>
          </a:prstGeom>
        </p:spPr>
      </p:pic>
      <p:pic>
        <p:nvPicPr>
          <p:cNvPr id="18" name="17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4808" r="87080" b="85720"/>
          <a:stretch/>
        </p:blipFill>
        <p:spPr>
          <a:xfrm>
            <a:off x="3783936" y="4395006"/>
            <a:ext cx="503226" cy="969196"/>
          </a:xfrm>
          <a:prstGeom prst="rect">
            <a:avLst/>
          </a:prstGeom>
        </p:spPr>
      </p:pic>
      <p:grpSp>
        <p:nvGrpSpPr>
          <p:cNvPr id="15" name="14 Grupo"/>
          <p:cNvGrpSpPr/>
          <p:nvPr/>
        </p:nvGrpSpPr>
        <p:grpSpPr>
          <a:xfrm>
            <a:off x="6424750" y="4335137"/>
            <a:ext cx="969196" cy="1011632"/>
            <a:chOff x="7998147" y="5304333"/>
            <a:chExt cx="969196" cy="1011632"/>
          </a:xfrm>
        </p:grpSpPr>
        <p:sp>
          <p:nvSpPr>
            <p:cNvPr id="17" name="16 Elipse"/>
            <p:cNvSpPr/>
            <p:nvPr/>
          </p:nvSpPr>
          <p:spPr>
            <a:xfrm>
              <a:off x="7998147" y="5304333"/>
              <a:ext cx="969196" cy="9691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19" name="18 Imagen"/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56" t="4808" r="87080" b="85720"/>
            <a:stretch/>
          </p:blipFill>
          <p:spPr>
            <a:xfrm>
              <a:off x="8231132" y="5346769"/>
              <a:ext cx="503226" cy="969196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947256" y="1371833"/>
            <a:ext cx="4634107" cy="12951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MX" sz="3200" b="1" dirty="0"/>
              <a:t>Direcciones de la Secretaría de Contraloría</a:t>
            </a:r>
          </a:p>
        </p:txBody>
      </p:sp>
    </p:spTree>
    <p:extLst>
      <p:ext uri="{BB962C8B-B14F-4D97-AF65-F5344CB8AC3E}">
        <p14:creationId xmlns:p14="http://schemas.microsoft.com/office/powerpoint/2010/main" val="4114167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7234503" y="440509"/>
            <a:ext cx="19094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Coordinación </a:t>
            </a:r>
          </a:p>
          <a:p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OIC - Enlaces</a:t>
            </a:r>
          </a:p>
        </p:txBody>
      </p:sp>
      <p:graphicFrame>
        <p:nvGraphicFramePr>
          <p:cNvPr id="16" name="15 Diagrama"/>
          <p:cNvGraphicFramePr/>
          <p:nvPr>
            <p:extLst>
              <p:ext uri="{D42A27DB-BD31-4B8C-83A1-F6EECF244321}">
                <p14:modId xmlns:p14="http://schemas.microsoft.com/office/powerpoint/2010/main" val="3052005295"/>
              </p:ext>
            </p:extLst>
          </p:nvPr>
        </p:nvGraphicFramePr>
        <p:xfrm>
          <a:off x="-1164772" y="1473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3222173" y="2101334"/>
            <a:ext cx="492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Responsable de la Operación, asesoramiento, programación y coordinación.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222173" y="3233448"/>
            <a:ext cx="4925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Asesoramiento, recepción de acuses de las Dependencias y Entidades adscritas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222173" y="4376448"/>
            <a:ext cx="4925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Coordinación, difusión, asesoramiento de los servidores públicos obligados de la dependencia o entidad, en la instalación del modulo en su caso.</a:t>
            </a:r>
          </a:p>
        </p:txBody>
      </p:sp>
    </p:spTree>
    <p:extLst>
      <p:ext uri="{BB962C8B-B14F-4D97-AF65-F5344CB8AC3E}">
        <p14:creationId xmlns:p14="http://schemas.microsoft.com/office/powerpoint/2010/main" val="167000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CuadroTexto"/>
          <p:cNvSpPr txBox="1"/>
          <p:nvPr/>
        </p:nvSpPr>
        <p:spPr>
          <a:xfrm>
            <a:off x="5820062" y="834781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Instalación de Módulos</a:t>
            </a:r>
          </a:p>
        </p:txBody>
      </p:sp>
      <p:sp>
        <p:nvSpPr>
          <p:cNvPr id="7" name="7 Rectángulo">
            <a:extLst>
              <a:ext uri="{FF2B5EF4-FFF2-40B4-BE49-F238E27FC236}">
                <a16:creationId xmlns:a16="http://schemas.microsoft.com/office/drawing/2014/main" id="{BCEBE6B6-B62F-40C0-9497-AC2C4F5916DC}"/>
              </a:ext>
            </a:extLst>
          </p:cNvPr>
          <p:cNvSpPr/>
          <p:nvPr/>
        </p:nvSpPr>
        <p:spPr>
          <a:xfrm>
            <a:off x="1111193" y="1397674"/>
            <a:ext cx="75862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64829A"/>
                </a:solidFill>
              </a:rPr>
              <a:t>Se instalarán un total de 22 módulos, </a:t>
            </a:r>
            <a:r>
              <a:rPr lang="es-MX" sz="2400" dirty="0">
                <a:solidFill>
                  <a:srgbClr val="64829A"/>
                </a:solidFill>
              </a:rPr>
              <a:t>para el apoyo y seguimiento al proceso de presentación de declaraciones de modificación de situación patrimonial y de intereses.</a:t>
            </a: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  <a:p>
            <a:pPr algn="just"/>
            <a:r>
              <a:rPr lang="es-MX" sz="2400" dirty="0">
                <a:solidFill>
                  <a:srgbClr val="64829A"/>
                </a:solidFill>
              </a:rPr>
              <a:t>Los módulos serán </a:t>
            </a:r>
            <a:r>
              <a:rPr lang="es-ES" sz="2400" b="1" dirty="0">
                <a:solidFill>
                  <a:srgbClr val="64829A"/>
                </a:solidFill>
              </a:rPr>
              <a:t>instalados por personal de DNR, OIC y enlaces</a:t>
            </a:r>
            <a:r>
              <a:rPr lang="es-ES" sz="2400" dirty="0">
                <a:solidFill>
                  <a:srgbClr val="64829A"/>
                </a:solidFill>
              </a:rPr>
              <a:t> de las dependencias.</a:t>
            </a:r>
          </a:p>
          <a:p>
            <a:pPr algn="just"/>
            <a:endParaRPr lang="es-ES" sz="2400" dirty="0">
              <a:solidFill>
                <a:srgbClr val="64829A"/>
              </a:solidFill>
            </a:endParaRPr>
          </a:p>
          <a:p>
            <a:pPr algn="just"/>
            <a:r>
              <a:rPr lang="es-MX" sz="2400" dirty="0">
                <a:solidFill>
                  <a:srgbClr val="64829A"/>
                </a:solidFill>
              </a:rPr>
              <a:t>La atención en módulos estará a cargo </a:t>
            </a:r>
            <a:r>
              <a:rPr lang="es-ES" sz="2400" dirty="0">
                <a:solidFill>
                  <a:srgbClr val="64829A"/>
                </a:solidFill>
              </a:rPr>
              <a:t>de personal de la DNR, con apoyo de OIC y enlaces.</a:t>
            </a:r>
          </a:p>
          <a:p>
            <a:pPr algn="just"/>
            <a:endParaRPr lang="es-ES" sz="2400" dirty="0">
              <a:solidFill>
                <a:srgbClr val="64829A"/>
              </a:solidFill>
            </a:endParaRPr>
          </a:p>
          <a:p>
            <a:pPr algn="just"/>
            <a:r>
              <a:rPr lang="es-ES" sz="2400" dirty="0">
                <a:solidFill>
                  <a:srgbClr val="64829A"/>
                </a:solidFill>
              </a:rPr>
              <a:t>Los módulos brindarán atención </a:t>
            </a:r>
            <a:r>
              <a:rPr lang="es-ES" sz="2400" b="1" dirty="0">
                <a:solidFill>
                  <a:srgbClr val="64829A"/>
                </a:solidFill>
              </a:rPr>
              <a:t>únicamente en los días preferentemente programados, </a:t>
            </a:r>
            <a:r>
              <a:rPr lang="es-ES" sz="2400" dirty="0">
                <a:solidFill>
                  <a:srgbClr val="64829A"/>
                </a:solidFill>
              </a:rPr>
              <a:t> en un horario de</a:t>
            </a:r>
            <a:r>
              <a:rPr lang="es-MX" sz="2400" dirty="0">
                <a:solidFill>
                  <a:srgbClr val="64829A"/>
                </a:solidFill>
              </a:rPr>
              <a:t> 9:00 a 17:00 </a:t>
            </a:r>
            <a:r>
              <a:rPr lang="es-MX" sz="2400" dirty="0" err="1">
                <a:solidFill>
                  <a:srgbClr val="64829A"/>
                </a:solidFill>
              </a:rPr>
              <a:t>hrs</a:t>
            </a:r>
            <a:r>
              <a:rPr lang="es-MX" sz="2400" dirty="0">
                <a:solidFill>
                  <a:srgbClr val="64829A"/>
                </a:solidFill>
              </a:rPr>
              <a:t>.</a:t>
            </a:r>
          </a:p>
          <a:p>
            <a:pPr algn="just"/>
            <a:endParaRPr lang="es-MX" sz="1600" dirty="0">
              <a:solidFill>
                <a:srgbClr val="64829A"/>
              </a:solidFill>
            </a:endParaRPr>
          </a:p>
        </p:txBody>
      </p:sp>
      <p:sp>
        <p:nvSpPr>
          <p:cNvPr id="8" name="Triángulo isósceles 11">
            <a:extLst>
              <a:ext uri="{FF2B5EF4-FFF2-40B4-BE49-F238E27FC236}">
                <a16:creationId xmlns:a16="http://schemas.microsoft.com/office/drawing/2014/main" id="{2A1D7073-0817-437E-A336-7CC29737671F}"/>
              </a:ext>
            </a:extLst>
          </p:cNvPr>
          <p:cNvSpPr/>
          <p:nvPr/>
        </p:nvSpPr>
        <p:spPr>
          <a:xfrm rot="5400000">
            <a:off x="620063" y="1527515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11">
            <a:extLst>
              <a:ext uri="{FF2B5EF4-FFF2-40B4-BE49-F238E27FC236}">
                <a16:creationId xmlns:a16="http://schemas.microsoft.com/office/drawing/2014/main" id="{27DC3EE2-8E2D-4CD9-A989-4B511A43905D}"/>
              </a:ext>
            </a:extLst>
          </p:cNvPr>
          <p:cNvSpPr/>
          <p:nvPr/>
        </p:nvSpPr>
        <p:spPr>
          <a:xfrm rot="5400000">
            <a:off x="620063" y="2954833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Triángulo isósceles 11">
            <a:extLst>
              <a:ext uri="{FF2B5EF4-FFF2-40B4-BE49-F238E27FC236}">
                <a16:creationId xmlns:a16="http://schemas.microsoft.com/office/drawing/2014/main" id="{E9D92FB0-6704-4760-A68C-69341440E6E4}"/>
              </a:ext>
            </a:extLst>
          </p:cNvPr>
          <p:cNvSpPr/>
          <p:nvPr/>
        </p:nvSpPr>
        <p:spPr>
          <a:xfrm rot="5400000">
            <a:off x="620062" y="4080588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B2B11B9D-B7D9-4C40-B303-743D2FB1E2A0}"/>
              </a:ext>
            </a:extLst>
          </p:cNvPr>
          <p:cNvSpPr/>
          <p:nvPr/>
        </p:nvSpPr>
        <p:spPr>
          <a:xfrm rot="5400000">
            <a:off x="620061" y="5147864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693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046460" y="754003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OIC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1193" y="1334300"/>
            <a:ext cx="75862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64829A"/>
                </a:solidFill>
              </a:rPr>
              <a:t>Difusión de campaña, </a:t>
            </a:r>
            <a:r>
              <a:rPr lang="es-ES" sz="2400" dirty="0">
                <a:solidFill>
                  <a:srgbClr val="64829A"/>
                </a:solidFill>
              </a:rPr>
              <a:t>invitando a los servidores públicos para presentar su declaración de modificación  de situación patrimonial y de intereses en tiempo y forma</a:t>
            </a:r>
            <a:r>
              <a:rPr lang="es-ES" sz="2400" b="1" dirty="0">
                <a:solidFill>
                  <a:srgbClr val="64829A"/>
                </a:solidFill>
              </a:rPr>
              <a:t>.</a:t>
            </a:r>
          </a:p>
          <a:p>
            <a:pPr algn="just"/>
            <a:endParaRPr lang="es-ES" sz="2400" b="1" dirty="0">
              <a:solidFill>
                <a:srgbClr val="64829A"/>
              </a:solidFill>
            </a:endParaRPr>
          </a:p>
          <a:p>
            <a:pPr algn="just"/>
            <a:r>
              <a:rPr lang="es-ES" sz="2400" b="1" dirty="0">
                <a:solidFill>
                  <a:srgbClr val="64829A"/>
                </a:solidFill>
              </a:rPr>
              <a:t>Asesoramiento</a:t>
            </a:r>
            <a:r>
              <a:rPr lang="es-ES" sz="2400" dirty="0">
                <a:solidFill>
                  <a:srgbClr val="64829A"/>
                </a:solidFill>
              </a:rPr>
              <a:t> a los servidores públicos: </a:t>
            </a:r>
          </a:p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64829A"/>
                </a:solidFill>
              </a:rPr>
              <a:t>En el llenado. (dudas en contenido)</a:t>
            </a:r>
          </a:p>
          <a:p>
            <a:pPr marL="342900" indent="-342900" algn="just">
              <a:buFontTx/>
              <a:buChar char="-"/>
            </a:pPr>
            <a:r>
              <a:rPr lang="es-ES" sz="2400" dirty="0">
                <a:solidFill>
                  <a:srgbClr val="64829A"/>
                </a:solidFill>
              </a:rPr>
              <a:t>Restablecimiento de contraseña. (pasos a seguir y requisitos)</a:t>
            </a:r>
          </a:p>
          <a:p>
            <a:pPr algn="just"/>
            <a:endParaRPr lang="es-ES" sz="1200" b="1" dirty="0">
              <a:solidFill>
                <a:srgbClr val="64829A"/>
              </a:solidFill>
            </a:endParaRPr>
          </a:p>
          <a:p>
            <a:pPr algn="just"/>
            <a:endParaRPr lang="es-ES" sz="1200" b="1" dirty="0">
              <a:solidFill>
                <a:srgbClr val="64829A"/>
              </a:solidFill>
            </a:endParaRPr>
          </a:p>
          <a:p>
            <a:pPr algn="just"/>
            <a:r>
              <a:rPr lang="es-MX" sz="2400" b="1">
                <a:solidFill>
                  <a:srgbClr val="64829A"/>
                </a:solidFill>
              </a:rPr>
              <a:t>Seguimiento y apoyo durante</a:t>
            </a:r>
            <a:r>
              <a:rPr lang="es-MX" sz="2400">
                <a:solidFill>
                  <a:srgbClr val="64829A"/>
                </a:solidFill>
              </a:rPr>
              <a:t> el día programado preferentemente para la Dependencia y Entidad, en la </a:t>
            </a:r>
            <a:r>
              <a:rPr lang="es-MX" sz="2400" b="1">
                <a:solidFill>
                  <a:srgbClr val="64829A"/>
                </a:solidFill>
              </a:rPr>
              <a:t>instalación y acompañamiento en los módulos </a:t>
            </a:r>
            <a:r>
              <a:rPr lang="es-MX" sz="2400">
                <a:solidFill>
                  <a:srgbClr val="64829A"/>
                </a:solidFill>
              </a:rPr>
              <a:t>que se instalen en la dependencia.</a:t>
            </a:r>
          </a:p>
          <a:p>
            <a:pPr algn="just"/>
            <a:endParaRPr lang="es-MX" sz="1200" b="1" dirty="0">
              <a:solidFill>
                <a:srgbClr val="64829A"/>
              </a:solidFill>
            </a:endParaRP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</p:txBody>
      </p:sp>
      <p:sp>
        <p:nvSpPr>
          <p:cNvPr id="9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490680" y="1455088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riángulo isósceles 11">
            <a:extLst>
              <a:ext uri="{FF2B5EF4-FFF2-40B4-BE49-F238E27FC236}">
                <a16:creationId xmlns:a16="http://schemas.microsoft.com/office/drawing/2014/main" id="{6F84684D-72C4-449F-A629-E8E0ECEADC91}"/>
              </a:ext>
            </a:extLst>
          </p:cNvPr>
          <p:cNvSpPr/>
          <p:nvPr/>
        </p:nvSpPr>
        <p:spPr>
          <a:xfrm rot="5400000">
            <a:off x="490679" y="2913768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CC6B67F0-A9AD-4512-AC6D-0A985109CE44}"/>
              </a:ext>
            </a:extLst>
          </p:cNvPr>
          <p:cNvSpPr/>
          <p:nvPr/>
        </p:nvSpPr>
        <p:spPr>
          <a:xfrm rot="5400000">
            <a:off x="490679" y="4732490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13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8046460" y="754003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OIC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1193" y="1334300"/>
            <a:ext cx="758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200" b="1" dirty="0">
              <a:solidFill>
                <a:srgbClr val="64829A"/>
              </a:solidFill>
            </a:endParaRP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</p:txBody>
      </p:sp>
      <p:sp>
        <p:nvSpPr>
          <p:cNvPr id="11" name="7 Rectángulo">
            <a:extLst>
              <a:ext uri="{FF2B5EF4-FFF2-40B4-BE49-F238E27FC236}">
                <a16:creationId xmlns:a16="http://schemas.microsoft.com/office/drawing/2014/main" id="{85A5F61A-1AE1-4540-86FE-20CD326D6D39}"/>
              </a:ext>
            </a:extLst>
          </p:cNvPr>
          <p:cNvSpPr/>
          <p:nvPr/>
        </p:nvSpPr>
        <p:spPr>
          <a:xfrm>
            <a:off x="1042248" y="2025895"/>
            <a:ext cx="29717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64829A"/>
                </a:solidFill>
              </a:rPr>
              <a:t>Recepción de acuses </a:t>
            </a:r>
            <a:r>
              <a:rPr lang="es-MX" sz="2400" dirty="0">
                <a:solidFill>
                  <a:srgbClr val="64829A"/>
                </a:solidFill>
              </a:rPr>
              <a:t>de presentación de las Declaraciones de Situación Patrimonial y de Intereses, y su remisión a la Dirección de Auditoría de su adscripción, para su posterior envío a la DNR. </a:t>
            </a: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C299FCC1-A536-453D-9591-ABCE765ECFA9}"/>
              </a:ext>
            </a:extLst>
          </p:cNvPr>
          <p:cNvSpPr/>
          <p:nvPr/>
        </p:nvSpPr>
        <p:spPr>
          <a:xfrm rot="5400000">
            <a:off x="421736" y="2320520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666C36C-F45B-4240-A4C8-905D3ACA7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630958"/>
              </p:ext>
            </p:extLst>
          </p:nvPr>
        </p:nvGraphicFramePr>
        <p:xfrm>
          <a:off x="3384697" y="175995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532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7543769" y="754003"/>
            <a:ext cx="1154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MX" sz="2000" b="1" dirty="0">
                <a:solidFill>
                  <a:srgbClr val="64829A"/>
                </a:solidFill>
                <a:latin typeface="Raleway"/>
                <a:ea typeface="Raleway"/>
                <a:cs typeface="Raleway"/>
              </a:rPr>
              <a:t>Enlaces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02140" y="1296880"/>
            <a:ext cx="76100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rgbClr val="64829A"/>
                </a:solidFill>
              </a:rPr>
              <a:t>Coordinación para solventar dudas y aclaraciones </a:t>
            </a:r>
            <a:r>
              <a:rPr lang="es-ES" sz="2400" dirty="0">
                <a:solidFill>
                  <a:srgbClr val="64829A"/>
                </a:solidFill>
              </a:rPr>
              <a:t>en la presentación de las declaraciones de modificación y de intereses, con la DNR y OIC.</a:t>
            </a:r>
          </a:p>
          <a:p>
            <a:pPr algn="just"/>
            <a:endParaRPr lang="es-ES" sz="2400" b="1" dirty="0">
              <a:solidFill>
                <a:srgbClr val="64829A"/>
              </a:solidFill>
            </a:endParaRPr>
          </a:p>
          <a:p>
            <a:pPr algn="just"/>
            <a:endParaRPr lang="es-ES" sz="1200" b="1" dirty="0">
              <a:solidFill>
                <a:srgbClr val="64829A"/>
              </a:solidFill>
            </a:endParaRPr>
          </a:p>
          <a:p>
            <a:pPr algn="just"/>
            <a:endParaRPr lang="es-ES" sz="1200" b="1" dirty="0">
              <a:solidFill>
                <a:srgbClr val="64829A"/>
              </a:solidFill>
            </a:endParaRPr>
          </a:p>
          <a:p>
            <a:pPr algn="just"/>
            <a:r>
              <a:rPr lang="es-ES" sz="2400" b="1" dirty="0">
                <a:solidFill>
                  <a:srgbClr val="64829A"/>
                </a:solidFill>
              </a:rPr>
              <a:t>Apoyo en la Instalación </a:t>
            </a:r>
            <a:r>
              <a:rPr lang="es-ES" sz="2400" dirty="0">
                <a:solidFill>
                  <a:srgbClr val="64829A"/>
                </a:solidFill>
              </a:rPr>
              <a:t>del módulo en su caso, con personal de DNR y OIC.</a:t>
            </a:r>
          </a:p>
          <a:p>
            <a:pPr algn="just"/>
            <a:endParaRPr lang="es-ES" sz="2400" dirty="0">
              <a:solidFill>
                <a:srgbClr val="64829A"/>
              </a:solidFill>
            </a:endParaRPr>
          </a:p>
          <a:p>
            <a:pPr algn="just"/>
            <a:endParaRPr lang="es-ES" sz="1400" dirty="0">
              <a:solidFill>
                <a:srgbClr val="64829A"/>
              </a:solidFill>
            </a:endParaRPr>
          </a:p>
          <a:p>
            <a:pPr algn="just"/>
            <a:endParaRPr lang="es-ES" sz="1400" dirty="0">
              <a:solidFill>
                <a:srgbClr val="64829A"/>
              </a:solidFill>
            </a:endParaRPr>
          </a:p>
          <a:p>
            <a:pPr algn="just"/>
            <a:r>
              <a:rPr lang="es-ES" sz="2400" b="1" dirty="0">
                <a:solidFill>
                  <a:srgbClr val="64829A"/>
                </a:solidFill>
              </a:rPr>
              <a:t>Asesoramiento</a:t>
            </a:r>
            <a:r>
              <a:rPr lang="es-ES" sz="2400" dirty="0">
                <a:solidFill>
                  <a:srgbClr val="64829A"/>
                </a:solidFill>
              </a:rPr>
              <a:t> a los servidores públicos sobre el llenado del formato. (Dudas y aclaraciones)</a:t>
            </a:r>
          </a:p>
          <a:p>
            <a:pPr algn="just"/>
            <a:endParaRPr lang="es-ES" sz="2400" dirty="0">
              <a:solidFill>
                <a:srgbClr val="64829A"/>
              </a:solidFill>
            </a:endParaRPr>
          </a:p>
          <a:p>
            <a:pPr algn="just"/>
            <a:endParaRPr lang="es-ES" sz="2400" dirty="0">
              <a:solidFill>
                <a:srgbClr val="64829A"/>
              </a:solidFill>
            </a:endParaRPr>
          </a:p>
          <a:p>
            <a:pPr algn="just"/>
            <a:endParaRPr lang="es-ES" sz="1200" dirty="0">
              <a:solidFill>
                <a:srgbClr val="64829A"/>
              </a:solidFill>
            </a:endParaRPr>
          </a:p>
          <a:p>
            <a:pPr algn="just"/>
            <a:endParaRPr lang="es-MX" sz="2400" dirty="0">
              <a:solidFill>
                <a:srgbClr val="64829A"/>
              </a:solidFill>
            </a:endParaRPr>
          </a:p>
        </p:txBody>
      </p:sp>
      <p:sp>
        <p:nvSpPr>
          <p:cNvPr id="9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620060" y="1397467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C71A5DBF-3917-474E-A6C2-ACCAE9ED4496}"/>
              </a:ext>
            </a:extLst>
          </p:cNvPr>
          <p:cNvSpPr/>
          <p:nvPr/>
        </p:nvSpPr>
        <p:spPr>
          <a:xfrm rot="5400000">
            <a:off x="620059" y="3273810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7E1EF16F-1F41-4A1A-8CC7-7D924C63DDB2}"/>
              </a:ext>
            </a:extLst>
          </p:cNvPr>
          <p:cNvSpPr/>
          <p:nvPr/>
        </p:nvSpPr>
        <p:spPr>
          <a:xfrm rot="5400000">
            <a:off x="620059" y="4754044"/>
            <a:ext cx="360042" cy="3103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3238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2622</TotalTime>
  <Words>529</Words>
  <Application>Microsoft Office PowerPoint</Application>
  <PresentationFormat>Presentación en pantalla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Raleway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 Diseño</dc:creator>
  <cp:lastModifiedBy>Dirección</cp:lastModifiedBy>
  <cp:revision>37</cp:revision>
  <cp:lastPrinted>2019-04-27T16:27:15Z</cp:lastPrinted>
  <dcterms:created xsi:type="dcterms:W3CDTF">2019-04-11T16:21:35Z</dcterms:created>
  <dcterms:modified xsi:type="dcterms:W3CDTF">2019-04-30T04:42:11Z</dcterms:modified>
</cp:coreProperties>
</file>