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067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770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488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0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552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276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315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331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363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348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5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75829-F546-44E7-A18B-B3E919FFF83B}" type="datetimeFigureOut">
              <a:rPr lang="es-MX" smtClean="0"/>
              <a:t>29/10/2018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D8DC-A304-49A6-9801-FA1B8824275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306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752528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Resultados del </a:t>
            </a:r>
            <a:r>
              <a:rPr lang="es-MX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</a:t>
            </a:r>
            <a:r>
              <a:rPr lang="es-MX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SEvAC”</a:t>
            </a:r>
            <a:r>
              <a:rPr lang="es-MX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br>
              <a:rPr lang="es-MX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</a:b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/>
            </a:r>
            <a:b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</a:br>
            <a: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“Sistema de Evaluación de la Armonización Contable”</a:t>
            </a:r>
            <a:b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</a:br>
            <a: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/>
            </a:r>
            <a:b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</a:b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Segundo Periodo de 2018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 marL="0" indent="0" algn="ctr">
              <a:buNone/>
            </a:pPr>
            <a:endParaRPr lang="es-MX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s-MX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APARTADOS EVALUADOS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:</a:t>
            </a:r>
          </a:p>
          <a:p>
            <a:pPr marL="0" indent="0" algn="ctr">
              <a:buNone/>
            </a:pPr>
            <a:endParaRPr lang="es-MX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es-MX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Registros contables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Registros presupuestales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Registros administrativos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Transparencia</a:t>
            </a:r>
          </a:p>
          <a:p>
            <a:pPr marL="0" indent="0" algn="just">
              <a:buNone/>
            </a:pPr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7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Calificación General </a:t>
            </a:r>
          </a:p>
          <a:p>
            <a:pPr marL="0" indent="0" algn="ctr">
              <a:buNone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Promedio Michoacán</a:t>
            </a:r>
          </a:p>
          <a:p>
            <a:pPr marL="0" indent="0" algn="ctr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48.10%</a:t>
            </a:r>
          </a:p>
          <a:p>
            <a:pPr marL="0" indent="0" algn="ctr">
              <a:buNone/>
            </a:pPr>
            <a:endParaRPr lang="es-MX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Grado de cumplimiento </a:t>
            </a:r>
            <a:r>
              <a:rPr lang="es-MX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</a:t>
            </a:r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Bajo”</a:t>
            </a:r>
          </a:p>
          <a:p>
            <a:pPr marL="0" indent="0" algn="ctr">
              <a:buNone/>
            </a:pP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>
              <a:buNone/>
            </a:pP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>
              <a:buNone/>
            </a:pP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5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548680"/>
            <a:ext cx="7200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Calificación General Promedio </a:t>
            </a:r>
          </a:p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por tipo de ente público:</a:t>
            </a:r>
          </a:p>
          <a:p>
            <a:pPr algn="ctr"/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Poder ejecutivo                                                    90.47%</a:t>
            </a:r>
          </a:p>
          <a:p>
            <a:pPr algn="just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Poder Legislativo, Judicial y Órganos Autónomos   82.26%</a:t>
            </a:r>
          </a:p>
          <a:p>
            <a:pPr algn="just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Entidades Paraestatales                                       72.47%</a:t>
            </a:r>
          </a:p>
          <a:p>
            <a:pPr algn="just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MX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Municipios Mayores                                             42.96%</a:t>
            </a:r>
          </a:p>
          <a:p>
            <a:pPr algn="just"/>
            <a:endParaRPr lang="es-MX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MX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Municipios Menores                                             30.66%</a:t>
            </a:r>
          </a:p>
          <a:p>
            <a:pPr algn="just"/>
            <a:endParaRPr lang="es-MX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MX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Paramunicipales Mayores                                    41.09%</a:t>
            </a:r>
          </a:p>
          <a:p>
            <a:pPr algn="just"/>
            <a:endParaRPr lang="es-MX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MX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Paramunicipales Menores                                    22.46%</a:t>
            </a:r>
            <a:endParaRPr lang="es-MX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87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Participación de los Municipios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15 de 113 no participaron</a:t>
            </a:r>
          </a:p>
          <a:p>
            <a:pPr marL="0" indent="0" algn="ctr">
              <a:buNone/>
            </a:pP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Participación de los Paramunicipales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13 de 66 no participaron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20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MX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L.C. Daniel Landa Ruiz</a:t>
            </a:r>
          </a:p>
          <a:p>
            <a:pPr marL="0" indent="0" algn="ctr">
              <a:buNone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Titular del Órgano Interno de Control </a:t>
            </a:r>
          </a:p>
          <a:p>
            <a:pPr marL="0" indent="0" algn="ctr">
              <a:buNone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de la Secretaría de Contraloría</a:t>
            </a:r>
          </a:p>
          <a:p>
            <a:pPr marL="0" indent="0" algn="ctr">
              <a:buNone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(443) 310 86 00 Ext. 122</a:t>
            </a:r>
          </a:p>
          <a:p>
            <a:pPr marL="0" indent="0" algn="ctr">
              <a:buNone/>
            </a:pPr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s-MX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Email: dlandar@secoem.michoacan.gob.mx</a:t>
            </a:r>
          </a:p>
          <a:p>
            <a:pPr marL="0" indent="0" algn="ctr">
              <a:buNone/>
            </a:pPr>
            <a:endParaRPr lang="es-MX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119</Words>
  <Application>Microsoft Office PowerPoint</Application>
  <PresentationFormat>Presentación en pantalla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Britannic Bold</vt:lpstr>
      <vt:lpstr>Calibri</vt:lpstr>
      <vt:lpstr>Courier New</vt:lpstr>
      <vt:lpstr>Eras Medium ITC</vt:lpstr>
      <vt:lpstr>Wingdings</vt:lpstr>
      <vt:lpstr>Tema de Office</vt:lpstr>
      <vt:lpstr>Resultados del “SEvAC”   “Sistema de Evaluación de la Armonización Contable”   Segundo Periodo de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del SEvAC   “Sistema de Evaluacion de la Armonizacion Contable”   Segundo Periodo de 2018</dc:title>
  <dc:creator>Daniel Landa</dc:creator>
  <cp:lastModifiedBy>SECOEM</cp:lastModifiedBy>
  <cp:revision>5</cp:revision>
  <cp:lastPrinted>2018-10-30T01:19:23Z</cp:lastPrinted>
  <dcterms:created xsi:type="dcterms:W3CDTF">2018-10-30T00:00:50Z</dcterms:created>
  <dcterms:modified xsi:type="dcterms:W3CDTF">2018-10-30T01:26:26Z</dcterms:modified>
</cp:coreProperties>
</file>