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521" r:id="rId3"/>
    <p:sldId id="523" r:id="rId4"/>
    <p:sldId id="532" r:id="rId5"/>
    <p:sldId id="551" r:id="rId6"/>
    <p:sldId id="556" r:id="rId7"/>
    <p:sldId id="557" r:id="rId8"/>
    <p:sldId id="677" r:id="rId9"/>
    <p:sldId id="678" r:id="rId10"/>
    <p:sldId id="558" r:id="rId11"/>
    <p:sldId id="555" r:id="rId12"/>
    <p:sldId id="559" r:id="rId13"/>
    <p:sldId id="598" r:id="rId14"/>
    <p:sldId id="599" r:id="rId15"/>
    <p:sldId id="366" r:id="rId16"/>
    <p:sldId id="680" r:id="rId17"/>
    <p:sldId id="681" r:id="rId18"/>
    <p:sldId id="682" r:id="rId19"/>
    <p:sldId id="740" r:id="rId20"/>
    <p:sldId id="741" r:id="rId21"/>
    <p:sldId id="690" r:id="rId22"/>
    <p:sldId id="691" r:id="rId23"/>
    <p:sldId id="694" r:id="rId24"/>
    <p:sldId id="696" r:id="rId25"/>
    <p:sldId id="697" r:id="rId26"/>
    <p:sldId id="698" r:id="rId27"/>
    <p:sldId id="701" r:id="rId28"/>
    <p:sldId id="702" r:id="rId29"/>
    <p:sldId id="424" r:id="rId30"/>
    <p:sldId id="711" r:id="rId31"/>
    <p:sldId id="727" r:id="rId32"/>
    <p:sldId id="429" r:id="rId33"/>
    <p:sldId id="430" r:id="rId34"/>
    <p:sldId id="600" r:id="rId35"/>
    <p:sldId id="709" r:id="rId36"/>
    <p:sldId id="432" r:id="rId37"/>
    <p:sldId id="435" r:id="rId38"/>
    <p:sldId id="748" r:id="rId39"/>
    <p:sldId id="728" r:id="rId40"/>
    <p:sldId id="730" r:id="rId41"/>
    <p:sldId id="732" r:id="rId42"/>
    <p:sldId id="738" r:id="rId43"/>
    <p:sldId id="734" r:id="rId44"/>
    <p:sldId id="736" r:id="rId45"/>
    <p:sldId id="735" r:id="rId46"/>
    <p:sldId id="737" r:id="rId47"/>
    <p:sldId id="739" r:id="rId48"/>
    <p:sldId id="743" r:id="rId49"/>
    <p:sldId id="744" r:id="rId50"/>
    <p:sldId id="745" r:id="rId51"/>
    <p:sldId id="519" r:id="rId52"/>
    <p:sldId id="459" r:id="rId53"/>
    <p:sldId id="746" r:id="rId54"/>
    <p:sldId id="542" r:id="rId55"/>
    <p:sldId id="543" r:id="rId56"/>
    <p:sldId id="544" r:id="rId57"/>
    <p:sldId id="545" r:id="rId58"/>
    <p:sldId id="611" r:id="rId59"/>
    <p:sldId id="747" r:id="rId60"/>
    <p:sldId id="294" r:id="rId61"/>
  </p:sldIdLst>
  <p:sldSz cx="9144000" cy="6858000" type="screen4x3"/>
  <p:notesSz cx="7077075" cy="9363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A9A"/>
    <a:srgbClr val="278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57C84-7518-4801-8030-B40DBC299F0E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6E6284D-F842-4447-BBF2-84782C39237B}">
      <dgm:prSet phldrT="[Texto]" custT="1"/>
      <dgm:spPr/>
      <dgm:t>
        <a:bodyPr/>
        <a:lstStyle/>
        <a:p>
          <a:r>
            <a:rPr lang="es-MX" sz="2400" b="1" dirty="0" smtClean="0"/>
            <a:t>Sistema Nacional Anticorrupción</a:t>
          </a:r>
          <a:endParaRPr lang="es-MX" sz="2400" b="1" dirty="0"/>
        </a:p>
      </dgm:t>
    </dgm:pt>
    <dgm:pt modelId="{6A9F38B1-6F5F-4B90-A1E8-3B0D42C1DCD5}" type="parTrans" cxnId="{DC91E0E8-CC4B-4057-B7B1-517D038EFEEE}">
      <dgm:prSet/>
      <dgm:spPr/>
      <dgm:t>
        <a:bodyPr/>
        <a:lstStyle/>
        <a:p>
          <a:endParaRPr lang="es-MX"/>
        </a:p>
      </dgm:t>
    </dgm:pt>
    <dgm:pt modelId="{477798AC-1264-49B4-85D5-C741EE5501D9}" type="sibTrans" cxnId="{DC91E0E8-CC4B-4057-B7B1-517D038EFEEE}">
      <dgm:prSet/>
      <dgm:spPr/>
      <dgm:t>
        <a:bodyPr/>
        <a:lstStyle/>
        <a:p>
          <a:endParaRPr lang="es-MX"/>
        </a:p>
      </dgm:t>
    </dgm:pt>
    <dgm:pt modelId="{6AA2E154-DA1C-4096-B9BE-7A4773EEDD70}">
      <dgm:prSet phldrT="[Texto]" custT="1"/>
      <dgm:spPr/>
      <dgm:t>
        <a:bodyPr/>
        <a:lstStyle/>
        <a:p>
          <a:r>
            <a:rPr lang="es-MX" sz="2300" b="1" dirty="0" smtClean="0"/>
            <a:t>Sistema Nacional de Integridad</a:t>
          </a:r>
          <a:endParaRPr lang="es-MX" sz="2300" b="1" dirty="0"/>
        </a:p>
      </dgm:t>
    </dgm:pt>
    <dgm:pt modelId="{89BDE14F-A338-4E59-80F8-99E6847B84B5}" type="parTrans" cxnId="{39AFA9E0-5A7F-4D6C-9004-652D50B0971E}">
      <dgm:prSet/>
      <dgm:spPr/>
      <dgm:t>
        <a:bodyPr/>
        <a:lstStyle/>
        <a:p>
          <a:endParaRPr lang="es-MX"/>
        </a:p>
      </dgm:t>
    </dgm:pt>
    <dgm:pt modelId="{F94B2938-B417-46FF-B010-C6B429C8EEEE}" type="sibTrans" cxnId="{39AFA9E0-5A7F-4D6C-9004-652D50B0971E}">
      <dgm:prSet/>
      <dgm:spPr/>
      <dgm:t>
        <a:bodyPr/>
        <a:lstStyle/>
        <a:p>
          <a:endParaRPr lang="es-MX"/>
        </a:p>
      </dgm:t>
    </dgm:pt>
    <dgm:pt modelId="{3703CF8B-3119-43F7-B038-BCB308384AEB}">
      <dgm:prSet phldrT="[Texto]" custT="1"/>
      <dgm:spPr/>
      <dgm:t>
        <a:bodyPr/>
        <a:lstStyle/>
        <a:p>
          <a:r>
            <a:rPr lang="es-MX" sz="2300" b="1" dirty="0" smtClean="0"/>
            <a:t>Sistema Nacional de Transparencia</a:t>
          </a:r>
          <a:endParaRPr lang="es-MX" sz="2300" b="1" dirty="0"/>
        </a:p>
      </dgm:t>
    </dgm:pt>
    <dgm:pt modelId="{147CFBD5-9969-4CF8-9646-C7F0382C5D77}" type="parTrans" cxnId="{507FA2FE-26D1-4471-9B47-FDEC4D8ADC1C}">
      <dgm:prSet/>
      <dgm:spPr/>
      <dgm:t>
        <a:bodyPr/>
        <a:lstStyle/>
        <a:p>
          <a:endParaRPr lang="es-MX"/>
        </a:p>
      </dgm:t>
    </dgm:pt>
    <dgm:pt modelId="{A33CD26C-DB81-482B-8020-49EAEB82716E}" type="sibTrans" cxnId="{507FA2FE-26D1-4471-9B47-FDEC4D8ADC1C}">
      <dgm:prSet/>
      <dgm:spPr/>
      <dgm:t>
        <a:bodyPr/>
        <a:lstStyle/>
        <a:p>
          <a:endParaRPr lang="es-MX"/>
        </a:p>
      </dgm:t>
    </dgm:pt>
    <dgm:pt modelId="{1D70D850-8388-46A1-906F-D8E080DE87B6}">
      <dgm:prSet phldrT="[Texto]" custT="1"/>
      <dgm:spPr/>
      <dgm:t>
        <a:bodyPr/>
        <a:lstStyle/>
        <a:p>
          <a:r>
            <a:rPr lang="es-MX" sz="2300" b="1" dirty="0" smtClean="0"/>
            <a:t>Sistema Nacional de Fiscalización</a:t>
          </a:r>
          <a:endParaRPr lang="es-MX" sz="2300" b="1" dirty="0"/>
        </a:p>
      </dgm:t>
    </dgm:pt>
    <dgm:pt modelId="{C0B58D3E-BCB5-4403-85F5-5E4FC1B032DC}" type="parTrans" cxnId="{BC3836E2-F52F-446E-A5F3-7DCE31A8F45D}">
      <dgm:prSet/>
      <dgm:spPr/>
      <dgm:t>
        <a:bodyPr/>
        <a:lstStyle/>
        <a:p>
          <a:endParaRPr lang="es-MX"/>
        </a:p>
      </dgm:t>
    </dgm:pt>
    <dgm:pt modelId="{6FE870D6-CBFD-4446-963A-185B803BF53A}" type="sibTrans" cxnId="{BC3836E2-F52F-446E-A5F3-7DCE31A8F45D}">
      <dgm:prSet/>
      <dgm:spPr/>
      <dgm:t>
        <a:bodyPr/>
        <a:lstStyle/>
        <a:p>
          <a:endParaRPr lang="es-MX"/>
        </a:p>
      </dgm:t>
    </dgm:pt>
    <dgm:pt modelId="{06FF56A6-2D76-40BE-8F1B-DE50C067F50D}">
      <dgm:prSet phldrT="[Texto]" custT="1"/>
      <dgm:spPr/>
      <dgm:t>
        <a:bodyPr/>
        <a:lstStyle/>
        <a:p>
          <a:r>
            <a:rPr lang="es-MX" sz="2300" b="1" dirty="0" smtClean="0"/>
            <a:t>Sistema Nacional de Rendición de Cuentas</a:t>
          </a:r>
          <a:endParaRPr lang="es-MX" sz="2300" b="1" dirty="0"/>
        </a:p>
      </dgm:t>
    </dgm:pt>
    <dgm:pt modelId="{F7537DBA-AEB9-4320-9A76-603D1CDAC174}" type="parTrans" cxnId="{11C19A32-E030-432E-A6D7-121B90BCBFFE}">
      <dgm:prSet/>
      <dgm:spPr/>
      <dgm:t>
        <a:bodyPr/>
        <a:lstStyle/>
        <a:p>
          <a:endParaRPr lang="es-MX"/>
        </a:p>
      </dgm:t>
    </dgm:pt>
    <dgm:pt modelId="{2194E29F-FDE5-471D-B31D-73257926B79D}" type="sibTrans" cxnId="{11C19A32-E030-432E-A6D7-121B90BCBFFE}">
      <dgm:prSet/>
      <dgm:spPr/>
      <dgm:t>
        <a:bodyPr/>
        <a:lstStyle/>
        <a:p>
          <a:endParaRPr lang="es-MX"/>
        </a:p>
      </dgm:t>
    </dgm:pt>
    <dgm:pt modelId="{18EA5B06-BBDE-4D5E-A27E-641859A62F0E}" type="pres">
      <dgm:prSet presAssocID="{70E57C84-7518-4801-8030-B40DBC299F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FCE414-19B6-4971-BD15-91A5B57BE8D9}" type="pres">
      <dgm:prSet presAssocID="{66E6284D-F842-4447-BBF2-84782C39237B}" presName="centerShape" presStyleLbl="node0" presStyleIdx="0" presStyleCnt="1" custScaleX="189659" custLinFactNeighborX="1756" custLinFactNeighborY="-181"/>
      <dgm:spPr/>
      <dgm:t>
        <a:bodyPr/>
        <a:lstStyle/>
        <a:p>
          <a:endParaRPr lang="es-MX"/>
        </a:p>
      </dgm:t>
    </dgm:pt>
    <dgm:pt modelId="{96EB6FF6-0114-4EC3-A430-A8FF9A33E940}" type="pres">
      <dgm:prSet presAssocID="{89BDE14F-A338-4E59-80F8-99E6847B84B5}" presName="parTrans" presStyleLbl="sibTrans2D1" presStyleIdx="0" presStyleCnt="4" custScaleX="177167"/>
      <dgm:spPr/>
      <dgm:t>
        <a:bodyPr/>
        <a:lstStyle/>
        <a:p>
          <a:endParaRPr lang="es-MX"/>
        </a:p>
      </dgm:t>
    </dgm:pt>
    <dgm:pt modelId="{5AB3B4C1-B81E-4524-B0D1-1FBC33D32A04}" type="pres">
      <dgm:prSet presAssocID="{89BDE14F-A338-4E59-80F8-99E6847B84B5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CCFEFA1B-EA58-466A-9670-1371BE82A550}" type="pres">
      <dgm:prSet presAssocID="{6AA2E154-DA1C-4096-B9BE-7A4773EEDD70}" presName="node" presStyleLbl="node1" presStyleIdx="0" presStyleCnt="4" custScaleX="1964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E81835-7F57-4BAA-89E9-767D92E3D4E9}" type="pres">
      <dgm:prSet presAssocID="{147CFBD5-9969-4CF8-9646-C7F0382C5D77}" presName="parTrans" presStyleLbl="sibTrans2D1" presStyleIdx="1" presStyleCnt="4" custScaleX="252561"/>
      <dgm:spPr/>
      <dgm:t>
        <a:bodyPr/>
        <a:lstStyle/>
        <a:p>
          <a:endParaRPr lang="es-MX"/>
        </a:p>
      </dgm:t>
    </dgm:pt>
    <dgm:pt modelId="{1799A20D-64EF-4EFD-B0D0-F44811FD1959}" type="pres">
      <dgm:prSet presAssocID="{147CFBD5-9969-4CF8-9646-C7F0382C5D77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AE6C8EC3-383E-464C-B9BE-ED9256FA974E}" type="pres">
      <dgm:prSet presAssocID="{3703CF8B-3119-43F7-B038-BCB308384AEB}" presName="node" presStyleLbl="node1" presStyleIdx="1" presStyleCnt="4" custScaleX="206032" custRadScaleRad="1521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75C93A-7CC0-4D4F-A012-BFE17DB342CB}" type="pres">
      <dgm:prSet presAssocID="{C0B58D3E-BCB5-4403-85F5-5E4FC1B032DC}" presName="parTrans" presStyleLbl="sibTrans2D1" presStyleIdx="2" presStyleCnt="4" custAng="21479751" custScaleX="179172" custLinFactNeighborY="15901"/>
      <dgm:spPr/>
      <dgm:t>
        <a:bodyPr/>
        <a:lstStyle/>
        <a:p>
          <a:endParaRPr lang="es-MX"/>
        </a:p>
      </dgm:t>
    </dgm:pt>
    <dgm:pt modelId="{B2BE30A3-9C5A-4401-9495-252D4DE93A54}" type="pres">
      <dgm:prSet presAssocID="{C0B58D3E-BCB5-4403-85F5-5E4FC1B032DC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3E0DABE3-AAF4-4E2A-9ED0-A639664813A2}" type="pres">
      <dgm:prSet presAssocID="{1D70D850-8388-46A1-906F-D8E080DE87B6}" presName="node" presStyleLbl="node1" presStyleIdx="2" presStyleCnt="4" custScaleX="1977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186104-9793-46AD-B178-EA9330DCE3B5}" type="pres">
      <dgm:prSet presAssocID="{F7537DBA-AEB9-4320-9A76-603D1CDAC174}" presName="parTrans" presStyleLbl="sibTrans2D1" presStyleIdx="3" presStyleCnt="4" custScaleX="231089"/>
      <dgm:spPr/>
      <dgm:t>
        <a:bodyPr/>
        <a:lstStyle/>
        <a:p>
          <a:endParaRPr lang="es-MX"/>
        </a:p>
      </dgm:t>
    </dgm:pt>
    <dgm:pt modelId="{D2F72D03-0D58-4590-B8E8-5DC2DF4AE834}" type="pres">
      <dgm:prSet presAssocID="{F7537DBA-AEB9-4320-9A76-603D1CDAC174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9BA8C75F-92F3-4ED3-B7C5-58552F8461E8}" type="pres">
      <dgm:prSet presAssocID="{06FF56A6-2D76-40BE-8F1B-DE50C067F50D}" presName="node" presStyleLbl="node1" presStyleIdx="3" presStyleCnt="4" custScaleX="200204" custRadScaleRad="1451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AFA9E0-5A7F-4D6C-9004-652D50B0971E}" srcId="{66E6284D-F842-4447-BBF2-84782C39237B}" destId="{6AA2E154-DA1C-4096-B9BE-7A4773EEDD70}" srcOrd="0" destOrd="0" parTransId="{89BDE14F-A338-4E59-80F8-99E6847B84B5}" sibTransId="{F94B2938-B417-46FF-B010-C6B429C8EEEE}"/>
    <dgm:cxn modelId="{BA2AA9C7-E092-4CD4-B895-EEB209B64236}" type="presOf" srcId="{70E57C84-7518-4801-8030-B40DBC299F0E}" destId="{18EA5B06-BBDE-4D5E-A27E-641859A62F0E}" srcOrd="0" destOrd="0" presId="urn:microsoft.com/office/officeart/2005/8/layout/radial5"/>
    <dgm:cxn modelId="{E430A851-7481-4A94-90AE-1E8A63466E59}" type="presOf" srcId="{66E6284D-F842-4447-BBF2-84782C39237B}" destId="{80FCE414-19B6-4971-BD15-91A5B57BE8D9}" srcOrd="0" destOrd="0" presId="urn:microsoft.com/office/officeart/2005/8/layout/radial5"/>
    <dgm:cxn modelId="{C25D1FAD-2EFE-4E6B-B9D1-DB8B8220ADC2}" type="presOf" srcId="{06FF56A6-2D76-40BE-8F1B-DE50C067F50D}" destId="{9BA8C75F-92F3-4ED3-B7C5-58552F8461E8}" srcOrd="0" destOrd="0" presId="urn:microsoft.com/office/officeart/2005/8/layout/radial5"/>
    <dgm:cxn modelId="{04F19A76-AFBB-41AC-A164-09E8046A383E}" type="presOf" srcId="{F7537DBA-AEB9-4320-9A76-603D1CDAC174}" destId="{81186104-9793-46AD-B178-EA9330DCE3B5}" srcOrd="0" destOrd="0" presId="urn:microsoft.com/office/officeart/2005/8/layout/radial5"/>
    <dgm:cxn modelId="{507FA2FE-26D1-4471-9B47-FDEC4D8ADC1C}" srcId="{66E6284D-F842-4447-BBF2-84782C39237B}" destId="{3703CF8B-3119-43F7-B038-BCB308384AEB}" srcOrd="1" destOrd="0" parTransId="{147CFBD5-9969-4CF8-9646-C7F0382C5D77}" sibTransId="{A33CD26C-DB81-482B-8020-49EAEB82716E}"/>
    <dgm:cxn modelId="{AE0C5496-272E-4187-9B14-2D2DECF9F46F}" type="presOf" srcId="{3703CF8B-3119-43F7-B038-BCB308384AEB}" destId="{AE6C8EC3-383E-464C-B9BE-ED9256FA974E}" srcOrd="0" destOrd="0" presId="urn:microsoft.com/office/officeart/2005/8/layout/radial5"/>
    <dgm:cxn modelId="{424FE4AD-4767-4F75-B911-AA1D322D44B4}" type="presOf" srcId="{6AA2E154-DA1C-4096-B9BE-7A4773EEDD70}" destId="{CCFEFA1B-EA58-466A-9670-1371BE82A550}" srcOrd="0" destOrd="0" presId="urn:microsoft.com/office/officeart/2005/8/layout/radial5"/>
    <dgm:cxn modelId="{0675ABCA-0AD1-4B90-BDDB-25209B7AE0EF}" type="presOf" srcId="{147CFBD5-9969-4CF8-9646-C7F0382C5D77}" destId="{A9E81835-7F57-4BAA-89E9-767D92E3D4E9}" srcOrd="0" destOrd="0" presId="urn:microsoft.com/office/officeart/2005/8/layout/radial5"/>
    <dgm:cxn modelId="{29902239-476F-49CD-9157-7DAB1CA99A35}" type="presOf" srcId="{89BDE14F-A338-4E59-80F8-99E6847B84B5}" destId="{5AB3B4C1-B81E-4524-B0D1-1FBC33D32A04}" srcOrd="1" destOrd="0" presId="urn:microsoft.com/office/officeart/2005/8/layout/radial5"/>
    <dgm:cxn modelId="{DC91E0E8-CC4B-4057-B7B1-517D038EFEEE}" srcId="{70E57C84-7518-4801-8030-B40DBC299F0E}" destId="{66E6284D-F842-4447-BBF2-84782C39237B}" srcOrd="0" destOrd="0" parTransId="{6A9F38B1-6F5F-4B90-A1E8-3B0D42C1DCD5}" sibTransId="{477798AC-1264-49B4-85D5-C741EE5501D9}"/>
    <dgm:cxn modelId="{7DDFE64B-FF1C-4B5D-8C88-53DCC028D69B}" type="presOf" srcId="{C0B58D3E-BCB5-4403-85F5-5E4FC1B032DC}" destId="{8475C93A-7CC0-4D4F-A012-BFE17DB342CB}" srcOrd="0" destOrd="0" presId="urn:microsoft.com/office/officeart/2005/8/layout/radial5"/>
    <dgm:cxn modelId="{0D3C13BB-A0FD-4CB5-AF50-B6C4E366723C}" type="presOf" srcId="{1D70D850-8388-46A1-906F-D8E080DE87B6}" destId="{3E0DABE3-AAF4-4E2A-9ED0-A639664813A2}" srcOrd="0" destOrd="0" presId="urn:microsoft.com/office/officeart/2005/8/layout/radial5"/>
    <dgm:cxn modelId="{9318B80E-87FF-41D7-9AEE-907DF4B60192}" type="presOf" srcId="{F7537DBA-AEB9-4320-9A76-603D1CDAC174}" destId="{D2F72D03-0D58-4590-B8E8-5DC2DF4AE834}" srcOrd="1" destOrd="0" presId="urn:microsoft.com/office/officeart/2005/8/layout/radial5"/>
    <dgm:cxn modelId="{B8D962B8-7E68-442F-A93F-671B97D4727D}" type="presOf" srcId="{C0B58D3E-BCB5-4403-85F5-5E4FC1B032DC}" destId="{B2BE30A3-9C5A-4401-9495-252D4DE93A54}" srcOrd="1" destOrd="0" presId="urn:microsoft.com/office/officeart/2005/8/layout/radial5"/>
    <dgm:cxn modelId="{11C19A32-E030-432E-A6D7-121B90BCBFFE}" srcId="{66E6284D-F842-4447-BBF2-84782C39237B}" destId="{06FF56A6-2D76-40BE-8F1B-DE50C067F50D}" srcOrd="3" destOrd="0" parTransId="{F7537DBA-AEB9-4320-9A76-603D1CDAC174}" sibTransId="{2194E29F-FDE5-471D-B31D-73257926B79D}"/>
    <dgm:cxn modelId="{8A9A5D98-5C53-4FC0-8BC2-D6C565D06A73}" type="presOf" srcId="{89BDE14F-A338-4E59-80F8-99E6847B84B5}" destId="{96EB6FF6-0114-4EC3-A430-A8FF9A33E940}" srcOrd="0" destOrd="0" presId="urn:microsoft.com/office/officeart/2005/8/layout/radial5"/>
    <dgm:cxn modelId="{BC3836E2-F52F-446E-A5F3-7DCE31A8F45D}" srcId="{66E6284D-F842-4447-BBF2-84782C39237B}" destId="{1D70D850-8388-46A1-906F-D8E080DE87B6}" srcOrd="2" destOrd="0" parTransId="{C0B58D3E-BCB5-4403-85F5-5E4FC1B032DC}" sibTransId="{6FE870D6-CBFD-4446-963A-185B803BF53A}"/>
    <dgm:cxn modelId="{21AD44DF-2223-4796-888E-977273EBF1CD}" type="presOf" srcId="{147CFBD5-9969-4CF8-9646-C7F0382C5D77}" destId="{1799A20D-64EF-4EFD-B0D0-F44811FD1959}" srcOrd="1" destOrd="0" presId="urn:microsoft.com/office/officeart/2005/8/layout/radial5"/>
    <dgm:cxn modelId="{556C2F5C-E746-4644-98CF-9F228CBB33C6}" type="presParOf" srcId="{18EA5B06-BBDE-4D5E-A27E-641859A62F0E}" destId="{80FCE414-19B6-4971-BD15-91A5B57BE8D9}" srcOrd="0" destOrd="0" presId="urn:microsoft.com/office/officeart/2005/8/layout/radial5"/>
    <dgm:cxn modelId="{C9ED2D70-718F-4667-A325-98AF693B84E3}" type="presParOf" srcId="{18EA5B06-BBDE-4D5E-A27E-641859A62F0E}" destId="{96EB6FF6-0114-4EC3-A430-A8FF9A33E940}" srcOrd="1" destOrd="0" presId="urn:microsoft.com/office/officeart/2005/8/layout/radial5"/>
    <dgm:cxn modelId="{8CADF508-E640-4A9F-858F-E5454E4308A0}" type="presParOf" srcId="{96EB6FF6-0114-4EC3-A430-A8FF9A33E940}" destId="{5AB3B4C1-B81E-4524-B0D1-1FBC33D32A04}" srcOrd="0" destOrd="0" presId="urn:microsoft.com/office/officeart/2005/8/layout/radial5"/>
    <dgm:cxn modelId="{723FE558-3594-43B7-9EC4-61A87C4A4ADD}" type="presParOf" srcId="{18EA5B06-BBDE-4D5E-A27E-641859A62F0E}" destId="{CCFEFA1B-EA58-466A-9670-1371BE82A550}" srcOrd="2" destOrd="0" presId="urn:microsoft.com/office/officeart/2005/8/layout/radial5"/>
    <dgm:cxn modelId="{F4BE2FF6-7654-4544-ADD4-D782556151DC}" type="presParOf" srcId="{18EA5B06-BBDE-4D5E-A27E-641859A62F0E}" destId="{A9E81835-7F57-4BAA-89E9-767D92E3D4E9}" srcOrd="3" destOrd="0" presId="urn:microsoft.com/office/officeart/2005/8/layout/radial5"/>
    <dgm:cxn modelId="{DCD31459-4334-4B63-B036-65527AB34447}" type="presParOf" srcId="{A9E81835-7F57-4BAA-89E9-767D92E3D4E9}" destId="{1799A20D-64EF-4EFD-B0D0-F44811FD1959}" srcOrd="0" destOrd="0" presId="urn:microsoft.com/office/officeart/2005/8/layout/radial5"/>
    <dgm:cxn modelId="{C7ACFF61-CC7D-4E66-94E0-D31A3F74EFC9}" type="presParOf" srcId="{18EA5B06-BBDE-4D5E-A27E-641859A62F0E}" destId="{AE6C8EC3-383E-464C-B9BE-ED9256FA974E}" srcOrd="4" destOrd="0" presId="urn:microsoft.com/office/officeart/2005/8/layout/radial5"/>
    <dgm:cxn modelId="{5DE55814-88C9-440B-A09B-2A20C81D55B0}" type="presParOf" srcId="{18EA5B06-BBDE-4D5E-A27E-641859A62F0E}" destId="{8475C93A-7CC0-4D4F-A012-BFE17DB342CB}" srcOrd="5" destOrd="0" presId="urn:microsoft.com/office/officeart/2005/8/layout/radial5"/>
    <dgm:cxn modelId="{4272F4F3-190B-48C3-A52B-29A1A7A39E03}" type="presParOf" srcId="{8475C93A-7CC0-4D4F-A012-BFE17DB342CB}" destId="{B2BE30A3-9C5A-4401-9495-252D4DE93A54}" srcOrd="0" destOrd="0" presId="urn:microsoft.com/office/officeart/2005/8/layout/radial5"/>
    <dgm:cxn modelId="{ABF19EBE-0211-4D2B-AFED-7EC21989C32A}" type="presParOf" srcId="{18EA5B06-BBDE-4D5E-A27E-641859A62F0E}" destId="{3E0DABE3-AAF4-4E2A-9ED0-A639664813A2}" srcOrd="6" destOrd="0" presId="urn:microsoft.com/office/officeart/2005/8/layout/radial5"/>
    <dgm:cxn modelId="{7A2BCFFE-513D-4B5B-AF5A-EABB7974783E}" type="presParOf" srcId="{18EA5B06-BBDE-4D5E-A27E-641859A62F0E}" destId="{81186104-9793-46AD-B178-EA9330DCE3B5}" srcOrd="7" destOrd="0" presId="urn:microsoft.com/office/officeart/2005/8/layout/radial5"/>
    <dgm:cxn modelId="{5769D566-E2C9-48F7-8FE2-7790EA7BBB75}" type="presParOf" srcId="{81186104-9793-46AD-B178-EA9330DCE3B5}" destId="{D2F72D03-0D58-4590-B8E8-5DC2DF4AE834}" srcOrd="0" destOrd="0" presId="urn:microsoft.com/office/officeart/2005/8/layout/radial5"/>
    <dgm:cxn modelId="{1FA50B34-658E-4F45-B464-CA50ED10A94A}" type="presParOf" srcId="{18EA5B06-BBDE-4D5E-A27E-641859A62F0E}" destId="{9BA8C75F-92F3-4ED3-B7C5-58552F8461E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543876-F13C-405D-AA90-2633DA8C7BFD}" type="doc">
      <dgm:prSet loTypeId="urn:microsoft.com/office/officeart/2005/8/layout/hierarchy4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ED831A77-62F7-4377-B793-23419B773B50}">
      <dgm:prSet phldrT="[Texto]"/>
      <dgm:spPr/>
      <dgm:t>
        <a:bodyPr/>
        <a:lstStyle/>
        <a:p>
          <a:r>
            <a:rPr lang="es-MX" dirty="0" smtClean="0"/>
            <a:t>SNA</a:t>
          </a:r>
          <a:endParaRPr lang="es-MX" dirty="0"/>
        </a:p>
      </dgm:t>
    </dgm:pt>
    <dgm:pt modelId="{4C266AF4-B876-4873-99B3-3B341D8A45F1}" type="parTrans" cxnId="{CDECA748-F033-47F5-BA64-4F4410C7C67F}">
      <dgm:prSet/>
      <dgm:spPr/>
      <dgm:t>
        <a:bodyPr/>
        <a:lstStyle/>
        <a:p>
          <a:endParaRPr lang="es-MX"/>
        </a:p>
      </dgm:t>
    </dgm:pt>
    <dgm:pt modelId="{18F924C9-60C3-4B3F-AB90-A4C0F65107D6}" type="sibTrans" cxnId="{CDECA748-F033-47F5-BA64-4F4410C7C67F}">
      <dgm:prSet/>
      <dgm:spPr/>
      <dgm:t>
        <a:bodyPr/>
        <a:lstStyle/>
        <a:p>
          <a:endParaRPr lang="es-MX"/>
        </a:p>
      </dgm:t>
    </dgm:pt>
    <dgm:pt modelId="{76F65E5E-36EC-405B-878A-ADBFD8CB88B0}">
      <dgm:prSet phldrT="[Texto]" custT="1"/>
      <dgm:spPr/>
      <dgm:t>
        <a:bodyPr/>
        <a:lstStyle/>
        <a:p>
          <a:r>
            <a:rPr lang="es-MX" sz="3200" b="1" dirty="0" smtClean="0">
              <a:solidFill>
                <a:schemeClr val="tx1"/>
              </a:solidFill>
            </a:rPr>
            <a:t>Comité Coordinador</a:t>
          </a:r>
          <a:endParaRPr lang="es-MX" sz="3200" b="1" dirty="0">
            <a:solidFill>
              <a:schemeClr val="tx1"/>
            </a:solidFill>
          </a:endParaRPr>
        </a:p>
      </dgm:t>
    </dgm:pt>
    <dgm:pt modelId="{8999172C-D477-41D2-A349-BC2C57A76474}" type="parTrans" cxnId="{9A4A8327-A284-42A1-BEE0-01621309366E}">
      <dgm:prSet/>
      <dgm:spPr/>
      <dgm:t>
        <a:bodyPr/>
        <a:lstStyle/>
        <a:p>
          <a:endParaRPr lang="es-MX"/>
        </a:p>
      </dgm:t>
    </dgm:pt>
    <dgm:pt modelId="{E15C0967-5DC3-44BA-9431-1499792BDFB5}" type="sibTrans" cxnId="{9A4A8327-A284-42A1-BEE0-01621309366E}">
      <dgm:prSet/>
      <dgm:spPr/>
      <dgm:t>
        <a:bodyPr/>
        <a:lstStyle/>
        <a:p>
          <a:endParaRPr lang="es-MX"/>
        </a:p>
      </dgm:t>
    </dgm:pt>
    <dgm:pt modelId="{BA36E620-8262-48A2-B255-0720754A125E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/>
              </a:solidFill>
            </a:rPr>
            <a:t>El Comité Rector del Sistema Nacional de Fiscalización</a:t>
          </a:r>
          <a:endParaRPr lang="es-MX" sz="3200" b="1" dirty="0">
            <a:solidFill>
              <a:schemeClr val="tx1"/>
            </a:solidFill>
          </a:endParaRPr>
        </a:p>
      </dgm:t>
    </dgm:pt>
    <dgm:pt modelId="{64D543F8-EDFE-4FD4-B68B-1FAA0FDE2796}" type="parTrans" cxnId="{CD403A56-7C76-4459-8496-7A52FE70C1ED}">
      <dgm:prSet/>
      <dgm:spPr/>
      <dgm:t>
        <a:bodyPr/>
        <a:lstStyle/>
        <a:p>
          <a:endParaRPr lang="es-MX"/>
        </a:p>
      </dgm:t>
    </dgm:pt>
    <dgm:pt modelId="{8AEC9E95-D5B0-4403-923D-A582E95A66B6}" type="sibTrans" cxnId="{CD403A56-7C76-4459-8496-7A52FE70C1ED}">
      <dgm:prSet/>
      <dgm:spPr/>
      <dgm:t>
        <a:bodyPr/>
        <a:lstStyle/>
        <a:p>
          <a:endParaRPr lang="es-MX"/>
        </a:p>
      </dgm:t>
    </dgm:pt>
    <dgm:pt modelId="{47321A9D-63BA-4542-87D3-8CA89D4B4AFC}">
      <dgm:prSet phldrT="[Texto]" custT="1"/>
      <dgm:spPr/>
      <dgm:t>
        <a:bodyPr/>
        <a:lstStyle/>
        <a:p>
          <a:r>
            <a:rPr lang="es-MX" sz="3200" b="1" dirty="0" smtClean="0">
              <a:solidFill>
                <a:schemeClr val="tx1"/>
              </a:solidFill>
            </a:rPr>
            <a:t>Comité de Participación Ciudadana</a:t>
          </a:r>
          <a:endParaRPr lang="es-MX" sz="3200" b="1" dirty="0">
            <a:solidFill>
              <a:schemeClr val="tx1"/>
            </a:solidFill>
          </a:endParaRPr>
        </a:p>
      </dgm:t>
    </dgm:pt>
    <dgm:pt modelId="{33AEE982-A7AE-45ED-88E7-49804785CF6B}" type="parTrans" cxnId="{C0FCD766-C75C-4AD4-AD12-01DBC20F613F}">
      <dgm:prSet/>
      <dgm:spPr/>
      <dgm:t>
        <a:bodyPr/>
        <a:lstStyle/>
        <a:p>
          <a:endParaRPr lang="es-MX"/>
        </a:p>
      </dgm:t>
    </dgm:pt>
    <dgm:pt modelId="{2EECF505-68CB-465E-B79D-4A64F86CF190}" type="sibTrans" cxnId="{C0FCD766-C75C-4AD4-AD12-01DBC20F613F}">
      <dgm:prSet/>
      <dgm:spPr/>
      <dgm:t>
        <a:bodyPr/>
        <a:lstStyle/>
        <a:p>
          <a:endParaRPr lang="es-MX"/>
        </a:p>
      </dgm:t>
    </dgm:pt>
    <dgm:pt modelId="{62315E4A-EB14-4D74-A54D-E08256517397}">
      <dgm:prSet custT="1"/>
      <dgm:spPr/>
      <dgm:t>
        <a:bodyPr/>
        <a:lstStyle/>
        <a:p>
          <a:r>
            <a:rPr lang="es-MX" sz="3200" b="1" dirty="0" smtClean="0">
              <a:solidFill>
                <a:schemeClr val="tx1"/>
              </a:solidFill>
            </a:rPr>
            <a:t>Sistemas Locales Anticorrupción</a:t>
          </a:r>
          <a:endParaRPr lang="es-MX" sz="3200" b="1" dirty="0">
            <a:solidFill>
              <a:schemeClr val="tx1"/>
            </a:solidFill>
          </a:endParaRPr>
        </a:p>
      </dgm:t>
    </dgm:pt>
    <dgm:pt modelId="{A447B70F-79C0-4FE5-AEF0-C52138F5EB4F}" type="parTrans" cxnId="{D82BD5DF-1278-4C63-A08A-740D35C52D8A}">
      <dgm:prSet/>
      <dgm:spPr/>
      <dgm:t>
        <a:bodyPr/>
        <a:lstStyle/>
        <a:p>
          <a:endParaRPr lang="es-MX"/>
        </a:p>
      </dgm:t>
    </dgm:pt>
    <dgm:pt modelId="{3293E3B7-1D82-48D1-9CAB-60F775818AF6}" type="sibTrans" cxnId="{D82BD5DF-1278-4C63-A08A-740D35C52D8A}">
      <dgm:prSet/>
      <dgm:spPr/>
      <dgm:t>
        <a:bodyPr/>
        <a:lstStyle/>
        <a:p>
          <a:endParaRPr lang="es-MX"/>
        </a:p>
      </dgm:t>
    </dgm:pt>
    <dgm:pt modelId="{9B5D528C-115A-4895-AAD1-756866DD9104}" type="pres">
      <dgm:prSet presAssocID="{E1543876-F13C-405D-AA90-2633DA8C7B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0C46482-C695-4985-B7CB-84295E274A2E}" type="pres">
      <dgm:prSet presAssocID="{ED831A77-62F7-4377-B793-23419B773B50}" presName="vertOne" presStyleCnt="0"/>
      <dgm:spPr/>
    </dgm:pt>
    <dgm:pt modelId="{D83674CB-90A8-4E0D-BBDB-F73FE6B7624C}" type="pres">
      <dgm:prSet presAssocID="{ED831A77-62F7-4377-B793-23419B773B50}" presName="txOne" presStyleLbl="node0" presStyleIdx="0" presStyleCnt="1" custScaleY="78652" custLinFactNeighborX="-37" custLinFactNeighborY="378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544356E-D425-4425-AF97-C3D81494B54F}" type="pres">
      <dgm:prSet presAssocID="{ED831A77-62F7-4377-B793-23419B773B50}" presName="parTransOne" presStyleCnt="0"/>
      <dgm:spPr/>
    </dgm:pt>
    <dgm:pt modelId="{BE1DC99C-199A-4A43-917F-0D7EB0B17040}" type="pres">
      <dgm:prSet presAssocID="{ED831A77-62F7-4377-B793-23419B773B50}" presName="horzOne" presStyleCnt="0"/>
      <dgm:spPr/>
    </dgm:pt>
    <dgm:pt modelId="{15822FA9-FBFE-4931-B48B-7029BA4EC542}" type="pres">
      <dgm:prSet presAssocID="{76F65E5E-36EC-405B-878A-ADBFD8CB88B0}" presName="vertTwo" presStyleCnt="0"/>
      <dgm:spPr/>
    </dgm:pt>
    <dgm:pt modelId="{F5590C9F-F4C9-49BC-ADAF-38F588FAED6B}" type="pres">
      <dgm:prSet presAssocID="{76F65E5E-36EC-405B-878A-ADBFD8CB88B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E31402-5717-40AB-BB60-DD9BD6D321B0}" type="pres">
      <dgm:prSet presAssocID="{76F65E5E-36EC-405B-878A-ADBFD8CB88B0}" presName="parTransTwo" presStyleCnt="0"/>
      <dgm:spPr/>
    </dgm:pt>
    <dgm:pt modelId="{682486C5-B465-4DE5-8164-456387801C9B}" type="pres">
      <dgm:prSet presAssocID="{76F65E5E-36EC-405B-878A-ADBFD8CB88B0}" presName="horzTwo" presStyleCnt="0"/>
      <dgm:spPr/>
    </dgm:pt>
    <dgm:pt modelId="{EB1F48F9-00BA-4678-AC14-AAA59E0C249B}" type="pres">
      <dgm:prSet presAssocID="{BA36E620-8262-48A2-B255-0720754A125E}" presName="vertThree" presStyleCnt="0"/>
      <dgm:spPr/>
    </dgm:pt>
    <dgm:pt modelId="{D877AA64-5E0C-4C3F-AA6C-E97635B77594}" type="pres">
      <dgm:prSet presAssocID="{BA36E620-8262-48A2-B255-0720754A125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327D7ED-7E6F-458E-9333-FCAB02F8947E}" type="pres">
      <dgm:prSet presAssocID="{BA36E620-8262-48A2-B255-0720754A125E}" presName="horzThree" presStyleCnt="0"/>
      <dgm:spPr/>
    </dgm:pt>
    <dgm:pt modelId="{048F208D-60FE-4DCF-AE15-11B833E76A19}" type="pres">
      <dgm:prSet presAssocID="{E15C0967-5DC3-44BA-9431-1499792BDFB5}" presName="sibSpaceTwo" presStyleCnt="0"/>
      <dgm:spPr/>
    </dgm:pt>
    <dgm:pt modelId="{436A8B52-55D9-490E-B835-41715447FCA8}" type="pres">
      <dgm:prSet presAssocID="{47321A9D-63BA-4542-87D3-8CA89D4B4AFC}" presName="vertTwo" presStyleCnt="0"/>
      <dgm:spPr/>
    </dgm:pt>
    <dgm:pt modelId="{15F7F57C-19DF-4728-A8B1-5C9521DBEBE7}" type="pres">
      <dgm:prSet presAssocID="{47321A9D-63BA-4542-87D3-8CA89D4B4AF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123EA8A-8035-4966-8062-3DBCBC9505D2}" type="pres">
      <dgm:prSet presAssocID="{47321A9D-63BA-4542-87D3-8CA89D4B4AFC}" presName="parTransTwo" presStyleCnt="0"/>
      <dgm:spPr/>
    </dgm:pt>
    <dgm:pt modelId="{D4733AF1-89E0-41C4-8886-42D7B5A9714A}" type="pres">
      <dgm:prSet presAssocID="{47321A9D-63BA-4542-87D3-8CA89D4B4AFC}" presName="horzTwo" presStyleCnt="0"/>
      <dgm:spPr/>
    </dgm:pt>
    <dgm:pt modelId="{DAB203EC-E057-48BB-95BD-2FCA3D4C9A4C}" type="pres">
      <dgm:prSet presAssocID="{62315E4A-EB14-4D74-A54D-E08256517397}" presName="vertThree" presStyleCnt="0"/>
      <dgm:spPr/>
    </dgm:pt>
    <dgm:pt modelId="{10FBDCDA-EC42-4446-B54F-AC1CEC5775D5}" type="pres">
      <dgm:prSet presAssocID="{62315E4A-EB14-4D74-A54D-E0825651739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D1C2D0-A785-479A-B810-3AFD8502AA91}" type="pres">
      <dgm:prSet presAssocID="{62315E4A-EB14-4D74-A54D-E08256517397}" presName="horzThree" presStyleCnt="0"/>
      <dgm:spPr/>
    </dgm:pt>
  </dgm:ptLst>
  <dgm:cxnLst>
    <dgm:cxn modelId="{9A4A8327-A284-42A1-BEE0-01621309366E}" srcId="{ED831A77-62F7-4377-B793-23419B773B50}" destId="{76F65E5E-36EC-405B-878A-ADBFD8CB88B0}" srcOrd="0" destOrd="0" parTransId="{8999172C-D477-41D2-A349-BC2C57A76474}" sibTransId="{E15C0967-5DC3-44BA-9431-1499792BDFB5}"/>
    <dgm:cxn modelId="{4447219D-0FF9-4C83-9170-D759315D4F70}" type="presOf" srcId="{47321A9D-63BA-4542-87D3-8CA89D4B4AFC}" destId="{15F7F57C-19DF-4728-A8B1-5C9521DBEBE7}" srcOrd="0" destOrd="0" presId="urn:microsoft.com/office/officeart/2005/8/layout/hierarchy4"/>
    <dgm:cxn modelId="{D82BD5DF-1278-4C63-A08A-740D35C52D8A}" srcId="{47321A9D-63BA-4542-87D3-8CA89D4B4AFC}" destId="{62315E4A-EB14-4D74-A54D-E08256517397}" srcOrd="0" destOrd="0" parTransId="{A447B70F-79C0-4FE5-AEF0-C52138F5EB4F}" sibTransId="{3293E3B7-1D82-48D1-9CAB-60F775818AF6}"/>
    <dgm:cxn modelId="{C0FCD766-C75C-4AD4-AD12-01DBC20F613F}" srcId="{ED831A77-62F7-4377-B793-23419B773B50}" destId="{47321A9D-63BA-4542-87D3-8CA89D4B4AFC}" srcOrd="1" destOrd="0" parTransId="{33AEE982-A7AE-45ED-88E7-49804785CF6B}" sibTransId="{2EECF505-68CB-465E-B79D-4A64F86CF190}"/>
    <dgm:cxn modelId="{CD403A56-7C76-4459-8496-7A52FE70C1ED}" srcId="{76F65E5E-36EC-405B-878A-ADBFD8CB88B0}" destId="{BA36E620-8262-48A2-B255-0720754A125E}" srcOrd="0" destOrd="0" parTransId="{64D543F8-EDFE-4FD4-B68B-1FAA0FDE2796}" sibTransId="{8AEC9E95-D5B0-4403-923D-A582E95A66B6}"/>
    <dgm:cxn modelId="{B7FB03B4-E85F-4603-BB68-9D1E8BA2EA73}" type="presOf" srcId="{76F65E5E-36EC-405B-878A-ADBFD8CB88B0}" destId="{F5590C9F-F4C9-49BC-ADAF-38F588FAED6B}" srcOrd="0" destOrd="0" presId="urn:microsoft.com/office/officeart/2005/8/layout/hierarchy4"/>
    <dgm:cxn modelId="{C2BFCFBC-CAB7-4632-8E9A-5BD76F8AC765}" type="presOf" srcId="{62315E4A-EB14-4D74-A54D-E08256517397}" destId="{10FBDCDA-EC42-4446-B54F-AC1CEC5775D5}" srcOrd="0" destOrd="0" presId="urn:microsoft.com/office/officeart/2005/8/layout/hierarchy4"/>
    <dgm:cxn modelId="{AF9559BA-AE4B-43D0-871F-0187BD94DB5F}" type="presOf" srcId="{ED831A77-62F7-4377-B793-23419B773B50}" destId="{D83674CB-90A8-4E0D-BBDB-F73FE6B7624C}" srcOrd="0" destOrd="0" presId="urn:microsoft.com/office/officeart/2005/8/layout/hierarchy4"/>
    <dgm:cxn modelId="{CDECA748-F033-47F5-BA64-4F4410C7C67F}" srcId="{E1543876-F13C-405D-AA90-2633DA8C7BFD}" destId="{ED831A77-62F7-4377-B793-23419B773B50}" srcOrd="0" destOrd="0" parTransId="{4C266AF4-B876-4873-99B3-3B341D8A45F1}" sibTransId="{18F924C9-60C3-4B3F-AB90-A4C0F65107D6}"/>
    <dgm:cxn modelId="{DAAE7168-81DC-4D0E-8F23-74CA3854730C}" type="presOf" srcId="{E1543876-F13C-405D-AA90-2633DA8C7BFD}" destId="{9B5D528C-115A-4895-AAD1-756866DD9104}" srcOrd="0" destOrd="0" presId="urn:microsoft.com/office/officeart/2005/8/layout/hierarchy4"/>
    <dgm:cxn modelId="{32994B10-7C80-47C8-9995-2952B43487C8}" type="presOf" srcId="{BA36E620-8262-48A2-B255-0720754A125E}" destId="{D877AA64-5E0C-4C3F-AA6C-E97635B77594}" srcOrd="0" destOrd="0" presId="urn:microsoft.com/office/officeart/2005/8/layout/hierarchy4"/>
    <dgm:cxn modelId="{25CDABCD-373A-4AF0-9CFC-30547403347C}" type="presParOf" srcId="{9B5D528C-115A-4895-AAD1-756866DD9104}" destId="{B0C46482-C695-4985-B7CB-84295E274A2E}" srcOrd="0" destOrd="0" presId="urn:microsoft.com/office/officeart/2005/8/layout/hierarchy4"/>
    <dgm:cxn modelId="{ECC54F6C-5972-4C44-9788-6A4903CCFDC4}" type="presParOf" srcId="{B0C46482-C695-4985-B7CB-84295E274A2E}" destId="{D83674CB-90A8-4E0D-BBDB-F73FE6B7624C}" srcOrd="0" destOrd="0" presId="urn:microsoft.com/office/officeart/2005/8/layout/hierarchy4"/>
    <dgm:cxn modelId="{4B4FB185-687D-4538-A9D1-1677BEAE9670}" type="presParOf" srcId="{B0C46482-C695-4985-B7CB-84295E274A2E}" destId="{9544356E-D425-4425-AF97-C3D81494B54F}" srcOrd="1" destOrd="0" presId="urn:microsoft.com/office/officeart/2005/8/layout/hierarchy4"/>
    <dgm:cxn modelId="{8767C604-9D8E-4268-B8BC-87D5AB4BADDD}" type="presParOf" srcId="{B0C46482-C695-4985-B7CB-84295E274A2E}" destId="{BE1DC99C-199A-4A43-917F-0D7EB0B17040}" srcOrd="2" destOrd="0" presId="urn:microsoft.com/office/officeart/2005/8/layout/hierarchy4"/>
    <dgm:cxn modelId="{8C7C4443-497C-4324-A3D4-3D75F7F5FE51}" type="presParOf" srcId="{BE1DC99C-199A-4A43-917F-0D7EB0B17040}" destId="{15822FA9-FBFE-4931-B48B-7029BA4EC542}" srcOrd="0" destOrd="0" presId="urn:microsoft.com/office/officeart/2005/8/layout/hierarchy4"/>
    <dgm:cxn modelId="{A725CF62-B221-49D0-81D8-9AF4C03DF7DF}" type="presParOf" srcId="{15822FA9-FBFE-4931-B48B-7029BA4EC542}" destId="{F5590C9F-F4C9-49BC-ADAF-38F588FAED6B}" srcOrd="0" destOrd="0" presId="urn:microsoft.com/office/officeart/2005/8/layout/hierarchy4"/>
    <dgm:cxn modelId="{E51AB7BB-62A6-4EE8-9310-D9D4A8E74A08}" type="presParOf" srcId="{15822FA9-FBFE-4931-B48B-7029BA4EC542}" destId="{56E31402-5717-40AB-BB60-DD9BD6D321B0}" srcOrd="1" destOrd="0" presId="urn:microsoft.com/office/officeart/2005/8/layout/hierarchy4"/>
    <dgm:cxn modelId="{61EEC910-5E4A-4043-9488-CB205BEB8364}" type="presParOf" srcId="{15822FA9-FBFE-4931-B48B-7029BA4EC542}" destId="{682486C5-B465-4DE5-8164-456387801C9B}" srcOrd="2" destOrd="0" presId="urn:microsoft.com/office/officeart/2005/8/layout/hierarchy4"/>
    <dgm:cxn modelId="{14DC0DEC-A255-467D-833F-EB69254933F5}" type="presParOf" srcId="{682486C5-B465-4DE5-8164-456387801C9B}" destId="{EB1F48F9-00BA-4678-AC14-AAA59E0C249B}" srcOrd="0" destOrd="0" presId="urn:microsoft.com/office/officeart/2005/8/layout/hierarchy4"/>
    <dgm:cxn modelId="{A18D7FBF-2DED-49C8-86A0-97378C8F6355}" type="presParOf" srcId="{EB1F48F9-00BA-4678-AC14-AAA59E0C249B}" destId="{D877AA64-5E0C-4C3F-AA6C-E97635B77594}" srcOrd="0" destOrd="0" presId="urn:microsoft.com/office/officeart/2005/8/layout/hierarchy4"/>
    <dgm:cxn modelId="{3E12CC91-28A9-407A-B0E8-917CB777BC56}" type="presParOf" srcId="{EB1F48F9-00BA-4678-AC14-AAA59E0C249B}" destId="{D327D7ED-7E6F-458E-9333-FCAB02F8947E}" srcOrd="1" destOrd="0" presId="urn:microsoft.com/office/officeart/2005/8/layout/hierarchy4"/>
    <dgm:cxn modelId="{2DEA386C-8285-42A6-9F85-D4787367D848}" type="presParOf" srcId="{BE1DC99C-199A-4A43-917F-0D7EB0B17040}" destId="{048F208D-60FE-4DCF-AE15-11B833E76A19}" srcOrd="1" destOrd="0" presId="urn:microsoft.com/office/officeart/2005/8/layout/hierarchy4"/>
    <dgm:cxn modelId="{20B3CC99-4351-4136-BA78-2DB7401D9D83}" type="presParOf" srcId="{BE1DC99C-199A-4A43-917F-0D7EB0B17040}" destId="{436A8B52-55D9-490E-B835-41715447FCA8}" srcOrd="2" destOrd="0" presId="urn:microsoft.com/office/officeart/2005/8/layout/hierarchy4"/>
    <dgm:cxn modelId="{19C5B270-33F4-4935-808C-FBC58B10B107}" type="presParOf" srcId="{436A8B52-55D9-490E-B835-41715447FCA8}" destId="{15F7F57C-19DF-4728-A8B1-5C9521DBEBE7}" srcOrd="0" destOrd="0" presId="urn:microsoft.com/office/officeart/2005/8/layout/hierarchy4"/>
    <dgm:cxn modelId="{164A032E-2787-438C-889A-81BCC8A8BD41}" type="presParOf" srcId="{436A8B52-55D9-490E-B835-41715447FCA8}" destId="{C123EA8A-8035-4966-8062-3DBCBC9505D2}" srcOrd="1" destOrd="0" presId="urn:microsoft.com/office/officeart/2005/8/layout/hierarchy4"/>
    <dgm:cxn modelId="{CE49264B-F546-44A6-985D-0CC538F60B74}" type="presParOf" srcId="{436A8B52-55D9-490E-B835-41715447FCA8}" destId="{D4733AF1-89E0-41C4-8886-42D7B5A9714A}" srcOrd="2" destOrd="0" presId="urn:microsoft.com/office/officeart/2005/8/layout/hierarchy4"/>
    <dgm:cxn modelId="{0D32E2D3-B645-4072-97D9-6E3F85D16160}" type="presParOf" srcId="{D4733AF1-89E0-41C4-8886-42D7B5A9714A}" destId="{DAB203EC-E057-48BB-95BD-2FCA3D4C9A4C}" srcOrd="0" destOrd="0" presId="urn:microsoft.com/office/officeart/2005/8/layout/hierarchy4"/>
    <dgm:cxn modelId="{691E3B99-4D43-4F53-924B-8D83F8543373}" type="presParOf" srcId="{DAB203EC-E057-48BB-95BD-2FCA3D4C9A4C}" destId="{10FBDCDA-EC42-4446-B54F-AC1CEC5775D5}" srcOrd="0" destOrd="0" presId="urn:microsoft.com/office/officeart/2005/8/layout/hierarchy4"/>
    <dgm:cxn modelId="{A899490D-FA5D-49C1-A679-EA93E473B12E}" type="presParOf" srcId="{DAB203EC-E057-48BB-95BD-2FCA3D4C9A4C}" destId="{F5D1C2D0-A785-479A-B810-3AFD8502AA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20B8DB-170E-48D4-94C7-04B1D74F4E37}" type="doc">
      <dgm:prSet loTypeId="urn:microsoft.com/office/officeart/2005/8/layout/hierarchy2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BD9A970F-441C-45E5-8AA2-959E4106DA6D}">
      <dgm:prSet phldrT="[Texto]" custT="1"/>
      <dgm:spPr/>
      <dgm:t>
        <a:bodyPr/>
        <a:lstStyle/>
        <a:p>
          <a:pPr algn="ctr"/>
          <a:r>
            <a:rPr lang="es-MX" sz="2400" b="1" dirty="0" smtClean="0">
              <a:ea typeface="Arial Unicode MS" pitchFamily="34" charset="-128"/>
              <a:cs typeface="Arial Unicode MS" pitchFamily="34" charset="-128"/>
            </a:rPr>
            <a:t>Titular de la ASF</a:t>
          </a:r>
          <a:endParaRPr lang="es-MX" sz="2400" b="1" dirty="0"/>
        </a:p>
      </dgm:t>
    </dgm:pt>
    <dgm:pt modelId="{C5179D65-1864-4C46-B511-64AC7913FEFC}" type="parTrans" cxnId="{2A2F9942-FFF2-4F7F-8ED1-E08EDAB36D61}">
      <dgm:prSet custT="1"/>
      <dgm:spPr/>
      <dgm:t>
        <a:bodyPr/>
        <a:lstStyle/>
        <a:p>
          <a:endParaRPr lang="es-MX" sz="500"/>
        </a:p>
      </dgm:t>
    </dgm:pt>
    <dgm:pt modelId="{C6C32D67-90A3-4096-B440-5F33E0ED1E68}" type="sibTrans" cxnId="{2A2F9942-FFF2-4F7F-8ED1-E08EDAB36D61}">
      <dgm:prSet/>
      <dgm:spPr/>
      <dgm:t>
        <a:bodyPr/>
        <a:lstStyle/>
        <a:p>
          <a:endParaRPr lang="es-MX" sz="1400"/>
        </a:p>
      </dgm:t>
    </dgm:pt>
    <dgm:pt modelId="{32D00531-7975-4C06-9AEB-12665442135B}">
      <dgm:prSet phldrT="[Texto]" custT="1"/>
      <dgm:spPr/>
      <dgm:t>
        <a:bodyPr/>
        <a:lstStyle/>
        <a:p>
          <a:pPr algn="ctr"/>
          <a:r>
            <a:rPr lang="es-MX" sz="2400" b="1" dirty="0" smtClean="0"/>
            <a:t>Titular de la Fiscalía anticorrupción</a:t>
          </a:r>
          <a:endParaRPr lang="es-MX" sz="2400" b="1" dirty="0"/>
        </a:p>
      </dgm:t>
    </dgm:pt>
    <dgm:pt modelId="{ED152367-5AD2-4853-90F6-4F0F5E455E9D}" type="parTrans" cxnId="{284AE51C-2802-42F6-AADB-82CBD7A8D098}">
      <dgm:prSet custT="1"/>
      <dgm:spPr/>
      <dgm:t>
        <a:bodyPr/>
        <a:lstStyle/>
        <a:p>
          <a:endParaRPr lang="es-MX" sz="300"/>
        </a:p>
      </dgm:t>
    </dgm:pt>
    <dgm:pt modelId="{BCEFD1ED-C7F4-48FF-98CC-C4402E6A2B97}" type="sibTrans" cxnId="{284AE51C-2802-42F6-AADB-82CBD7A8D098}">
      <dgm:prSet/>
      <dgm:spPr/>
      <dgm:t>
        <a:bodyPr/>
        <a:lstStyle/>
        <a:p>
          <a:endParaRPr lang="es-MX" sz="1400"/>
        </a:p>
      </dgm:t>
    </dgm:pt>
    <dgm:pt modelId="{39EEEF84-8640-4802-BCC0-AA72C4890C7E}">
      <dgm:prSet phldrT="[Texto]" custT="1"/>
      <dgm:spPr/>
      <dgm:t>
        <a:bodyPr/>
        <a:lstStyle/>
        <a:p>
          <a:pPr algn="ctr"/>
          <a:r>
            <a:rPr lang="es-MX" sz="2400" b="1" dirty="0" smtClean="0"/>
            <a:t>Titular de la SFP</a:t>
          </a:r>
          <a:endParaRPr lang="es-MX" sz="2400" b="1" dirty="0"/>
        </a:p>
      </dgm:t>
    </dgm:pt>
    <dgm:pt modelId="{7297E409-5ED0-47B2-BCEC-2AB4892EC939}" type="parTrans" cxnId="{EF21780F-518F-4D35-864C-13A481804E96}">
      <dgm:prSet custT="1"/>
      <dgm:spPr/>
      <dgm:t>
        <a:bodyPr/>
        <a:lstStyle/>
        <a:p>
          <a:endParaRPr lang="es-MX" sz="300"/>
        </a:p>
      </dgm:t>
    </dgm:pt>
    <dgm:pt modelId="{1AEF1888-B800-45EC-9BBE-0830C20BB5D5}" type="sibTrans" cxnId="{EF21780F-518F-4D35-864C-13A481804E96}">
      <dgm:prSet/>
      <dgm:spPr/>
      <dgm:t>
        <a:bodyPr/>
        <a:lstStyle/>
        <a:p>
          <a:endParaRPr lang="es-MX" sz="1400"/>
        </a:p>
      </dgm:t>
    </dgm:pt>
    <dgm:pt modelId="{987EFC7C-99E2-4C1D-B21B-D5DD91377CF5}">
      <dgm:prSet phldrT="[Texto]" custT="1"/>
      <dgm:spPr/>
      <dgm:t>
        <a:bodyPr/>
        <a:lstStyle/>
        <a:p>
          <a:pPr algn="ctr"/>
          <a:r>
            <a:rPr lang="es-MX" sz="2400" b="1" dirty="0" smtClean="0"/>
            <a:t>Magistrado Presidente del TFJA</a:t>
          </a:r>
          <a:endParaRPr lang="es-MX" sz="2400" b="1" dirty="0"/>
        </a:p>
      </dgm:t>
    </dgm:pt>
    <dgm:pt modelId="{58213ADC-68A7-476E-95EB-7870720FDC52}" type="parTrans" cxnId="{0428E0C1-3530-41CC-86E9-B235F85158F4}">
      <dgm:prSet custT="1"/>
      <dgm:spPr/>
      <dgm:t>
        <a:bodyPr/>
        <a:lstStyle/>
        <a:p>
          <a:endParaRPr lang="es-MX" sz="300"/>
        </a:p>
      </dgm:t>
    </dgm:pt>
    <dgm:pt modelId="{D1534D06-A7FF-4065-AF2D-43E7CD69F2F4}" type="sibTrans" cxnId="{0428E0C1-3530-41CC-86E9-B235F85158F4}">
      <dgm:prSet/>
      <dgm:spPr/>
      <dgm:t>
        <a:bodyPr/>
        <a:lstStyle/>
        <a:p>
          <a:endParaRPr lang="es-MX" sz="1400"/>
        </a:p>
      </dgm:t>
    </dgm:pt>
    <dgm:pt modelId="{2EBEFA5B-5EEA-49AD-84BA-568158983B52}">
      <dgm:prSet phldrT="[Texto]" custT="1"/>
      <dgm:spPr/>
      <dgm:t>
        <a:bodyPr/>
        <a:lstStyle/>
        <a:p>
          <a:pPr algn="ctr"/>
          <a:r>
            <a:rPr lang="es-MX" sz="2200" b="1" dirty="0" smtClean="0"/>
            <a:t>Comisionado Presidente  del órgano </a:t>
          </a:r>
          <a:r>
            <a:rPr lang="es-MX" sz="2200" b="1" dirty="0" smtClean="0"/>
            <a:t>Garante </a:t>
          </a:r>
          <a:r>
            <a:rPr lang="es-MX" sz="2200" b="1" dirty="0" smtClean="0"/>
            <a:t>del Acceso a la </a:t>
          </a:r>
          <a:r>
            <a:rPr lang="es-MX" sz="2200" b="1" dirty="0" err="1" smtClean="0"/>
            <a:t>Inf</a:t>
          </a:r>
          <a:r>
            <a:rPr lang="es-MX" sz="2200" b="1" dirty="0" smtClean="0"/>
            <a:t>. Pública (INAI)</a:t>
          </a:r>
          <a:endParaRPr lang="es-MX" sz="2200" b="1" dirty="0"/>
        </a:p>
      </dgm:t>
    </dgm:pt>
    <dgm:pt modelId="{91A727DA-2221-4741-A1F4-58B1E2C8AA95}" type="parTrans" cxnId="{E50AA013-D4F7-4A4E-A005-B26156A9B7B7}">
      <dgm:prSet custT="1"/>
      <dgm:spPr/>
      <dgm:t>
        <a:bodyPr/>
        <a:lstStyle/>
        <a:p>
          <a:endParaRPr lang="es-MX" sz="300"/>
        </a:p>
      </dgm:t>
    </dgm:pt>
    <dgm:pt modelId="{12244293-5771-4FAC-B00B-6C8DE2F2A654}" type="sibTrans" cxnId="{E50AA013-D4F7-4A4E-A005-B26156A9B7B7}">
      <dgm:prSet/>
      <dgm:spPr/>
      <dgm:t>
        <a:bodyPr/>
        <a:lstStyle/>
        <a:p>
          <a:endParaRPr lang="es-MX" sz="1400"/>
        </a:p>
      </dgm:t>
    </dgm:pt>
    <dgm:pt modelId="{32385120-7678-4598-AD84-35E17D506628}">
      <dgm:prSet phldrT="[Texto]" custT="1"/>
      <dgm:spPr/>
      <dgm:t>
        <a:bodyPr/>
        <a:lstStyle/>
        <a:p>
          <a:pPr algn="ctr"/>
          <a:r>
            <a:rPr lang="es-MX" sz="2400" b="1" dirty="0" smtClean="0"/>
            <a:t>Representante del Consejo de la Judicatura Federal</a:t>
          </a:r>
          <a:endParaRPr lang="es-MX" sz="2400" b="1" dirty="0"/>
        </a:p>
      </dgm:t>
    </dgm:pt>
    <dgm:pt modelId="{B2067B77-F516-44A8-B76A-A37C98685F48}" type="parTrans" cxnId="{E5C7706F-92B1-420F-8305-6892E44F6C82}">
      <dgm:prSet custT="1"/>
      <dgm:spPr/>
      <dgm:t>
        <a:bodyPr/>
        <a:lstStyle/>
        <a:p>
          <a:endParaRPr lang="es-MX" sz="300"/>
        </a:p>
      </dgm:t>
    </dgm:pt>
    <dgm:pt modelId="{4D2A6CF6-6B27-4ACA-9192-5A6F59183FDD}" type="sibTrans" cxnId="{E5C7706F-92B1-420F-8305-6892E44F6C82}">
      <dgm:prSet/>
      <dgm:spPr/>
      <dgm:t>
        <a:bodyPr/>
        <a:lstStyle/>
        <a:p>
          <a:endParaRPr lang="es-MX" sz="1400"/>
        </a:p>
      </dgm:t>
    </dgm:pt>
    <dgm:pt modelId="{244323F7-5BA0-45D2-849E-B8E8A0A57D1D}">
      <dgm:prSet phldrT="[Texto]" custT="1"/>
      <dgm:spPr/>
      <dgm:t>
        <a:bodyPr/>
        <a:lstStyle/>
        <a:p>
          <a:pPr algn="ctr"/>
          <a:r>
            <a:rPr lang="es-MX" sz="2400" b="1" dirty="0" smtClean="0"/>
            <a:t>Representante del Comité de Participación Ciudadana</a:t>
          </a:r>
          <a:endParaRPr lang="es-MX" sz="2400" b="1" dirty="0"/>
        </a:p>
      </dgm:t>
    </dgm:pt>
    <dgm:pt modelId="{06E0896B-7D3B-45B8-9FA4-6EEF814D3BF2}" type="parTrans" cxnId="{D5A27C29-FF58-4E86-85DF-207E7E6D009B}">
      <dgm:prSet custT="1"/>
      <dgm:spPr/>
      <dgm:t>
        <a:bodyPr/>
        <a:lstStyle/>
        <a:p>
          <a:endParaRPr lang="es-MX" sz="500"/>
        </a:p>
      </dgm:t>
    </dgm:pt>
    <dgm:pt modelId="{E0F7ECE6-0029-47D9-AEC8-E5122D22C268}" type="sibTrans" cxnId="{D5A27C29-FF58-4E86-85DF-207E7E6D009B}">
      <dgm:prSet/>
      <dgm:spPr/>
      <dgm:t>
        <a:bodyPr/>
        <a:lstStyle/>
        <a:p>
          <a:endParaRPr lang="es-MX" sz="1400"/>
        </a:p>
      </dgm:t>
    </dgm:pt>
    <dgm:pt modelId="{29291804-DAC0-45C8-9E2C-A5AD9D54157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74000">
              <a:schemeClr val="tx2">
                <a:lumMod val="60000"/>
                <a:lumOff val="40000"/>
              </a:schemeClr>
            </a:gs>
            <a:gs pos="7000">
              <a:srgbClr val="2787A0"/>
            </a:gs>
            <a:gs pos="44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2800" b="1" dirty="0" smtClean="0">
              <a:ea typeface="Arial Unicode MS" pitchFamily="34" charset="-128"/>
              <a:cs typeface="Arial Unicode MS" pitchFamily="34" charset="-128"/>
            </a:rPr>
            <a:t>Comité Coordinador</a:t>
          </a:r>
          <a:endParaRPr lang="es-MX" sz="2800" b="1" dirty="0"/>
        </a:p>
      </dgm:t>
    </dgm:pt>
    <dgm:pt modelId="{B715E302-674A-4E2C-838C-4C337823B844}" type="sibTrans" cxnId="{D7B5E80D-8DE3-453A-AB56-328F4D6169B5}">
      <dgm:prSet/>
      <dgm:spPr/>
      <dgm:t>
        <a:bodyPr/>
        <a:lstStyle/>
        <a:p>
          <a:endParaRPr lang="es-MX" sz="1400"/>
        </a:p>
      </dgm:t>
    </dgm:pt>
    <dgm:pt modelId="{A33774D1-2DA0-41F0-9944-12E53F9AF0B7}" type="parTrans" cxnId="{D7B5E80D-8DE3-453A-AB56-328F4D6169B5}">
      <dgm:prSet/>
      <dgm:spPr/>
      <dgm:t>
        <a:bodyPr/>
        <a:lstStyle/>
        <a:p>
          <a:endParaRPr lang="es-MX" sz="1400"/>
        </a:p>
      </dgm:t>
    </dgm:pt>
    <dgm:pt modelId="{2279E040-5248-4501-8E87-4CC3A9AF70C7}" type="pres">
      <dgm:prSet presAssocID="{0C20B8DB-170E-48D4-94C7-04B1D74F4E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D74AD3-FD79-485E-865D-4FA30C3F5EEB}" type="pres">
      <dgm:prSet presAssocID="{29291804-DAC0-45C8-9E2C-A5AD9D54157F}" presName="root1" presStyleCnt="0"/>
      <dgm:spPr/>
      <dgm:t>
        <a:bodyPr/>
        <a:lstStyle/>
        <a:p>
          <a:endParaRPr lang="es-MX"/>
        </a:p>
      </dgm:t>
    </dgm:pt>
    <dgm:pt modelId="{27227BBD-377A-4367-A828-55888A35BB81}" type="pres">
      <dgm:prSet presAssocID="{29291804-DAC0-45C8-9E2C-A5AD9D54157F}" presName="LevelOneTextNode" presStyleLbl="node0" presStyleIdx="0" presStyleCnt="1" custScaleX="190244" custScaleY="202254" custLinFactX="-71999" custLinFactNeighborX="-100000" custLinFactNeighborY="-46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D5CADCC-9EF6-48C5-A8D3-EF112311D268}" type="pres">
      <dgm:prSet presAssocID="{29291804-DAC0-45C8-9E2C-A5AD9D54157F}" presName="level2hierChild" presStyleCnt="0"/>
      <dgm:spPr/>
      <dgm:t>
        <a:bodyPr/>
        <a:lstStyle/>
        <a:p>
          <a:endParaRPr lang="es-MX"/>
        </a:p>
      </dgm:t>
    </dgm:pt>
    <dgm:pt modelId="{9956E33C-5D9B-4693-9639-29647CE26B6A}" type="pres">
      <dgm:prSet presAssocID="{C5179D65-1864-4C46-B511-64AC7913FEFC}" presName="conn2-1" presStyleLbl="parChTrans1D2" presStyleIdx="0" presStyleCnt="7"/>
      <dgm:spPr/>
      <dgm:t>
        <a:bodyPr/>
        <a:lstStyle/>
        <a:p>
          <a:endParaRPr lang="es-MX"/>
        </a:p>
      </dgm:t>
    </dgm:pt>
    <dgm:pt modelId="{64526F77-95D8-4213-80EB-49625F741366}" type="pres">
      <dgm:prSet presAssocID="{C5179D65-1864-4C46-B511-64AC7913FEFC}" presName="connTx" presStyleLbl="parChTrans1D2" presStyleIdx="0" presStyleCnt="7"/>
      <dgm:spPr/>
      <dgm:t>
        <a:bodyPr/>
        <a:lstStyle/>
        <a:p>
          <a:endParaRPr lang="es-MX"/>
        </a:p>
      </dgm:t>
    </dgm:pt>
    <dgm:pt modelId="{277F2593-9263-45FA-9849-0433196C787E}" type="pres">
      <dgm:prSet presAssocID="{BD9A970F-441C-45E5-8AA2-959E4106DA6D}" presName="root2" presStyleCnt="0"/>
      <dgm:spPr/>
      <dgm:t>
        <a:bodyPr/>
        <a:lstStyle/>
        <a:p>
          <a:endParaRPr lang="es-MX"/>
        </a:p>
      </dgm:t>
    </dgm:pt>
    <dgm:pt modelId="{5FBD7165-2EB8-4A72-A604-C057EE599505}" type="pres">
      <dgm:prSet presAssocID="{BD9A970F-441C-45E5-8AA2-959E4106DA6D}" presName="LevelTwoTextNode" presStyleLbl="node2" presStyleIdx="0" presStyleCnt="7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C7178CC-4911-426D-BBDC-DC3C96AFCF7E}" type="pres">
      <dgm:prSet presAssocID="{BD9A970F-441C-45E5-8AA2-959E4106DA6D}" presName="level3hierChild" presStyleCnt="0"/>
      <dgm:spPr/>
      <dgm:t>
        <a:bodyPr/>
        <a:lstStyle/>
        <a:p>
          <a:endParaRPr lang="es-MX"/>
        </a:p>
      </dgm:t>
    </dgm:pt>
    <dgm:pt modelId="{F4CC9E3D-35D2-464B-B013-BE776E05E06B}" type="pres">
      <dgm:prSet presAssocID="{ED152367-5AD2-4853-90F6-4F0F5E455E9D}" presName="conn2-1" presStyleLbl="parChTrans1D2" presStyleIdx="1" presStyleCnt="7"/>
      <dgm:spPr/>
      <dgm:t>
        <a:bodyPr/>
        <a:lstStyle/>
        <a:p>
          <a:endParaRPr lang="es-MX"/>
        </a:p>
      </dgm:t>
    </dgm:pt>
    <dgm:pt modelId="{18682C44-2CB2-4C7A-815C-A1852165631E}" type="pres">
      <dgm:prSet presAssocID="{ED152367-5AD2-4853-90F6-4F0F5E455E9D}" presName="connTx" presStyleLbl="parChTrans1D2" presStyleIdx="1" presStyleCnt="7"/>
      <dgm:spPr/>
      <dgm:t>
        <a:bodyPr/>
        <a:lstStyle/>
        <a:p>
          <a:endParaRPr lang="es-MX"/>
        </a:p>
      </dgm:t>
    </dgm:pt>
    <dgm:pt modelId="{D464FB97-8F2A-463A-93AB-FA1ED47A9E77}" type="pres">
      <dgm:prSet presAssocID="{32D00531-7975-4C06-9AEB-12665442135B}" presName="root2" presStyleCnt="0"/>
      <dgm:spPr/>
      <dgm:t>
        <a:bodyPr/>
        <a:lstStyle/>
        <a:p>
          <a:endParaRPr lang="es-MX"/>
        </a:p>
      </dgm:t>
    </dgm:pt>
    <dgm:pt modelId="{3F8E2C99-0E77-4B1B-8427-FAB89C790F91}" type="pres">
      <dgm:prSet presAssocID="{32D00531-7975-4C06-9AEB-12665442135B}" presName="LevelTwoTextNode" presStyleLbl="node2" presStyleIdx="1" presStyleCnt="7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CC78F5-809D-4030-B25D-F09A43FF3EB4}" type="pres">
      <dgm:prSet presAssocID="{32D00531-7975-4C06-9AEB-12665442135B}" presName="level3hierChild" presStyleCnt="0"/>
      <dgm:spPr/>
      <dgm:t>
        <a:bodyPr/>
        <a:lstStyle/>
        <a:p>
          <a:endParaRPr lang="es-MX"/>
        </a:p>
      </dgm:t>
    </dgm:pt>
    <dgm:pt modelId="{C8BD9490-4C44-4ED2-B66E-66E2C627BE1A}" type="pres">
      <dgm:prSet presAssocID="{7297E409-5ED0-47B2-BCEC-2AB4892EC939}" presName="conn2-1" presStyleLbl="parChTrans1D2" presStyleIdx="2" presStyleCnt="7"/>
      <dgm:spPr/>
      <dgm:t>
        <a:bodyPr/>
        <a:lstStyle/>
        <a:p>
          <a:endParaRPr lang="es-MX"/>
        </a:p>
      </dgm:t>
    </dgm:pt>
    <dgm:pt modelId="{8E9142F2-5D40-4E55-B41A-FBB908EF3021}" type="pres">
      <dgm:prSet presAssocID="{7297E409-5ED0-47B2-BCEC-2AB4892EC939}" presName="connTx" presStyleLbl="parChTrans1D2" presStyleIdx="2" presStyleCnt="7"/>
      <dgm:spPr/>
      <dgm:t>
        <a:bodyPr/>
        <a:lstStyle/>
        <a:p>
          <a:endParaRPr lang="es-MX"/>
        </a:p>
      </dgm:t>
    </dgm:pt>
    <dgm:pt modelId="{97F2B487-669E-44D5-8A87-20315B38BEE9}" type="pres">
      <dgm:prSet presAssocID="{39EEEF84-8640-4802-BCC0-AA72C4890C7E}" presName="root2" presStyleCnt="0"/>
      <dgm:spPr/>
      <dgm:t>
        <a:bodyPr/>
        <a:lstStyle/>
        <a:p>
          <a:endParaRPr lang="es-MX"/>
        </a:p>
      </dgm:t>
    </dgm:pt>
    <dgm:pt modelId="{83BE382F-2DC9-43E5-9C0C-4B6BEBCC7CAF}" type="pres">
      <dgm:prSet presAssocID="{39EEEF84-8640-4802-BCC0-AA72C4890C7E}" presName="LevelTwoTextNode" presStyleLbl="node2" presStyleIdx="2" presStyleCnt="7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8CAA75-C5D3-4A7D-9F86-52258A336F12}" type="pres">
      <dgm:prSet presAssocID="{39EEEF84-8640-4802-BCC0-AA72C4890C7E}" presName="level3hierChild" presStyleCnt="0"/>
      <dgm:spPr/>
      <dgm:t>
        <a:bodyPr/>
        <a:lstStyle/>
        <a:p>
          <a:endParaRPr lang="es-MX"/>
        </a:p>
      </dgm:t>
    </dgm:pt>
    <dgm:pt modelId="{32DD56F6-6003-406C-A099-2A56C7470DD5}" type="pres">
      <dgm:prSet presAssocID="{58213ADC-68A7-476E-95EB-7870720FDC52}" presName="conn2-1" presStyleLbl="parChTrans1D2" presStyleIdx="3" presStyleCnt="7"/>
      <dgm:spPr/>
      <dgm:t>
        <a:bodyPr/>
        <a:lstStyle/>
        <a:p>
          <a:endParaRPr lang="es-MX"/>
        </a:p>
      </dgm:t>
    </dgm:pt>
    <dgm:pt modelId="{436AEC48-7098-494B-9727-3CB5CB0299B4}" type="pres">
      <dgm:prSet presAssocID="{58213ADC-68A7-476E-95EB-7870720FDC52}" presName="connTx" presStyleLbl="parChTrans1D2" presStyleIdx="3" presStyleCnt="7"/>
      <dgm:spPr/>
      <dgm:t>
        <a:bodyPr/>
        <a:lstStyle/>
        <a:p>
          <a:endParaRPr lang="es-MX"/>
        </a:p>
      </dgm:t>
    </dgm:pt>
    <dgm:pt modelId="{85183C64-A8B1-4B02-AEC2-870ED48EF184}" type="pres">
      <dgm:prSet presAssocID="{987EFC7C-99E2-4C1D-B21B-D5DD91377CF5}" presName="root2" presStyleCnt="0"/>
      <dgm:spPr/>
      <dgm:t>
        <a:bodyPr/>
        <a:lstStyle/>
        <a:p>
          <a:endParaRPr lang="es-MX"/>
        </a:p>
      </dgm:t>
    </dgm:pt>
    <dgm:pt modelId="{17080177-09B5-4440-B977-A38220730897}" type="pres">
      <dgm:prSet presAssocID="{987EFC7C-99E2-4C1D-B21B-D5DD91377CF5}" presName="LevelTwoTextNode" presStyleLbl="node2" presStyleIdx="3" presStyleCnt="7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7EF966-C201-465D-A7DB-AB4668246017}" type="pres">
      <dgm:prSet presAssocID="{987EFC7C-99E2-4C1D-B21B-D5DD91377CF5}" presName="level3hierChild" presStyleCnt="0"/>
      <dgm:spPr/>
      <dgm:t>
        <a:bodyPr/>
        <a:lstStyle/>
        <a:p>
          <a:endParaRPr lang="es-MX"/>
        </a:p>
      </dgm:t>
    </dgm:pt>
    <dgm:pt modelId="{619C1295-0725-428D-8C70-2BEF5EF4E935}" type="pres">
      <dgm:prSet presAssocID="{91A727DA-2221-4741-A1F4-58B1E2C8AA95}" presName="conn2-1" presStyleLbl="parChTrans1D2" presStyleIdx="4" presStyleCnt="7"/>
      <dgm:spPr/>
      <dgm:t>
        <a:bodyPr/>
        <a:lstStyle/>
        <a:p>
          <a:endParaRPr lang="es-MX"/>
        </a:p>
      </dgm:t>
    </dgm:pt>
    <dgm:pt modelId="{F8CF3308-BEFA-4E49-B4E2-88BC289D085B}" type="pres">
      <dgm:prSet presAssocID="{91A727DA-2221-4741-A1F4-58B1E2C8AA95}" presName="connTx" presStyleLbl="parChTrans1D2" presStyleIdx="4" presStyleCnt="7"/>
      <dgm:spPr/>
      <dgm:t>
        <a:bodyPr/>
        <a:lstStyle/>
        <a:p>
          <a:endParaRPr lang="es-MX"/>
        </a:p>
      </dgm:t>
    </dgm:pt>
    <dgm:pt modelId="{2F7157DB-347A-470B-A392-F968C20A6EA3}" type="pres">
      <dgm:prSet presAssocID="{2EBEFA5B-5EEA-49AD-84BA-568158983B52}" presName="root2" presStyleCnt="0"/>
      <dgm:spPr/>
      <dgm:t>
        <a:bodyPr/>
        <a:lstStyle/>
        <a:p>
          <a:endParaRPr lang="es-MX"/>
        </a:p>
      </dgm:t>
    </dgm:pt>
    <dgm:pt modelId="{1F29EEB3-A21B-42CB-8D25-EDB9BAEDACE6}" type="pres">
      <dgm:prSet presAssocID="{2EBEFA5B-5EEA-49AD-84BA-568158983B52}" presName="LevelTwoTextNode" presStyleLbl="node2" presStyleIdx="4" presStyleCnt="7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FB9ACB8-6718-4187-B4E4-63799F2DFA85}" type="pres">
      <dgm:prSet presAssocID="{2EBEFA5B-5EEA-49AD-84BA-568158983B52}" presName="level3hierChild" presStyleCnt="0"/>
      <dgm:spPr/>
      <dgm:t>
        <a:bodyPr/>
        <a:lstStyle/>
        <a:p>
          <a:endParaRPr lang="es-MX"/>
        </a:p>
      </dgm:t>
    </dgm:pt>
    <dgm:pt modelId="{7CB91E37-4BD9-46C7-BDF7-DBAF2E14154E}" type="pres">
      <dgm:prSet presAssocID="{B2067B77-F516-44A8-B76A-A37C98685F48}" presName="conn2-1" presStyleLbl="parChTrans1D2" presStyleIdx="5" presStyleCnt="7"/>
      <dgm:spPr/>
      <dgm:t>
        <a:bodyPr/>
        <a:lstStyle/>
        <a:p>
          <a:endParaRPr lang="es-MX"/>
        </a:p>
      </dgm:t>
    </dgm:pt>
    <dgm:pt modelId="{EA5E63C8-B5FA-4B9D-A324-BE1A1AB29490}" type="pres">
      <dgm:prSet presAssocID="{B2067B77-F516-44A8-B76A-A37C98685F48}" presName="connTx" presStyleLbl="parChTrans1D2" presStyleIdx="5" presStyleCnt="7"/>
      <dgm:spPr/>
      <dgm:t>
        <a:bodyPr/>
        <a:lstStyle/>
        <a:p>
          <a:endParaRPr lang="es-MX"/>
        </a:p>
      </dgm:t>
    </dgm:pt>
    <dgm:pt modelId="{B62E11C1-6ED8-4AF6-A4F7-4DD163682BC2}" type="pres">
      <dgm:prSet presAssocID="{32385120-7678-4598-AD84-35E17D506628}" presName="root2" presStyleCnt="0"/>
      <dgm:spPr/>
      <dgm:t>
        <a:bodyPr/>
        <a:lstStyle/>
        <a:p>
          <a:endParaRPr lang="es-MX"/>
        </a:p>
      </dgm:t>
    </dgm:pt>
    <dgm:pt modelId="{58BDAD5B-CD3C-4B35-B2B6-28E8343008A7}" type="pres">
      <dgm:prSet presAssocID="{32385120-7678-4598-AD84-35E17D506628}" presName="LevelTwoTextNode" presStyleLbl="node2" presStyleIdx="5" presStyleCnt="7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5966AE-002D-43F2-9E6A-8531D502AF23}" type="pres">
      <dgm:prSet presAssocID="{32385120-7678-4598-AD84-35E17D506628}" presName="level3hierChild" presStyleCnt="0"/>
      <dgm:spPr/>
      <dgm:t>
        <a:bodyPr/>
        <a:lstStyle/>
        <a:p>
          <a:endParaRPr lang="es-MX"/>
        </a:p>
      </dgm:t>
    </dgm:pt>
    <dgm:pt modelId="{A0BB8277-0BDC-46C5-B399-176E8C00D65B}" type="pres">
      <dgm:prSet presAssocID="{06E0896B-7D3B-45B8-9FA4-6EEF814D3BF2}" presName="conn2-1" presStyleLbl="parChTrans1D2" presStyleIdx="6" presStyleCnt="7"/>
      <dgm:spPr/>
      <dgm:t>
        <a:bodyPr/>
        <a:lstStyle/>
        <a:p>
          <a:endParaRPr lang="es-MX"/>
        </a:p>
      </dgm:t>
    </dgm:pt>
    <dgm:pt modelId="{B9CAE2CB-4DC2-4130-ACE7-47CB7F9E3E02}" type="pres">
      <dgm:prSet presAssocID="{06E0896B-7D3B-45B8-9FA4-6EEF814D3BF2}" presName="connTx" presStyleLbl="parChTrans1D2" presStyleIdx="6" presStyleCnt="7"/>
      <dgm:spPr/>
      <dgm:t>
        <a:bodyPr/>
        <a:lstStyle/>
        <a:p>
          <a:endParaRPr lang="es-MX"/>
        </a:p>
      </dgm:t>
    </dgm:pt>
    <dgm:pt modelId="{541EFD9E-8BED-4826-89EC-DA03BBBAF8EA}" type="pres">
      <dgm:prSet presAssocID="{244323F7-5BA0-45D2-849E-B8E8A0A57D1D}" presName="root2" presStyleCnt="0"/>
      <dgm:spPr/>
      <dgm:t>
        <a:bodyPr/>
        <a:lstStyle/>
        <a:p>
          <a:endParaRPr lang="es-MX"/>
        </a:p>
      </dgm:t>
    </dgm:pt>
    <dgm:pt modelId="{688EC4BA-4401-42AC-A63E-5E27D04951B5}" type="pres">
      <dgm:prSet presAssocID="{244323F7-5BA0-45D2-849E-B8E8A0A57D1D}" presName="LevelTwoTextNode" presStyleLbl="node2" presStyleIdx="6" presStyleCnt="7" custScaleX="393711" custLinFactNeighborY="1372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01ADC2-782B-45B2-98C4-3AE24D4AD742}" type="pres">
      <dgm:prSet presAssocID="{244323F7-5BA0-45D2-849E-B8E8A0A57D1D}" presName="level3hierChild" presStyleCnt="0"/>
      <dgm:spPr/>
      <dgm:t>
        <a:bodyPr/>
        <a:lstStyle/>
        <a:p>
          <a:endParaRPr lang="es-MX"/>
        </a:p>
      </dgm:t>
    </dgm:pt>
  </dgm:ptLst>
  <dgm:cxnLst>
    <dgm:cxn modelId="{B43D8FEC-5724-4411-9BBE-60E160303796}" type="presOf" srcId="{29291804-DAC0-45C8-9E2C-A5AD9D54157F}" destId="{27227BBD-377A-4367-A828-55888A35BB81}" srcOrd="0" destOrd="0" presId="urn:microsoft.com/office/officeart/2005/8/layout/hierarchy2"/>
    <dgm:cxn modelId="{E7107521-B8EF-4868-A866-835DD16CFE9F}" type="presOf" srcId="{B2067B77-F516-44A8-B76A-A37C98685F48}" destId="{7CB91E37-4BD9-46C7-BDF7-DBAF2E14154E}" srcOrd="0" destOrd="0" presId="urn:microsoft.com/office/officeart/2005/8/layout/hierarchy2"/>
    <dgm:cxn modelId="{E50AA013-D4F7-4A4E-A005-B26156A9B7B7}" srcId="{29291804-DAC0-45C8-9E2C-A5AD9D54157F}" destId="{2EBEFA5B-5EEA-49AD-84BA-568158983B52}" srcOrd="4" destOrd="0" parTransId="{91A727DA-2221-4741-A1F4-58B1E2C8AA95}" sibTransId="{12244293-5771-4FAC-B00B-6C8DE2F2A654}"/>
    <dgm:cxn modelId="{A4FB0E0B-2CB5-4DBB-BF5A-B93D1D935914}" type="presOf" srcId="{ED152367-5AD2-4853-90F6-4F0F5E455E9D}" destId="{F4CC9E3D-35D2-464B-B013-BE776E05E06B}" srcOrd="0" destOrd="0" presId="urn:microsoft.com/office/officeart/2005/8/layout/hierarchy2"/>
    <dgm:cxn modelId="{18638774-72F2-44BF-B006-91D28AF8B75D}" type="presOf" srcId="{2EBEFA5B-5EEA-49AD-84BA-568158983B52}" destId="{1F29EEB3-A21B-42CB-8D25-EDB9BAEDACE6}" srcOrd="0" destOrd="0" presId="urn:microsoft.com/office/officeart/2005/8/layout/hierarchy2"/>
    <dgm:cxn modelId="{2A77960D-2FB1-46E5-9D06-036B80F4054E}" type="presOf" srcId="{06E0896B-7D3B-45B8-9FA4-6EEF814D3BF2}" destId="{B9CAE2CB-4DC2-4130-ACE7-47CB7F9E3E02}" srcOrd="1" destOrd="0" presId="urn:microsoft.com/office/officeart/2005/8/layout/hierarchy2"/>
    <dgm:cxn modelId="{D0907B2A-D617-4B88-B9EF-1ED3AF511A57}" type="presOf" srcId="{91A727DA-2221-4741-A1F4-58B1E2C8AA95}" destId="{F8CF3308-BEFA-4E49-B4E2-88BC289D085B}" srcOrd="1" destOrd="0" presId="urn:microsoft.com/office/officeart/2005/8/layout/hierarchy2"/>
    <dgm:cxn modelId="{BFE36C00-E99A-4E44-9969-62F7E383FD46}" type="presOf" srcId="{7297E409-5ED0-47B2-BCEC-2AB4892EC939}" destId="{8E9142F2-5D40-4E55-B41A-FBB908EF3021}" srcOrd="1" destOrd="0" presId="urn:microsoft.com/office/officeart/2005/8/layout/hierarchy2"/>
    <dgm:cxn modelId="{20775566-2EC6-424A-A9C3-C3F2A65969EB}" type="presOf" srcId="{B2067B77-F516-44A8-B76A-A37C98685F48}" destId="{EA5E63C8-B5FA-4B9D-A324-BE1A1AB29490}" srcOrd="1" destOrd="0" presId="urn:microsoft.com/office/officeart/2005/8/layout/hierarchy2"/>
    <dgm:cxn modelId="{D5A27C29-FF58-4E86-85DF-207E7E6D009B}" srcId="{29291804-DAC0-45C8-9E2C-A5AD9D54157F}" destId="{244323F7-5BA0-45D2-849E-B8E8A0A57D1D}" srcOrd="6" destOrd="0" parTransId="{06E0896B-7D3B-45B8-9FA4-6EEF814D3BF2}" sibTransId="{E0F7ECE6-0029-47D9-AEC8-E5122D22C268}"/>
    <dgm:cxn modelId="{20012440-9A74-4C4C-9F4D-D991D5CBEACA}" type="presOf" srcId="{39EEEF84-8640-4802-BCC0-AA72C4890C7E}" destId="{83BE382F-2DC9-43E5-9C0C-4B6BEBCC7CAF}" srcOrd="0" destOrd="0" presId="urn:microsoft.com/office/officeart/2005/8/layout/hierarchy2"/>
    <dgm:cxn modelId="{85CE6D57-B40C-400C-AEAB-17AC657C5BC6}" type="presOf" srcId="{BD9A970F-441C-45E5-8AA2-959E4106DA6D}" destId="{5FBD7165-2EB8-4A72-A604-C057EE599505}" srcOrd="0" destOrd="0" presId="urn:microsoft.com/office/officeart/2005/8/layout/hierarchy2"/>
    <dgm:cxn modelId="{A1E8F29D-71CF-4690-9AF7-D5807794B6FC}" type="presOf" srcId="{91A727DA-2221-4741-A1F4-58B1E2C8AA95}" destId="{619C1295-0725-428D-8C70-2BEF5EF4E935}" srcOrd="0" destOrd="0" presId="urn:microsoft.com/office/officeart/2005/8/layout/hierarchy2"/>
    <dgm:cxn modelId="{5BBEFED1-B20A-4F56-82C3-F327CDC54F0F}" type="presOf" srcId="{58213ADC-68A7-476E-95EB-7870720FDC52}" destId="{32DD56F6-6003-406C-A099-2A56C7470DD5}" srcOrd="0" destOrd="0" presId="urn:microsoft.com/office/officeart/2005/8/layout/hierarchy2"/>
    <dgm:cxn modelId="{C79F3463-2A13-4ECA-8045-6BB58DB3622C}" type="presOf" srcId="{987EFC7C-99E2-4C1D-B21B-D5DD91377CF5}" destId="{17080177-09B5-4440-B977-A38220730897}" srcOrd="0" destOrd="0" presId="urn:microsoft.com/office/officeart/2005/8/layout/hierarchy2"/>
    <dgm:cxn modelId="{A0731C54-6F62-471D-AAC3-9ABD21FE4305}" type="presOf" srcId="{C5179D65-1864-4C46-B511-64AC7913FEFC}" destId="{64526F77-95D8-4213-80EB-49625F741366}" srcOrd="1" destOrd="0" presId="urn:microsoft.com/office/officeart/2005/8/layout/hierarchy2"/>
    <dgm:cxn modelId="{8689F6F5-C0E2-4C29-9788-C258B4AC9ACA}" type="presOf" srcId="{C5179D65-1864-4C46-B511-64AC7913FEFC}" destId="{9956E33C-5D9B-4693-9639-29647CE26B6A}" srcOrd="0" destOrd="0" presId="urn:microsoft.com/office/officeart/2005/8/layout/hierarchy2"/>
    <dgm:cxn modelId="{88983F01-597B-4648-9B50-BE9BF7DC5912}" type="presOf" srcId="{ED152367-5AD2-4853-90F6-4F0F5E455E9D}" destId="{18682C44-2CB2-4C7A-815C-A1852165631E}" srcOrd="1" destOrd="0" presId="urn:microsoft.com/office/officeart/2005/8/layout/hierarchy2"/>
    <dgm:cxn modelId="{EF21780F-518F-4D35-864C-13A481804E96}" srcId="{29291804-DAC0-45C8-9E2C-A5AD9D54157F}" destId="{39EEEF84-8640-4802-BCC0-AA72C4890C7E}" srcOrd="2" destOrd="0" parTransId="{7297E409-5ED0-47B2-BCEC-2AB4892EC939}" sibTransId="{1AEF1888-B800-45EC-9BBE-0830C20BB5D5}"/>
    <dgm:cxn modelId="{D7B5E80D-8DE3-453A-AB56-328F4D6169B5}" srcId="{0C20B8DB-170E-48D4-94C7-04B1D74F4E37}" destId="{29291804-DAC0-45C8-9E2C-A5AD9D54157F}" srcOrd="0" destOrd="0" parTransId="{A33774D1-2DA0-41F0-9944-12E53F9AF0B7}" sibTransId="{B715E302-674A-4E2C-838C-4C337823B844}"/>
    <dgm:cxn modelId="{284AE51C-2802-42F6-AADB-82CBD7A8D098}" srcId="{29291804-DAC0-45C8-9E2C-A5AD9D54157F}" destId="{32D00531-7975-4C06-9AEB-12665442135B}" srcOrd="1" destOrd="0" parTransId="{ED152367-5AD2-4853-90F6-4F0F5E455E9D}" sibTransId="{BCEFD1ED-C7F4-48FF-98CC-C4402E6A2B97}"/>
    <dgm:cxn modelId="{D087CC28-3422-4DB7-B1F1-20E6917A2D9B}" type="presOf" srcId="{7297E409-5ED0-47B2-BCEC-2AB4892EC939}" destId="{C8BD9490-4C44-4ED2-B66E-66E2C627BE1A}" srcOrd="0" destOrd="0" presId="urn:microsoft.com/office/officeart/2005/8/layout/hierarchy2"/>
    <dgm:cxn modelId="{9E774B95-D90C-4968-81BC-E8C850F814C9}" type="presOf" srcId="{0C20B8DB-170E-48D4-94C7-04B1D74F4E37}" destId="{2279E040-5248-4501-8E87-4CC3A9AF70C7}" srcOrd="0" destOrd="0" presId="urn:microsoft.com/office/officeart/2005/8/layout/hierarchy2"/>
    <dgm:cxn modelId="{8F282CE4-59E6-43F8-8ED4-5DA673999B6F}" type="presOf" srcId="{32385120-7678-4598-AD84-35E17D506628}" destId="{58BDAD5B-CD3C-4B35-B2B6-28E8343008A7}" srcOrd="0" destOrd="0" presId="urn:microsoft.com/office/officeart/2005/8/layout/hierarchy2"/>
    <dgm:cxn modelId="{776FE6A0-E497-46F3-A133-1E145083B653}" type="presOf" srcId="{58213ADC-68A7-476E-95EB-7870720FDC52}" destId="{436AEC48-7098-494B-9727-3CB5CB0299B4}" srcOrd="1" destOrd="0" presId="urn:microsoft.com/office/officeart/2005/8/layout/hierarchy2"/>
    <dgm:cxn modelId="{2A2F9942-FFF2-4F7F-8ED1-E08EDAB36D61}" srcId="{29291804-DAC0-45C8-9E2C-A5AD9D54157F}" destId="{BD9A970F-441C-45E5-8AA2-959E4106DA6D}" srcOrd="0" destOrd="0" parTransId="{C5179D65-1864-4C46-B511-64AC7913FEFC}" sibTransId="{C6C32D67-90A3-4096-B440-5F33E0ED1E68}"/>
    <dgm:cxn modelId="{0428E0C1-3530-41CC-86E9-B235F85158F4}" srcId="{29291804-DAC0-45C8-9E2C-A5AD9D54157F}" destId="{987EFC7C-99E2-4C1D-B21B-D5DD91377CF5}" srcOrd="3" destOrd="0" parTransId="{58213ADC-68A7-476E-95EB-7870720FDC52}" sibTransId="{D1534D06-A7FF-4065-AF2D-43E7CD69F2F4}"/>
    <dgm:cxn modelId="{E5C7706F-92B1-420F-8305-6892E44F6C82}" srcId="{29291804-DAC0-45C8-9E2C-A5AD9D54157F}" destId="{32385120-7678-4598-AD84-35E17D506628}" srcOrd="5" destOrd="0" parTransId="{B2067B77-F516-44A8-B76A-A37C98685F48}" sibTransId="{4D2A6CF6-6B27-4ACA-9192-5A6F59183FDD}"/>
    <dgm:cxn modelId="{9AB22250-BBFD-4F1D-AEEB-EF6DBE886C30}" type="presOf" srcId="{06E0896B-7D3B-45B8-9FA4-6EEF814D3BF2}" destId="{A0BB8277-0BDC-46C5-B399-176E8C00D65B}" srcOrd="0" destOrd="0" presId="urn:microsoft.com/office/officeart/2005/8/layout/hierarchy2"/>
    <dgm:cxn modelId="{F8A19295-3076-431A-9072-8A3E3E8EBAAB}" type="presOf" srcId="{32D00531-7975-4C06-9AEB-12665442135B}" destId="{3F8E2C99-0E77-4B1B-8427-FAB89C790F91}" srcOrd="0" destOrd="0" presId="urn:microsoft.com/office/officeart/2005/8/layout/hierarchy2"/>
    <dgm:cxn modelId="{63AAF749-FE89-44B8-B834-5B81B6C3DC23}" type="presOf" srcId="{244323F7-5BA0-45D2-849E-B8E8A0A57D1D}" destId="{688EC4BA-4401-42AC-A63E-5E27D04951B5}" srcOrd="0" destOrd="0" presId="urn:microsoft.com/office/officeart/2005/8/layout/hierarchy2"/>
    <dgm:cxn modelId="{978B5343-32D0-448A-ADE9-3E7CC114BAFA}" type="presParOf" srcId="{2279E040-5248-4501-8E87-4CC3A9AF70C7}" destId="{A1D74AD3-FD79-485E-865D-4FA30C3F5EEB}" srcOrd="0" destOrd="0" presId="urn:microsoft.com/office/officeart/2005/8/layout/hierarchy2"/>
    <dgm:cxn modelId="{9A44DE75-75D8-4EBE-B630-C50CC4D139CE}" type="presParOf" srcId="{A1D74AD3-FD79-485E-865D-4FA30C3F5EEB}" destId="{27227BBD-377A-4367-A828-55888A35BB81}" srcOrd="0" destOrd="0" presId="urn:microsoft.com/office/officeart/2005/8/layout/hierarchy2"/>
    <dgm:cxn modelId="{E152EA7C-A6AF-422C-B1B7-5332D3138BAC}" type="presParOf" srcId="{A1D74AD3-FD79-485E-865D-4FA30C3F5EEB}" destId="{3D5CADCC-9EF6-48C5-A8D3-EF112311D268}" srcOrd="1" destOrd="0" presId="urn:microsoft.com/office/officeart/2005/8/layout/hierarchy2"/>
    <dgm:cxn modelId="{52749690-FAC6-4A69-B1E2-91DE781888EE}" type="presParOf" srcId="{3D5CADCC-9EF6-48C5-A8D3-EF112311D268}" destId="{9956E33C-5D9B-4693-9639-29647CE26B6A}" srcOrd="0" destOrd="0" presId="urn:microsoft.com/office/officeart/2005/8/layout/hierarchy2"/>
    <dgm:cxn modelId="{F4906920-D7F3-468E-83D9-FD729512B597}" type="presParOf" srcId="{9956E33C-5D9B-4693-9639-29647CE26B6A}" destId="{64526F77-95D8-4213-80EB-49625F741366}" srcOrd="0" destOrd="0" presId="urn:microsoft.com/office/officeart/2005/8/layout/hierarchy2"/>
    <dgm:cxn modelId="{8322706F-24D9-4925-991B-A2E61BD1C7B7}" type="presParOf" srcId="{3D5CADCC-9EF6-48C5-A8D3-EF112311D268}" destId="{277F2593-9263-45FA-9849-0433196C787E}" srcOrd="1" destOrd="0" presId="urn:microsoft.com/office/officeart/2005/8/layout/hierarchy2"/>
    <dgm:cxn modelId="{43FD3D20-9BAF-43EE-878C-10087FE5EE15}" type="presParOf" srcId="{277F2593-9263-45FA-9849-0433196C787E}" destId="{5FBD7165-2EB8-4A72-A604-C057EE599505}" srcOrd="0" destOrd="0" presId="urn:microsoft.com/office/officeart/2005/8/layout/hierarchy2"/>
    <dgm:cxn modelId="{C2B3BCD1-147B-441B-AEA1-36BAD9A18877}" type="presParOf" srcId="{277F2593-9263-45FA-9849-0433196C787E}" destId="{9C7178CC-4911-426D-BBDC-DC3C96AFCF7E}" srcOrd="1" destOrd="0" presId="urn:microsoft.com/office/officeart/2005/8/layout/hierarchy2"/>
    <dgm:cxn modelId="{CBE1A666-9DC7-4B5F-9B79-7DB5D3DFE79B}" type="presParOf" srcId="{3D5CADCC-9EF6-48C5-A8D3-EF112311D268}" destId="{F4CC9E3D-35D2-464B-B013-BE776E05E06B}" srcOrd="2" destOrd="0" presId="urn:microsoft.com/office/officeart/2005/8/layout/hierarchy2"/>
    <dgm:cxn modelId="{40AD21D2-8A1C-4564-A335-8D0543DBA422}" type="presParOf" srcId="{F4CC9E3D-35D2-464B-B013-BE776E05E06B}" destId="{18682C44-2CB2-4C7A-815C-A1852165631E}" srcOrd="0" destOrd="0" presId="urn:microsoft.com/office/officeart/2005/8/layout/hierarchy2"/>
    <dgm:cxn modelId="{9D1EBBF0-4855-4E58-A01A-7EF92F38DC92}" type="presParOf" srcId="{3D5CADCC-9EF6-48C5-A8D3-EF112311D268}" destId="{D464FB97-8F2A-463A-93AB-FA1ED47A9E77}" srcOrd="3" destOrd="0" presId="urn:microsoft.com/office/officeart/2005/8/layout/hierarchy2"/>
    <dgm:cxn modelId="{772DE807-ABA2-40DD-BBB7-A3576A66A954}" type="presParOf" srcId="{D464FB97-8F2A-463A-93AB-FA1ED47A9E77}" destId="{3F8E2C99-0E77-4B1B-8427-FAB89C790F91}" srcOrd="0" destOrd="0" presId="urn:microsoft.com/office/officeart/2005/8/layout/hierarchy2"/>
    <dgm:cxn modelId="{B2BE3526-F1EB-4580-BFE9-A5CE936085FD}" type="presParOf" srcId="{D464FB97-8F2A-463A-93AB-FA1ED47A9E77}" destId="{BACC78F5-809D-4030-B25D-F09A43FF3EB4}" srcOrd="1" destOrd="0" presId="urn:microsoft.com/office/officeart/2005/8/layout/hierarchy2"/>
    <dgm:cxn modelId="{A186AF88-3CFA-4B5E-A44D-EA008F86A410}" type="presParOf" srcId="{3D5CADCC-9EF6-48C5-A8D3-EF112311D268}" destId="{C8BD9490-4C44-4ED2-B66E-66E2C627BE1A}" srcOrd="4" destOrd="0" presId="urn:microsoft.com/office/officeart/2005/8/layout/hierarchy2"/>
    <dgm:cxn modelId="{75DCDBBA-5030-4C27-9B84-580D7D55A7C9}" type="presParOf" srcId="{C8BD9490-4C44-4ED2-B66E-66E2C627BE1A}" destId="{8E9142F2-5D40-4E55-B41A-FBB908EF3021}" srcOrd="0" destOrd="0" presId="urn:microsoft.com/office/officeart/2005/8/layout/hierarchy2"/>
    <dgm:cxn modelId="{049176EB-BFDA-49F1-A911-C5D0181C6252}" type="presParOf" srcId="{3D5CADCC-9EF6-48C5-A8D3-EF112311D268}" destId="{97F2B487-669E-44D5-8A87-20315B38BEE9}" srcOrd="5" destOrd="0" presId="urn:microsoft.com/office/officeart/2005/8/layout/hierarchy2"/>
    <dgm:cxn modelId="{89EC85BB-AF5D-496C-9801-922F171EA414}" type="presParOf" srcId="{97F2B487-669E-44D5-8A87-20315B38BEE9}" destId="{83BE382F-2DC9-43E5-9C0C-4B6BEBCC7CAF}" srcOrd="0" destOrd="0" presId="urn:microsoft.com/office/officeart/2005/8/layout/hierarchy2"/>
    <dgm:cxn modelId="{685EC64F-95FC-4CDC-B748-62DBD573FCB2}" type="presParOf" srcId="{97F2B487-669E-44D5-8A87-20315B38BEE9}" destId="{5F8CAA75-C5D3-4A7D-9F86-52258A336F12}" srcOrd="1" destOrd="0" presId="urn:microsoft.com/office/officeart/2005/8/layout/hierarchy2"/>
    <dgm:cxn modelId="{DA8A2A98-245E-430B-8E08-C1BE619E80A3}" type="presParOf" srcId="{3D5CADCC-9EF6-48C5-A8D3-EF112311D268}" destId="{32DD56F6-6003-406C-A099-2A56C7470DD5}" srcOrd="6" destOrd="0" presId="urn:microsoft.com/office/officeart/2005/8/layout/hierarchy2"/>
    <dgm:cxn modelId="{D78596FF-2FE0-412B-8B05-8E386E3E3B51}" type="presParOf" srcId="{32DD56F6-6003-406C-A099-2A56C7470DD5}" destId="{436AEC48-7098-494B-9727-3CB5CB0299B4}" srcOrd="0" destOrd="0" presId="urn:microsoft.com/office/officeart/2005/8/layout/hierarchy2"/>
    <dgm:cxn modelId="{34113E02-5307-4F8B-AEE8-EA37FC08AE9C}" type="presParOf" srcId="{3D5CADCC-9EF6-48C5-A8D3-EF112311D268}" destId="{85183C64-A8B1-4B02-AEC2-870ED48EF184}" srcOrd="7" destOrd="0" presId="urn:microsoft.com/office/officeart/2005/8/layout/hierarchy2"/>
    <dgm:cxn modelId="{AA734474-62D2-4987-B097-AF1A2C1D2A8B}" type="presParOf" srcId="{85183C64-A8B1-4B02-AEC2-870ED48EF184}" destId="{17080177-09B5-4440-B977-A38220730897}" srcOrd="0" destOrd="0" presId="urn:microsoft.com/office/officeart/2005/8/layout/hierarchy2"/>
    <dgm:cxn modelId="{286902CF-8B69-4784-B95A-BE0AC62764E3}" type="presParOf" srcId="{85183C64-A8B1-4B02-AEC2-870ED48EF184}" destId="{F17EF966-C201-465D-A7DB-AB4668246017}" srcOrd="1" destOrd="0" presId="urn:microsoft.com/office/officeart/2005/8/layout/hierarchy2"/>
    <dgm:cxn modelId="{A9F80135-963E-466C-A3B6-7B93B5424D0C}" type="presParOf" srcId="{3D5CADCC-9EF6-48C5-A8D3-EF112311D268}" destId="{619C1295-0725-428D-8C70-2BEF5EF4E935}" srcOrd="8" destOrd="0" presId="urn:microsoft.com/office/officeart/2005/8/layout/hierarchy2"/>
    <dgm:cxn modelId="{154241A3-C57A-4A03-91C5-95BE3E0446B9}" type="presParOf" srcId="{619C1295-0725-428D-8C70-2BEF5EF4E935}" destId="{F8CF3308-BEFA-4E49-B4E2-88BC289D085B}" srcOrd="0" destOrd="0" presId="urn:microsoft.com/office/officeart/2005/8/layout/hierarchy2"/>
    <dgm:cxn modelId="{E999B000-D8E0-47C6-82F4-97C542A57AE0}" type="presParOf" srcId="{3D5CADCC-9EF6-48C5-A8D3-EF112311D268}" destId="{2F7157DB-347A-470B-A392-F968C20A6EA3}" srcOrd="9" destOrd="0" presId="urn:microsoft.com/office/officeart/2005/8/layout/hierarchy2"/>
    <dgm:cxn modelId="{D0AD1E94-3E61-4E05-9528-820DA8540388}" type="presParOf" srcId="{2F7157DB-347A-470B-A392-F968C20A6EA3}" destId="{1F29EEB3-A21B-42CB-8D25-EDB9BAEDACE6}" srcOrd="0" destOrd="0" presId="urn:microsoft.com/office/officeart/2005/8/layout/hierarchy2"/>
    <dgm:cxn modelId="{8AA22A11-FB18-4C23-9B7C-5CBAE1EA596E}" type="presParOf" srcId="{2F7157DB-347A-470B-A392-F968C20A6EA3}" destId="{2FB9ACB8-6718-4187-B4E4-63799F2DFA85}" srcOrd="1" destOrd="0" presId="urn:microsoft.com/office/officeart/2005/8/layout/hierarchy2"/>
    <dgm:cxn modelId="{AAA85B34-D06D-4450-A857-567BFA946B2B}" type="presParOf" srcId="{3D5CADCC-9EF6-48C5-A8D3-EF112311D268}" destId="{7CB91E37-4BD9-46C7-BDF7-DBAF2E14154E}" srcOrd="10" destOrd="0" presId="urn:microsoft.com/office/officeart/2005/8/layout/hierarchy2"/>
    <dgm:cxn modelId="{6921C9A6-EA58-48A7-91A5-6774D6A9BAEC}" type="presParOf" srcId="{7CB91E37-4BD9-46C7-BDF7-DBAF2E14154E}" destId="{EA5E63C8-B5FA-4B9D-A324-BE1A1AB29490}" srcOrd="0" destOrd="0" presId="urn:microsoft.com/office/officeart/2005/8/layout/hierarchy2"/>
    <dgm:cxn modelId="{79B5C80C-5E95-465C-817C-074ACE59B8A4}" type="presParOf" srcId="{3D5CADCC-9EF6-48C5-A8D3-EF112311D268}" destId="{B62E11C1-6ED8-4AF6-A4F7-4DD163682BC2}" srcOrd="11" destOrd="0" presId="urn:microsoft.com/office/officeart/2005/8/layout/hierarchy2"/>
    <dgm:cxn modelId="{0E096277-B4D7-49C4-A5B4-9F1C8CAF496A}" type="presParOf" srcId="{B62E11C1-6ED8-4AF6-A4F7-4DD163682BC2}" destId="{58BDAD5B-CD3C-4B35-B2B6-28E8343008A7}" srcOrd="0" destOrd="0" presId="urn:microsoft.com/office/officeart/2005/8/layout/hierarchy2"/>
    <dgm:cxn modelId="{1D5FEBC2-0EFD-44CB-BB0F-FE1FDD0940D2}" type="presParOf" srcId="{B62E11C1-6ED8-4AF6-A4F7-4DD163682BC2}" destId="{F65966AE-002D-43F2-9E6A-8531D502AF23}" srcOrd="1" destOrd="0" presId="urn:microsoft.com/office/officeart/2005/8/layout/hierarchy2"/>
    <dgm:cxn modelId="{5CC83484-0C87-4728-A20F-0064049B6AD2}" type="presParOf" srcId="{3D5CADCC-9EF6-48C5-A8D3-EF112311D268}" destId="{A0BB8277-0BDC-46C5-B399-176E8C00D65B}" srcOrd="12" destOrd="0" presId="urn:microsoft.com/office/officeart/2005/8/layout/hierarchy2"/>
    <dgm:cxn modelId="{9D41E1F5-9BBD-4E80-9F39-AED36C2A55AD}" type="presParOf" srcId="{A0BB8277-0BDC-46C5-B399-176E8C00D65B}" destId="{B9CAE2CB-4DC2-4130-ACE7-47CB7F9E3E02}" srcOrd="0" destOrd="0" presId="urn:microsoft.com/office/officeart/2005/8/layout/hierarchy2"/>
    <dgm:cxn modelId="{9A4A211E-0CE0-45BE-88FB-801BE6FDB25E}" type="presParOf" srcId="{3D5CADCC-9EF6-48C5-A8D3-EF112311D268}" destId="{541EFD9E-8BED-4826-89EC-DA03BBBAF8EA}" srcOrd="13" destOrd="0" presId="urn:microsoft.com/office/officeart/2005/8/layout/hierarchy2"/>
    <dgm:cxn modelId="{DFDA4AD6-FE40-4DF7-9FD5-BF14A3B6033D}" type="presParOf" srcId="{541EFD9E-8BED-4826-89EC-DA03BBBAF8EA}" destId="{688EC4BA-4401-42AC-A63E-5E27D04951B5}" srcOrd="0" destOrd="0" presId="urn:microsoft.com/office/officeart/2005/8/layout/hierarchy2"/>
    <dgm:cxn modelId="{BA35A4D8-C066-4AE0-A9E4-ACF7CA9E143B}" type="presParOf" srcId="{541EFD9E-8BED-4826-89EC-DA03BBBAF8EA}" destId="{0801ADC2-782B-45B2-98C4-3AE24D4AD7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20B8DB-170E-48D4-94C7-04B1D74F4E37}" type="doc">
      <dgm:prSet loTypeId="urn:microsoft.com/office/officeart/2005/8/layout/hierarchy2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BD9A970F-441C-45E5-8AA2-959E4106DA6D}">
      <dgm:prSet phldrT="[Texto]" custT="1"/>
      <dgm:spPr/>
      <dgm:t>
        <a:bodyPr/>
        <a:lstStyle/>
        <a:p>
          <a:pPr algn="ctr"/>
          <a:r>
            <a:rPr lang="es-MX" sz="2400" b="1" dirty="0" smtClean="0"/>
            <a:t>5 ciudadanos</a:t>
          </a:r>
          <a:endParaRPr lang="es-MX" sz="2400" b="1" dirty="0"/>
        </a:p>
      </dgm:t>
    </dgm:pt>
    <dgm:pt modelId="{C5179D65-1864-4C46-B511-64AC7913FEFC}" type="parTrans" cxnId="{2A2F9942-FFF2-4F7F-8ED1-E08EDAB36D61}">
      <dgm:prSet custT="1"/>
      <dgm:spPr/>
      <dgm:t>
        <a:bodyPr/>
        <a:lstStyle/>
        <a:p>
          <a:endParaRPr lang="es-MX" sz="500"/>
        </a:p>
      </dgm:t>
    </dgm:pt>
    <dgm:pt modelId="{C6C32D67-90A3-4096-B440-5F33E0ED1E68}" type="sibTrans" cxnId="{2A2F9942-FFF2-4F7F-8ED1-E08EDAB36D61}">
      <dgm:prSet/>
      <dgm:spPr/>
      <dgm:t>
        <a:bodyPr/>
        <a:lstStyle/>
        <a:p>
          <a:endParaRPr lang="es-MX" sz="1400"/>
        </a:p>
      </dgm:t>
    </dgm:pt>
    <dgm:pt modelId="{32D00531-7975-4C06-9AEB-12665442135B}">
      <dgm:prSet phldrT="[Texto]" custT="1"/>
      <dgm:spPr/>
      <dgm:t>
        <a:bodyPr/>
        <a:lstStyle/>
        <a:p>
          <a:pPr algn="ctr"/>
          <a:r>
            <a:rPr lang="es-MX" sz="2400" b="1" dirty="0" smtClean="0"/>
            <a:t>Instancia </a:t>
          </a:r>
          <a:r>
            <a:rPr lang="es-MX" sz="2400" b="1" dirty="0" err="1" smtClean="0"/>
            <a:t>meritocrática</a:t>
          </a:r>
          <a:r>
            <a:rPr lang="es-MX" sz="2400" b="1" dirty="0" smtClean="0"/>
            <a:t> y especializada</a:t>
          </a:r>
          <a:endParaRPr lang="es-MX" sz="2400" b="1" dirty="0"/>
        </a:p>
      </dgm:t>
    </dgm:pt>
    <dgm:pt modelId="{ED152367-5AD2-4853-90F6-4F0F5E455E9D}" type="parTrans" cxnId="{284AE51C-2802-42F6-AADB-82CBD7A8D098}">
      <dgm:prSet custT="1"/>
      <dgm:spPr/>
      <dgm:t>
        <a:bodyPr/>
        <a:lstStyle/>
        <a:p>
          <a:endParaRPr lang="es-MX" sz="300"/>
        </a:p>
      </dgm:t>
    </dgm:pt>
    <dgm:pt modelId="{BCEFD1ED-C7F4-48FF-98CC-C4402E6A2B97}" type="sibTrans" cxnId="{284AE51C-2802-42F6-AADB-82CBD7A8D098}">
      <dgm:prSet/>
      <dgm:spPr/>
      <dgm:t>
        <a:bodyPr/>
        <a:lstStyle/>
        <a:p>
          <a:endParaRPr lang="es-MX" sz="1400"/>
        </a:p>
      </dgm:t>
    </dgm:pt>
    <dgm:pt modelId="{987EFC7C-99E2-4C1D-B21B-D5DD91377CF5}">
      <dgm:prSet phldrT="[Texto]" custT="1"/>
      <dgm:spPr/>
      <dgm:t>
        <a:bodyPr/>
        <a:lstStyle/>
        <a:p>
          <a:pPr algn="ctr"/>
          <a:r>
            <a:rPr lang="es-MX" sz="2400" b="1" dirty="0" smtClean="0"/>
            <a:t>Se aglutinan esfuerzos y se encaminan de manera eficaz las propuestas ciudadanas</a:t>
          </a:r>
          <a:endParaRPr lang="es-MX" sz="2400" b="1" dirty="0"/>
        </a:p>
      </dgm:t>
    </dgm:pt>
    <dgm:pt modelId="{58213ADC-68A7-476E-95EB-7870720FDC52}" type="parTrans" cxnId="{0428E0C1-3530-41CC-86E9-B235F85158F4}">
      <dgm:prSet custT="1"/>
      <dgm:spPr/>
      <dgm:t>
        <a:bodyPr/>
        <a:lstStyle/>
        <a:p>
          <a:endParaRPr lang="es-MX" sz="300"/>
        </a:p>
      </dgm:t>
    </dgm:pt>
    <dgm:pt modelId="{D1534D06-A7FF-4065-AF2D-43E7CD69F2F4}" type="sibTrans" cxnId="{0428E0C1-3530-41CC-86E9-B235F85158F4}">
      <dgm:prSet/>
      <dgm:spPr/>
      <dgm:t>
        <a:bodyPr/>
        <a:lstStyle/>
        <a:p>
          <a:endParaRPr lang="es-MX" sz="1400"/>
        </a:p>
      </dgm:t>
    </dgm:pt>
    <dgm:pt modelId="{29291804-DAC0-45C8-9E2C-A5AD9D54157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74000">
              <a:schemeClr val="tx2">
                <a:lumMod val="60000"/>
                <a:lumOff val="40000"/>
              </a:schemeClr>
            </a:gs>
            <a:gs pos="7000">
              <a:srgbClr val="2787A0"/>
            </a:gs>
            <a:gs pos="44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2800" b="1" dirty="0" smtClean="0">
              <a:ea typeface="Arial Unicode MS" pitchFamily="34" charset="-128"/>
              <a:cs typeface="Arial Unicode MS" pitchFamily="34" charset="-128"/>
            </a:rPr>
            <a:t>Comité  de Participación Ciudadana</a:t>
          </a:r>
          <a:endParaRPr lang="es-MX" sz="2800" b="1" dirty="0"/>
        </a:p>
      </dgm:t>
    </dgm:pt>
    <dgm:pt modelId="{B715E302-674A-4E2C-838C-4C337823B844}" type="sibTrans" cxnId="{D7B5E80D-8DE3-453A-AB56-328F4D6169B5}">
      <dgm:prSet/>
      <dgm:spPr/>
      <dgm:t>
        <a:bodyPr/>
        <a:lstStyle/>
        <a:p>
          <a:endParaRPr lang="es-MX" sz="1400"/>
        </a:p>
      </dgm:t>
    </dgm:pt>
    <dgm:pt modelId="{A33774D1-2DA0-41F0-9944-12E53F9AF0B7}" type="parTrans" cxnId="{D7B5E80D-8DE3-453A-AB56-328F4D6169B5}">
      <dgm:prSet/>
      <dgm:spPr/>
      <dgm:t>
        <a:bodyPr/>
        <a:lstStyle/>
        <a:p>
          <a:endParaRPr lang="es-MX" sz="1400"/>
        </a:p>
      </dgm:t>
    </dgm:pt>
    <dgm:pt modelId="{2279E040-5248-4501-8E87-4CC3A9AF70C7}" type="pres">
      <dgm:prSet presAssocID="{0C20B8DB-170E-48D4-94C7-04B1D74F4E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D74AD3-FD79-485E-865D-4FA30C3F5EEB}" type="pres">
      <dgm:prSet presAssocID="{29291804-DAC0-45C8-9E2C-A5AD9D54157F}" presName="root1" presStyleCnt="0"/>
      <dgm:spPr/>
      <dgm:t>
        <a:bodyPr/>
        <a:lstStyle/>
        <a:p>
          <a:endParaRPr lang="es-MX"/>
        </a:p>
      </dgm:t>
    </dgm:pt>
    <dgm:pt modelId="{27227BBD-377A-4367-A828-55888A35BB81}" type="pres">
      <dgm:prSet presAssocID="{29291804-DAC0-45C8-9E2C-A5AD9D54157F}" presName="LevelOneTextNode" presStyleLbl="node0" presStyleIdx="0" presStyleCnt="1" custScaleX="190244" custScaleY="202254" custLinFactX="-71999" custLinFactNeighborX="-100000" custLinFactNeighborY="-46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D5CADCC-9EF6-48C5-A8D3-EF112311D268}" type="pres">
      <dgm:prSet presAssocID="{29291804-DAC0-45C8-9E2C-A5AD9D54157F}" presName="level2hierChild" presStyleCnt="0"/>
      <dgm:spPr/>
      <dgm:t>
        <a:bodyPr/>
        <a:lstStyle/>
        <a:p>
          <a:endParaRPr lang="es-MX"/>
        </a:p>
      </dgm:t>
    </dgm:pt>
    <dgm:pt modelId="{9956E33C-5D9B-4693-9639-29647CE26B6A}" type="pres">
      <dgm:prSet presAssocID="{C5179D65-1864-4C46-B511-64AC7913FEFC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64526F77-95D8-4213-80EB-49625F741366}" type="pres">
      <dgm:prSet presAssocID="{C5179D65-1864-4C46-B511-64AC7913FEFC}" presName="connTx" presStyleLbl="parChTrans1D2" presStyleIdx="0" presStyleCnt="3"/>
      <dgm:spPr/>
      <dgm:t>
        <a:bodyPr/>
        <a:lstStyle/>
        <a:p>
          <a:endParaRPr lang="es-MX"/>
        </a:p>
      </dgm:t>
    </dgm:pt>
    <dgm:pt modelId="{277F2593-9263-45FA-9849-0433196C787E}" type="pres">
      <dgm:prSet presAssocID="{BD9A970F-441C-45E5-8AA2-959E4106DA6D}" presName="root2" presStyleCnt="0"/>
      <dgm:spPr/>
      <dgm:t>
        <a:bodyPr/>
        <a:lstStyle/>
        <a:p>
          <a:endParaRPr lang="es-MX"/>
        </a:p>
      </dgm:t>
    </dgm:pt>
    <dgm:pt modelId="{5FBD7165-2EB8-4A72-A604-C057EE599505}" type="pres">
      <dgm:prSet presAssocID="{BD9A970F-441C-45E5-8AA2-959E4106DA6D}" presName="LevelTwoTextNode" presStyleLbl="node2" presStyleIdx="0" presStyleCnt="3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C7178CC-4911-426D-BBDC-DC3C96AFCF7E}" type="pres">
      <dgm:prSet presAssocID="{BD9A970F-441C-45E5-8AA2-959E4106DA6D}" presName="level3hierChild" presStyleCnt="0"/>
      <dgm:spPr/>
      <dgm:t>
        <a:bodyPr/>
        <a:lstStyle/>
        <a:p>
          <a:endParaRPr lang="es-MX"/>
        </a:p>
      </dgm:t>
    </dgm:pt>
    <dgm:pt modelId="{F4CC9E3D-35D2-464B-B013-BE776E05E06B}" type="pres">
      <dgm:prSet presAssocID="{ED152367-5AD2-4853-90F6-4F0F5E455E9D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18682C44-2CB2-4C7A-815C-A1852165631E}" type="pres">
      <dgm:prSet presAssocID="{ED152367-5AD2-4853-90F6-4F0F5E455E9D}" presName="connTx" presStyleLbl="parChTrans1D2" presStyleIdx="1" presStyleCnt="3"/>
      <dgm:spPr/>
      <dgm:t>
        <a:bodyPr/>
        <a:lstStyle/>
        <a:p>
          <a:endParaRPr lang="es-MX"/>
        </a:p>
      </dgm:t>
    </dgm:pt>
    <dgm:pt modelId="{D464FB97-8F2A-463A-93AB-FA1ED47A9E77}" type="pres">
      <dgm:prSet presAssocID="{32D00531-7975-4C06-9AEB-12665442135B}" presName="root2" presStyleCnt="0"/>
      <dgm:spPr/>
      <dgm:t>
        <a:bodyPr/>
        <a:lstStyle/>
        <a:p>
          <a:endParaRPr lang="es-MX"/>
        </a:p>
      </dgm:t>
    </dgm:pt>
    <dgm:pt modelId="{3F8E2C99-0E77-4B1B-8427-FAB89C790F91}" type="pres">
      <dgm:prSet presAssocID="{32D00531-7975-4C06-9AEB-12665442135B}" presName="LevelTwoTextNode" presStyleLbl="node2" presStyleIdx="1" presStyleCnt="3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CC78F5-809D-4030-B25D-F09A43FF3EB4}" type="pres">
      <dgm:prSet presAssocID="{32D00531-7975-4C06-9AEB-12665442135B}" presName="level3hierChild" presStyleCnt="0"/>
      <dgm:spPr/>
      <dgm:t>
        <a:bodyPr/>
        <a:lstStyle/>
        <a:p>
          <a:endParaRPr lang="es-MX"/>
        </a:p>
      </dgm:t>
    </dgm:pt>
    <dgm:pt modelId="{32DD56F6-6003-406C-A099-2A56C7470DD5}" type="pres">
      <dgm:prSet presAssocID="{58213ADC-68A7-476E-95EB-7870720FDC52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436AEC48-7098-494B-9727-3CB5CB0299B4}" type="pres">
      <dgm:prSet presAssocID="{58213ADC-68A7-476E-95EB-7870720FDC52}" presName="connTx" presStyleLbl="parChTrans1D2" presStyleIdx="2" presStyleCnt="3"/>
      <dgm:spPr/>
      <dgm:t>
        <a:bodyPr/>
        <a:lstStyle/>
        <a:p>
          <a:endParaRPr lang="es-MX"/>
        </a:p>
      </dgm:t>
    </dgm:pt>
    <dgm:pt modelId="{85183C64-A8B1-4B02-AEC2-870ED48EF184}" type="pres">
      <dgm:prSet presAssocID="{987EFC7C-99E2-4C1D-B21B-D5DD91377CF5}" presName="root2" presStyleCnt="0"/>
      <dgm:spPr/>
      <dgm:t>
        <a:bodyPr/>
        <a:lstStyle/>
        <a:p>
          <a:endParaRPr lang="es-MX"/>
        </a:p>
      </dgm:t>
    </dgm:pt>
    <dgm:pt modelId="{17080177-09B5-4440-B977-A38220730897}" type="pres">
      <dgm:prSet presAssocID="{987EFC7C-99E2-4C1D-B21B-D5DD91377CF5}" presName="LevelTwoTextNode" presStyleLbl="node2" presStyleIdx="2" presStyleCnt="3" custScaleX="3937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7EF966-C201-465D-A7DB-AB4668246017}" type="pres">
      <dgm:prSet presAssocID="{987EFC7C-99E2-4C1D-B21B-D5DD91377CF5}" presName="level3hierChild" presStyleCnt="0"/>
      <dgm:spPr/>
      <dgm:t>
        <a:bodyPr/>
        <a:lstStyle/>
        <a:p>
          <a:endParaRPr lang="es-MX"/>
        </a:p>
      </dgm:t>
    </dgm:pt>
  </dgm:ptLst>
  <dgm:cxnLst>
    <dgm:cxn modelId="{C9A13B34-B004-4793-AD0D-D18AA0878A0C}" type="presOf" srcId="{58213ADC-68A7-476E-95EB-7870720FDC52}" destId="{436AEC48-7098-494B-9727-3CB5CB0299B4}" srcOrd="1" destOrd="0" presId="urn:microsoft.com/office/officeart/2005/8/layout/hierarchy2"/>
    <dgm:cxn modelId="{0428E0C1-3530-41CC-86E9-B235F85158F4}" srcId="{29291804-DAC0-45C8-9E2C-A5AD9D54157F}" destId="{987EFC7C-99E2-4C1D-B21B-D5DD91377CF5}" srcOrd="2" destOrd="0" parTransId="{58213ADC-68A7-476E-95EB-7870720FDC52}" sibTransId="{D1534D06-A7FF-4065-AF2D-43E7CD69F2F4}"/>
    <dgm:cxn modelId="{289CE2EC-E360-4FE9-91BC-D2DCDC09D1C6}" type="presOf" srcId="{0C20B8DB-170E-48D4-94C7-04B1D74F4E37}" destId="{2279E040-5248-4501-8E87-4CC3A9AF70C7}" srcOrd="0" destOrd="0" presId="urn:microsoft.com/office/officeart/2005/8/layout/hierarchy2"/>
    <dgm:cxn modelId="{CA6C0B30-1118-4C33-A78B-9646FE434E84}" type="presOf" srcId="{BD9A970F-441C-45E5-8AA2-959E4106DA6D}" destId="{5FBD7165-2EB8-4A72-A604-C057EE599505}" srcOrd="0" destOrd="0" presId="urn:microsoft.com/office/officeart/2005/8/layout/hierarchy2"/>
    <dgm:cxn modelId="{7E810E5F-C117-4BD2-91F5-56FEAB1F437B}" type="presOf" srcId="{58213ADC-68A7-476E-95EB-7870720FDC52}" destId="{32DD56F6-6003-406C-A099-2A56C7470DD5}" srcOrd="0" destOrd="0" presId="urn:microsoft.com/office/officeart/2005/8/layout/hierarchy2"/>
    <dgm:cxn modelId="{2875E897-B4A5-4328-8E3C-2A261FDD1B28}" type="presOf" srcId="{ED152367-5AD2-4853-90F6-4F0F5E455E9D}" destId="{18682C44-2CB2-4C7A-815C-A1852165631E}" srcOrd="1" destOrd="0" presId="urn:microsoft.com/office/officeart/2005/8/layout/hierarchy2"/>
    <dgm:cxn modelId="{44080EA1-4D71-4185-A7C5-2EDBF4FB6E8F}" type="presOf" srcId="{ED152367-5AD2-4853-90F6-4F0F5E455E9D}" destId="{F4CC9E3D-35D2-464B-B013-BE776E05E06B}" srcOrd="0" destOrd="0" presId="urn:microsoft.com/office/officeart/2005/8/layout/hierarchy2"/>
    <dgm:cxn modelId="{499BEEED-0DBF-4088-8B22-E0D1D998BB5C}" type="presOf" srcId="{C5179D65-1864-4C46-B511-64AC7913FEFC}" destId="{9956E33C-5D9B-4693-9639-29647CE26B6A}" srcOrd="0" destOrd="0" presId="urn:microsoft.com/office/officeart/2005/8/layout/hierarchy2"/>
    <dgm:cxn modelId="{2D04E701-E33E-443E-AC27-31C4E2D30B2C}" type="presOf" srcId="{32D00531-7975-4C06-9AEB-12665442135B}" destId="{3F8E2C99-0E77-4B1B-8427-FAB89C790F91}" srcOrd="0" destOrd="0" presId="urn:microsoft.com/office/officeart/2005/8/layout/hierarchy2"/>
    <dgm:cxn modelId="{D7B5E80D-8DE3-453A-AB56-328F4D6169B5}" srcId="{0C20B8DB-170E-48D4-94C7-04B1D74F4E37}" destId="{29291804-DAC0-45C8-9E2C-A5AD9D54157F}" srcOrd="0" destOrd="0" parTransId="{A33774D1-2DA0-41F0-9944-12E53F9AF0B7}" sibTransId="{B715E302-674A-4E2C-838C-4C337823B844}"/>
    <dgm:cxn modelId="{284AE51C-2802-42F6-AADB-82CBD7A8D098}" srcId="{29291804-DAC0-45C8-9E2C-A5AD9D54157F}" destId="{32D00531-7975-4C06-9AEB-12665442135B}" srcOrd="1" destOrd="0" parTransId="{ED152367-5AD2-4853-90F6-4F0F5E455E9D}" sibTransId="{BCEFD1ED-C7F4-48FF-98CC-C4402E6A2B97}"/>
    <dgm:cxn modelId="{5E58101A-2F85-4CFB-8D41-9A98EB75BCBB}" type="presOf" srcId="{987EFC7C-99E2-4C1D-B21B-D5DD91377CF5}" destId="{17080177-09B5-4440-B977-A38220730897}" srcOrd="0" destOrd="0" presId="urn:microsoft.com/office/officeart/2005/8/layout/hierarchy2"/>
    <dgm:cxn modelId="{6FC6E39A-E643-477C-BB89-C3A9DA6BACF2}" type="presOf" srcId="{29291804-DAC0-45C8-9E2C-A5AD9D54157F}" destId="{27227BBD-377A-4367-A828-55888A35BB81}" srcOrd="0" destOrd="0" presId="urn:microsoft.com/office/officeart/2005/8/layout/hierarchy2"/>
    <dgm:cxn modelId="{896518B1-4CC5-42F7-9BA0-396FACA53BA1}" type="presOf" srcId="{C5179D65-1864-4C46-B511-64AC7913FEFC}" destId="{64526F77-95D8-4213-80EB-49625F741366}" srcOrd="1" destOrd="0" presId="urn:microsoft.com/office/officeart/2005/8/layout/hierarchy2"/>
    <dgm:cxn modelId="{2A2F9942-FFF2-4F7F-8ED1-E08EDAB36D61}" srcId="{29291804-DAC0-45C8-9E2C-A5AD9D54157F}" destId="{BD9A970F-441C-45E5-8AA2-959E4106DA6D}" srcOrd="0" destOrd="0" parTransId="{C5179D65-1864-4C46-B511-64AC7913FEFC}" sibTransId="{C6C32D67-90A3-4096-B440-5F33E0ED1E68}"/>
    <dgm:cxn modelId="{35AE0E7A-F439-46B4-B32D-529E0155E1FD}" type="presParOf" srcId="{2279E040-5248-4501-8E87-4CC3A9AF70C7}" destId="{A1D74AD3-FD79-485E-865D-4FA30C3F5EEB}" srcOrd="0" destOrd="0" presId="urn:microsoft.com/office/officeart/2005/8/layout/hierarchy2"/>
    <dgm:cxn modelId="{426DE1B7-F37D-4E64-BC65-D8B8F903B568}" type="presParOf" srcId="{A1D74AD3-FD79-485E-865D-4FA30C3F5EEB}" destId="{27227BBD-377A-4367-A828-55888A35BB81}" srcOrd="0" destOrd="0" presId="urn:microsoft.com/office/officeart/2005/8/layout/hierarchy2"/>
    <dgm:cxn modelId="{150C87ED-51EA-41F3-AF6B-01BBFFCAE836}" type="presParOf" srcId="{A1D74AD3-FD79-485E-865D-4FA30C3F5EEB}" destId="{3D5CADCC-9EF6-48C5-A8D3-EF112311D268}" srcOrd="1" destOrd="0" presId="urn:microsoft.com/office/officeart/2005/8/layout/hierarchy2"/>
    <dgm:cxn modelId="{0FCD2CEA-72E0-4A17-ABBB-542BBF5F54BD}" type="presParOf" srcId="{3D5CADCC-9EF6-48C5-A8D3-EF112311D268}" destId="{9956E33C-5D9B-4693-9639-29647CE26B6A}" srcOrd="0" destOrd="0" presId="urn:microsoft.com/office/officeart/2005/8/layout/hierarchy2"/>
    <dgm:cxn modelId="{A3688221-7C54-40F1-98F5-6F4C8F4151E7}" type="presParOf" srcId="{9956E33C-5D9B-4693-9639-29647CE26B6A}" destId="{64526F77-95D8-4213-80EB-49625F741366}" srcOrd="0" destOrd="0" presId="urn:microsoft.com/office/officeart/2005/8/layout/hierarchy2"/>
    <dgm:cxn modelId="{503C02C1-E6F9-4E97-9EC8-D5782DEB7413}" type="presParOf" srcId="{3D5CADCC-9EF6-48C5-A8D3-EF112311D268}" destId="{277F2593-9263-45FA-9849-0433196C787E}" srcOrd="1" destOrd="0" presId="urn:microsoft.com/office/officeart/2005/8/layout/hierarchy2"/>
    <dgm:cxn modelId="{AD523B05-03CB-401E-A00E-82943F8C6B6B}" type="presParOf" srcId="{277F2593-9263-45FA-9849-0433196C787E}" destId="{5FBD7165-2EB8-4A72-A604-C057EE599505}" srcOrd="0" destOrd="0" presId="urn:microsoft.com/office/officeart/2005/8/layout/hierarchy2"/>
    <dgm:cxn modelId="{3AF4806E-FE02-491E-995A-24C4D7A11F8B}" type="presParOf" srcId="{277F2593-9263-45FA-9849-0433196C787E}" destId="{9C7178CC-4911-426D-BBDC-DC3C96AFCF7E}" srcOrd="1" destOrd="0" presId="urn:microsoft.com/office/officeart/2005/8/layout/hierarchy2"/>
    <dgm:cxn modelId="{79AF74C2-C651-49C2-A1C8-76A4523E0452}" type="presParOf" srcId="{3D5CADCC-9EF6-48C5-A8D3-EF112311D268}" destId="{F4CC9E3D-35D2-464B-B013-BE776E05E06B}" srcOrd="2" destOrd="0" presId="urn:microsoft.com/office/officeart/2005/8/layout/hierarchy2"/>
    <dgm:cxn modelId="{A9F2FD74-7218-4B09-918B-B8F840D42009}" type="presParOf" srcId="{F4CC9E3D-35D2-464B-B013-BE776E05E06B}" destId="{18682C44-2CB2-4C7A-815C-A1852165631E}" srcOrd="0" destOrd="0" presId="urn:microsoft.com/office/officeart/2005/8/layout/hierarchy2"/>
    <dgm:cxn modelId="{D9EED750-C87B-40E7-AABE-3C78390C438F}" type="presParOf" srcId="{3D5CADCC-9EF6-48C5-A8D3-EF112311D268}" destId="{D464FB97-8F2A-463A-93AB-FA1ED47A9E77}" srcOrd="3" destOrd="0" presId="urn:microsoft.com/office/officeart/2005/8/layout/hierarchy2"/>
    <dgm:cxn modelId="{CB5435BA-8790-4A23-BC5A-A999F88EB5E3}" type="presParOf" srcId="{D464FB97-8F2A-463A-93AB-FA1ED47A9E77}" destId="{3F8E2C99-0E77-4B1B-8427-FAB89C790F91}" srcOrd="0" destOrd="0" presId="urn:microsoft.com/office/officeart/2005/8/layout/hierarchy2"/>
    <dgm:cxn modelId="{62CF8026-C06D-4643-89CB-8A8D09DC485B}" type="presParOf" srcId="{D464FB97-8F2A-463A-93AB-FA1ED47A9E77}" destId="{BACC78F5-809D-4030-B25D-F09A43FF3EB4}" srcOrd="1" destOrd="0" presId="urn:microsoft.com/office/officeart/2005/8/layout/hierarchy2"/>
    <dgm:cxn modelId="{CC1A5AFF-8D05-4956-B207-A4739959C3EF}" type="presParOf" srcId="{3D5CADCC-9EF6-48C5-A8D3-EF112311D268}" destId="{32DD56F6-6003-406C-A099-2A56C7470DD5}" srcOrd="4" destOrd="0" presId="urn:microsoft.com/office/officeart/2005/8/layout/hierarchy2"/>
    <dgm:cxn modelId="{2ABF848F-0108-449D-898A-FDC984EDE4C6}" type="presParOf" srcId="{32DD56F6-6003-406C-A099-2A56C7470DD5}" destId="{436AEC48-7098-494B-9727-3CB5CB0299B4}" srcOrd="0" destOrd="0" presId="urn:microsoft.com/office/officeart/2005/8/layout/hierarchy2"/>
    <dgm:cxn modelId="{9BE345F9-BB91-4B2C-B1C6-02AFBAF4E48A}" type="presParOf" srcId="{3D5CADCC-9EF6-48C5-A8D3-EF112311D268}" destId="{85183C64-A8B1-4B02-AEC2-870ED48EF184}" srcOrd="5" destOrd="0" presId="urn:microsoft.com/office/officeart/2005/8/layout/hierarchy2"/>
    <dgm:cxn modelId="{F334C0A2-F501-4198-9A08-1329C627BE37}" type="presParOf" srcId="{85183C64-A8B1-4B02-AEC2-870ED48EF184}" destId="{17080177-09B5-4440-B977-A38220730897}" srcOrd="0" destOrd="0" presId="urn:microsoft.com/office/officeart/2005/8/layout/hierarchy2"/>
    <dgm:cxn modelId="{8A3F5EA4-CF17-4A7C-903C-1C2CD01B7871}" type="presParOf" srcId="{85183C64-A8B1-4B02-AEC2-870ED48EF184}" destId="{F17EF966-C201-465D-A7DB-AB46682460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39C412-F85A-47A5-9BC1-E94284BBC1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E5EB869-E15D-4112-A2B2-D0834A3B9810}">
      <dgm:prSet phldrT="[Texto]" custT="1"/>
      <dgm:spPr/>
      <dgm:t>
        <a:bodyPr/>
        <a:lstStyle/>
        <a:p>
          <a:r>
            <a:rPr lang="es-ES" sz="1800" b="1" dirty="0" smtClean="0"/>
            <a:t>Deberán contar con una integración y atribuciones equivalentes  al SNA</a:t>
          </a:r>
          <a:endParaRPr lang="es-MX" sz="1800" b="1" dirty="0"/>
        </a:p>
      </dgm:t>
    </dgm:pt>
    <dgm:pt modelId="{B53D5795-4D43-4B69-BB88-886B761E03AB}" type="parTrans" cxnId="{BFBE3294-A5AE-40F9-97DF-63C1FC0B29EE}">
      <dgm:prSet/>
      <dgm:spPr/>
      <dgm:t>
        <a:bodyPr/>
        <a:lstStyle/>
        <a:p>
          <a:endParaRPr lang="es-MX"/>
        </a:p>
      </dgm:t>
    </dgm:pt>
    <dgm:pt modelId="{C6B23FE0-C302-4612-B936-AFAAEFE0B044}" type="sibTrans" cxnId="{BFBE3294-A5AE-40F9-97DF-63C1FC0B29EE}">
      <dgm:prSet/>
      <dgm:spPr/>
      <dgm:t>
        <a:bodyPr/>
        <a:lstStyle/>
        <a:p>
          <a:endParaRPr lang="es-MX"/>
        </a:p>
      </dgm:t>
    </dgm:pt>
    <dgm:pt modelId="{50338E84-5DD1-4973-88D6-18503AE29ABE}">
      <dgm:prSet phldrT="[Texto]" custT="1"/>
      <dgm:spPr/>
      <dgm:t>
        <a:bodyPr/>
        <a:lstStyle/>
        <a:p>
          <a:r>
            <a:rPr lang="es-ES" sz="1800" b="1" dirty="0" smtClean="0"/>
            <a:t>Tendrán acceso a la información pública necesaria y oportuna para el  desempeño de sus funciones</a:t>
          </a:r>
          <a:endParaRPr lang="es-MX" sz="1800" b="1" dirty="0"/>
        </a:p>
      </dgm:t>
    </dgm:pt>
    <dgm:pt modelId="{4F511E2F-C1D9-4E8E-B004-6CB84A5E8645}" type="parTrans" cxnId="{02D19243-D287-46D7-9A76-D0BA7E0A4E52}">
      <dgm:prSet/>
      <dgm:spPr/>
      <dgm:t>
        <a:bodyPr/>
        <a:lstStyle/>
        <a:p>
          <a:endParaRPr lang="es-MX"/>
        </a:p>
      </dgm:t>
    </dgm:pt>
    <dgm:pt modelId="{517316F7-4F92-49A1-898A-3410849A831A}" type="sibTrans" cxnId="{02D19243-D287-46D7-9A76-D0BA7E0A4E52}">
      <dgm:prSet/>
      <dgm:spPr/>
      <dgm:t>
        <a:bodyPr/>
        <a:lstStyle/>
        <a:p>
          <a:endParaRPr lang="es-MX"/>
        </a:p>
      </dgm:t>
    </dgm:pt>
    <dgm:pt modelId="{A3AC41FC-B63C-42F3-B1B7-DA271BDBA70F}">
      <dgm:prSet phldrT="[Texto]" custT="1"/>
      <dgm:spPr/>
      <dgm:t>
        <a:bodyPr/>
        <a:lstStyle/>
        <a:p>
          <a:r>
            <a:rPr lang="es-ES" sz="1600" b="1" dirty="0" smtClean="0"/>
            <a:t>Las recomendaciones, políticas públicas e informes que emita deberán tener respuesta de los sujetos públicos a quienes se dirija</a:t>
          </a:r>
          <a:endParaRPr lang="es-MX" sz="1600" b="1" dirty="0"/>
        </a:p>
      </dgm:t>
    </dgm:pt>
    <dgm:pt modelId="{BCFFA6FF-5AA7-4776-B66A-E70F95609D18}" type="parTrans" cxnId="{F75C561D-EEC8-4F8E-8546-EA750338FCC8}">
      <dgm:prSet/>
      <dgm:spPr/>
      <dgm:t>
        <a:bodyPr/>
        <a:lstStyle/>
        <a:p>
          <a:endParaRPr lang="es-MX"/>
        </a:p>
      </dgm:t>
    </dgm:pt>
    <dgm:pt modelId="{668F4D81-75FF-499D-BBC8-410A3E272F40}" type="sibTrans" cxnId="{F75C561D-EEC8-4F8E-8546-EA750338FCC8}">
      <dgm:prSet/>
      <dgm:spPr/>
      <dgm:t>
        <a:bodyPr/>
        <a:lstStyle/>
        <a:p>
          <a:endParaRPr lang="es-MX"/>
        </a:p>
      </dgm:t>
    </dgm:pt>
    <dgm:pt modelId="{2FED51B2-0776-4A17-A736-564B4AE2D856}">
      <dgm:prSet phldrT="[Texto]" custT="1"/>
      <dgm:spPr/>
      <dgm:t>
        <a:bodyPr/>
        <a:lstStyle/>
        <a:p>
          <a:r>
            <a:rPr lang="es-ES" sz="1600" b="1" dirty="0" smtClean="0"/>
            <a:t>Rendirán un informe público en el  que den cuenta de las acciones anticorrupción, </a:t>
          </a:r>
          <a:r>
            <a:rPr lang="es-ES" sz="1600" b="1" dirty="0" smtClean="0"/>
            <a:t> </a:t>
          </a:r>
          <a:r>
            <a:rPr lang="es-ES" sz="1600" b="1" dirty="0" smtClean="0"/>
            <a:t>costos potenciales generados y los resultados de sus recomendaciones</a:t>
          </a:r>
          <a:endParaRPr lang="es-MX" sz="1600" b="1" dirty="0"/>
        </a:p>
      </dgm:t>
    </dgm:pt>
    <dgm:pt modelId="{E50442CA-23AC-4A56-A339-E748AE8E1F57}" type="parTrans" cxnId="{19AD87A8-DC5B-4B7A-9AE2-659BE11CA645}">
      <dgm:prSet/>
      <dgm:spPr/>
      <dgm:t>
        <a:bodyPr/>
        <a:lstStyle/>
        <a:p>
          <a:endParaRPr lang="es-MX"/>
        </a:p>
      </dgm:t>
    </dgm:pt>
    <dgm:pt modelId="{0DEA24A4-61B0-4097-BE4D-F675B99167A6}" type="sibTrans" cxnId="{19AD87A8-DC5B-4B7A-9AE2-659BE11CA645}">
      <dgm:prSet/>
      <dgm:spPr/>
      <dgm:t>
        <a:bodyPr/>
        <a:lstStyle/>
        <a:p>
          <a:endParaRPr lang="es-MX"/>
        </a:p>
      </dgm:t>
    </dgm:pt>
    <dgm:pt modelId="{21100668-5F4A-4F37-9AF8-29E793A4DBB9}" type="pres">
      <dgm:prSet presAssocID="{A939C412-F85A-47A5-9BC1-E94284BBC1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3F05DE-210C-44DE-AFFE-4423350D215F}" type="pres">
      <dgm:prSet presAssocID="{DE5EB869-E15D-4112-A2B2-D0834A3B9810}" presName="node" presStyleLbl="node1" presStyleIdx="0" presStyleCnt="4" custScaleX="165060" custRadScaleRad="98467" custRadScaleInc="81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634F7B-F3C5-4E38-9867-CDF4C9DE2CB2}" type="pres">
      <dgm:prSet presAssocID="{C6B23FE0-C302-4612-B936-AFAAEFE0B044}" presName="sibTrans" presStyleLbl="sibTrans2D1" presStyleIdx="0" presStyleCnt="4"/>
      <dgm:spPr/>
      <dgm:t>
        <a:bodyPr/>
        <a:lstStyle/>
        <a:p>
          <a:endParaRPr lang="es-MX"/>
        </a:p>
      </dgm:t>
    </dgm:pt>
    <dgm:pt modelId="{1F65683D-E75A-4B87-8D85-EFD700A8CCA4}" type="pres">
      <dgm:prSet presAssocID="{C6B23FE0-C302-4612-B936-AFAAEFE0B044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83BF2E48-38E8-4967-B27B-11D1D0F1F51A}" type="pres">
      <dgm:prSet presAssocID="{50338E84-5DD1-4973-88D6-18503AE29ABE}" presName="node" presStyleLbl="node1" presStyleIdx="1" presStyleCnt="4" custScaleX="204589" custScaleY="108274" custRadScaleRad="1433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848DBA-4098-48CE-8A9B-37DAE02E06E6}" type="pres">
      <dgm:prSet presAssocID="{517316F7-4F92-49A1-898A-3410849A831A}" presName="sibTrans" presStyleLbl="sibTrans2D1" presStyleIdx="1" presStyleCnt="4"/>
      <dgm:spPr/>
      <dgm:t>
        <a:bodyPr/>
        <a:lstStyle/>
        <a:p>
          <a:endParaRPr lang="es-MX"/>
        </a:p>
      </dgm:t>
    </dgm:pt>
    <dgm:pt modelId="{374D6086-B5F1-456D-8E54-C6BE82FA7327}" type="pres">
      <dgm:prSet presAssocID="{517316F7-4F92-49A1-898A-3410849A831A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D3E0121F-1B44-446A-9251-5DAE666EFA5D}" type="pres">
      <dgm:prSet presAssocID="{A3AC41FC-B63C-42F3-B1B7-DA271BDBA70F}" presName="node" presStyleLbl="node1" presStyleIdx="2" presStyleCnt="4" custScaleX="1857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2E3070-94D7-4C9E-BFA8-29E921050EDE}" type="pres">
      <dgm:prSet presAssocID="{668F4D81-75FF-499D-BBC8-410A3E272F40}" presName="sibTrans" presStyleLbl="sibTrans2D1" presStyleIdx="2" presStyleCnt="4"/>
      <dgm:spPr/>
      <dgm:t>
        <a:bodyPr/>
        <a:lstStyle/>
        <a:p>
          <a:endParaRPr lang="es-MX"/>
        </a:p>
      </dgm:t>
    </dgm:pt>
    <dgm:pt modelId="{37E67B26-6D76-4E7D-BBFF-ADFA0D1FDAEA}" type="pres">
      <dgm:prSet presAssocID="{668F4D81-75FF-499D-BBC8-410A3E272F40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D9F41F22-3CD3-4C6B-8611-9CA407738707}" type="pres">
      <dgm:prSet presAssocID="{2FED51B2-0776-4A17-A736-564B4AE2D856}" presName="node" presStyleLbl="node1" presStyleIdx="3" presStyleCnt="4" custScaleX="219149" custScaleY="108274" custRadScaleRad="139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B7FF9C-E60E-472F-8D5E-DC786A45952E}" type="pres">
      <dgm:prSet presAssocID="{0DEA24A4-61B0-4097-BE4D-F675B99167A6}" presName="sibTrans" presStyleLbl="sibTrans2D1" presStyleIdx="3" presStyleCnt="4"/>
      <dgm:spPr/>
      <dgm:t>
        <a:bodyPr/>
        <a:lstStyle/>
        <a:p>
          <a:endParaRPr lang="es-MX"/>
        </a:p>
      </dgm:t>
    </dgm:pt>
    <dgm:pt modelId="{5BBDB105-1CA3-4E26-A647-7B1FE7DB6995}" type="pres">
      <dgm:prSet presAssocID="{0DEA24A4-61B0-4097-BE4D-F675B99167A6}" presName="connectorText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4359C3B8-1C16-4BB5-8CA8-C62F1026CFD6}" type="presOf" srcId="{2FED51B2-0776-4A17-A736-564B4AE2D856}" destId="{D9F41F22-3CD3-4C6B-8611-9CA407738707}" srcOrd="0" destOrd="0" presId="urn:microsoft.com/office/officeart/2005/8/layout/cycle2"/>
    <dgm:cxn modelId="{19AD87A8-DC5B-4B7A-9AE2-659BE11CA645}" srcId="{A939C412-F85A-47A5-9BC1-E94284BBC1DB}" destId="{2FED51B2-0776-4A17-A736-564B4AE2D856}" srcOrd="3" destOrd="0" parTransId="{E50442CA-23AC-4A56-A339-E748AE8E1F57}" sibTransId="{0DEA24A4-61B0-4097-BE4D-F675B99167A6}"/>
    <dgm:cxn modelId="{BC30E63B-ACEE-4130-8B6B-0F464E153772}" type="presOf" srcId="{C6B23FE0-C302-4612-B936-AFAAEFE0B044}" destId="{F1634F7B-F3C5-4E38-9867-CDF4C9DE2CB2}" srcOrd="0" destOrd="0" presId="urn:microsoft.com/office/officeart/2005/8/layout/cycle2"/>
    <dgm:cxn modelId="{CF215F84-E914-4850-ABFE-7AC0782F457B}" type="presOf" srcId="{517316F7-4F92-49A1-898A-3410849A831A}" destId="{374D6086-B5F1-456D-8E54-C6BE82FA7327}" srcOrd="1" destOrd="0" presId="urn:microsoft.com/office/officeart/2005/8/layout/cycle2"/>
    <dgm:cxn modelId="{BFBE3294-A5AE-40F9-97DF-63C1FC0B29EE}" srcId="{A939C412-F85A-47A5-9BC1-E94284BBC1DB}" destId="{DE5EB869-E15D-4112-A2B2-D0834A3B9810}" srcOrd="0" destOrd="0" parTransId="{B53D5795-4D43-4B69-BB88-886B761E03AB}" sibTransId="{C6B23FE0-C302-4612-B936-AFAAEFE0B044}"/>
    <dgm:cxn modelId="{F75C561D-EEC8-4F8E-8546-EA750338FCC8}" srcId="{A939C412-F85A-47A5-9BC1-E94284BBC1DB}" destId="{A3AC41FC-B63C-42F3-B1B7-DA271BDBA70F}" srcOrd="2" destOrd="0" parTransId="{BCFFA6FF-5AA7-4776-B66A-E70F95609D18}" sibTransId="{668F4D81-75FF-499D-BBC8-410A3E272F40}"/>
    <dgm:cxn modelId="{87347705-2D37-489E-A0A1-A4D606195586}" type="presOf" srcId="{C6B23FE0-C302-4612-B936-AFAAEFE0B044}" destId="{1F65683D-E75A-4B87-8D85-EFD700A8CCA4}" srcOrd="1" destOrd="0" presId="urn:microsoft.com/office/officeart/2005/8/layout/cycle2"/>
    <dgm:cxn modelId="{E3FB4596-6FA8-4274-8C6E-40C5D16CCC82}" type="presOf" srcId="{A3AC41FC-B63C-42F3-B1B7-DA271BDBA70F}" destId="{D3E0121F-1B44-446A-9251-5DAE666EFA5D}" srcOrd="0" destOrd="0" presId="urn:microsoft.com/office/officeart/2005/8/layout/cycle2"/>
    <dgm:cxn modelId="{664A9CFA-BFA4-4C23-AF57-86F75C820CEA}" type="presOf" srcId="{A939C412-F85A-47A5-9BC1-E94284BBC1DB}" destId="{21100668-5F4A-4F37-9AF8-29E793A4DBB9}" srcOrd="0" destOrd="0" presId="urn:microsoft.com/office/officeart/2005/8/layout/cycle2"/>
    <dgm:cxn modelId="{4076F376-B888-46A1-813C-DBB166D90F57}" type="presOf" srcId="{668F4D81-75FF-499D-BBC8-410A3E272F40}" destId="{502E3070-94D7-4C9E-BFA8-29E921050EDE}" srcOrd="0" destOrd="0" presId="urn:microsoft.com/office/officeart/2005/8/layout/cycle2"/>
    <dgm:cxn modelId="{5BC62DB6-8883-4B6A-B354-E1BF0E32A5F8}" type="presOf" srcId="{517316F7-4F92-49A1-898A-3410849A831A}" destId="{24848DBA-4098-48CE-8A9B-37DAE02E06E6}" srcOrd="0" destOrd="0" presId="urn:microsoft.com/office/officeart/2005/8/layout/cycle2"/>
    <dgm:cxn modelId="{9D615E8D-FEC7-4A36-9E8D-77249B6A1F58}" type="presOf" srcId="{50338E84-5DD1-4973-88D6-18503AE29ABE}" destId="{83BF2E48-38E8-4967-B27B-11D1D0F1F51A}" srcOrd="0" destOrd="0" presId="urn:microsoft.com/office/officeart/2005/8/layout/cycle2"/>
    <dgm:cxn modelId="{8A66982D-541F-4252-9FFF-D2FC8B5B36C6}" type="presOf" srcId="{0DEA24A4-61B0-4097-BE4D-F675B99167A6}" destId="{18B7FF9C-E60E-472F-8D5E-DC786A45952E}" srcOrd="0" destOrd="0" presId="urn:microsoft.com/office/officeart/2005/8/layout/cycle2"/>
    <dgm:cxn modelId="{02D19243-D287-46D7-9A76-D0BA7E0A4E52}" srcId="{A939C412-F85A-47A5-9BC1-E94284BBC1DB}" destId="{50338E84-5DD1-4973-88D6-18503AE29ABE}" srcOrd="1" destOrd="0" parTransId="{4F511E2F-C1D9-4E8E-B004-6CB84A5E8645}" sibTransId="{517316F7-4F92-49A1-898A-3410849A831A}"/>
    <dgm:cxn modelId="{D0B0E34C-E626-4C43-BBF7-0B05AAD864EF}" type="presOf" srcId="{DE5EB869-E15D-4112-A2B2-D0834A3B9810}" destId="{BC3F05DE-210C-44DE-AFFE-4423350D215F}" srcOrd="0" destOrd="0" presId="urn:microsoft.com/office/officeart/2005/8/layout/cycle2"/>
    <dgm:cxn modelId="{C2CE977B-6007-4068-B921-6BE9AF445CBC}" type="presOf" srcId="{0DEA24A4-61B0-4097-BE4D-F675B99167A6}" destId="{5BBDB105-1CA3-4E26-A647-7B1FE7DB6995}" srcOrd="1" destOrd="0" presId="urn:microsoft.com/office/officeart/2005/8/layout/cycle2"/>
    <dgm:cxn modelId="{D55D8C93-C758-451B-874B-B1C25E83ECA7}" type="presOf" srcId="{668F4D81-75FF-499D-BBC8-410A3E272F40}" destId="{37E67B26-6D76-4E7D-BBFF-ADFA0D1FDAEA}" srcOrd="1" destOrd="0" presId="urn:microsoft.com/office/officeart/2005/8/layout/cycle2"/>
    <dgm:cxn modelId="{842CB391-548E-4811-9707-E625AF5377DF}" type="presParOf" srcId="{21100668-5F4A-4F37-9AF8-29E793A4DBB9}" destId="{BC3F05DE-210C-44DE-AFFE-4423350D215F}" srcOrd="0" destOrd="0" presId="urn:microsoft.com/office/officeart/2005/8/layout/cycle2"/>
    <dgm:cxn modelId="{346C1286-27CC-4B85-8751-285ED6318B7A}" type="presParOf" srcId="{21100668-5F4A-4F37-9AF8-29E793A4DBB9}" destId="{F1634F7B-F3C5-4E38-9867-CDF4C9DE2CB2}" srcOrd="1" destOrd="0" presId="urn:microsoft.com/office/officeart/2005/8/layout/cycle2"/>
    <dgm:cxn modelId="{6CB89A32-4557-476C-993B-E5FA8B7E398E}" type="presParOf" srcId="{F1634F7B-F3C5-4E38-9867-CDF4C9DE2CB2}" destId="{1F65683D-E75A-4B87-8D85-EFD700A8CCA4}" srcOrd="0" destOrd="0" presId="urn:microsoft.com/office/officeart/2005/8/layout/cycle2"/>
    <dgm:cxn modelId="{894923B3-90B6-426D-B501-22A4214D16D9}" type="presParOf" srcId="{21100668-5F4A-4F37-9AF8-29E793A4DBB9}" destId="{83BF2E48-38E8-4967-B27B-11D1D0F1F51A}" srcOrd="2" destOrd="0" presId="urn:microsoft.com/office/officeart/2005/8/layout/cycle2"/>
    <dgm:cxn modelId="{C9E12913-C279-4DF3-ADCE-B9A54D3F7B25}" type="presParOf" srcId="{21100668-5F4A-4F37-9AF8-29E793A4DBB9}" destId="{24848DBA-4098-48CE-8A9B-37DAE02E06E6}" srcOrd="3" destOrd="0" presId="urn:microsoft.com/office/officeart/2005/8/layout/cycle2"/>
    <dgm:cxn modelId="{4D5A04AE-20FE-4D7F-BC80-7AD1E0D756FD}" type="presParOf" srcId="{24848DBA-4098-48CE-8A9B-37DAE02E06E6}" destId="{374D6086-B5F1-456D-8E54-C6BE82FA7327}" srcOrd="0" destOrd="0" presId="urn:microsoft.com/office/officeart/2005/8/layout/cycle2"/>
    <dgm:cxn modelId="{2B089F23-5EAD-409A-A52A-7F853A521CDA}" type="presParOf" srcId="{21100668-5F4A-4F37-9AF8-29E793A4DBB9}" destId="{D3E0121F-1B44-446A-9251-5DAE666EFA5D}" srcOrd="4" destOrd="0" presId="urn:microsoft.com/office/officeart/2005/8/layout/cycle2"/>
    <dgm:cxn modelId="{E7AC1CAF-D0FA-4033-BABF-4160CF7890A4}" type="presParOf" srcId="{21100668-5F4A-4F37-9AF8-29E793A4DBB9}" destId="{502E3070-94D7-4C9E-BFA8-29E921050EDE}" srcOrd="5" destOrd="0" presId="urn:microsoft.com/office/officeart/2005/8/layout/cycle2"/>
    <dgm:cxn modelId="{50A1AC3F-FE01-406E-B518-AFDC57704C06}" type="presParOf" srcId="{502E3070-94D7-4C9E-BFA8-29E921050EDE}" destId="{37E67B26-6D76-4E7D-BBFF-ADFA0D1FDAEA}" srcOrd="0" destOrd="0" presId="urn:microsoft.com/office/officeart/2005/8/layout/cycle2"/>
    <dgm:cxn modelId="{3BD74F14-8537-4025-A33C-BFEE224E10CF}" type="presParOf" srcId="{21100668-5F4A-4F37-9AF8-29E793A4DBB9}" destId="{D9F41F22-3CD3-4C6B-8611-9CA407738707}" srcOrd="6" destOrd="0" presId="urn:microsoft.com/office/officeart/2005/8/layout/cycle2"/>
    <dgm:cxn modelId="{4DD3B247-EB0C-4E6B-9B1D-5C358C0700B8}" type="presParOf" srcId="{21100668-5F4A-4F37-9AF8-29E793A4DBB9}" destId="{18B7FF9C-E60E-472F-8D5E-DC786A45952E}" srcOrd="7" destOrd="0" presId="urn:microsoft.com/office/officeart/2005/8/layout/cycle2"/>
    <dgm:cxn modelId="{767ED9B0-D70E-4FC3-B523-889993DCDE17}" type="presParOf" srcId="{18B7FF9C-E60E-472F-8D5E-DC786A45952E}" destId="{5BBDB105-1CA3-4E26-A647-7B1FE7DB69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E716DD-ED47-45A0-A2DD-8881A40842C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DADF9452-28E3-47E5-B349-274C3430DF5A}">
      <dgm:prSet phldrT="[Texto]" custT="1"/>
      <dgm:spPr/>
      <dgm:t>
        <a:bodyPr/>
        <a:lstStyle/>
        <a:p>
          <a:r>
            <a:rPr lang="es-MX" sz="2400" b="1" smtClean="0"/>
            <a:t>Auditoría Superior de la Federación</a:t>
          </a:r>
          <a:endParaRPr lang="es-MX" sz="2400" b="1" dirty="0"/>
        </a:p>
      </dgm:t>
    </dgm:pt>
    <dgm:pt modelId="{1855403B-DE24-4243-9D77-701414B3F64B}" type="parTrans" cxnId="{4F5434D2-C55B-490F-8111-70D6B632A8E6}">
      <dgm:prSet/>
      <dgm:spPr/>
      <dgm:t>
        <a:bodyPr/>
        <a:lstStyle/>
        <a:p>
          <a:endParaRPr lang="es-MX"/>
        </a:p>
      </dgm:t>
    </dgm:pt>
    <dgm:pt modelId="{7E617D6B-3DC7-4E88-8543-6D6E80FE5750}" type="sibTrans" cxnId="{4F5434D2-C55B-490F-8111-70D6B632A8E6}">
      <dgm:prSet/>
      <dgm:spPr/>
      <dgm:t>
        <a:bodyPr/>
        <a:lstStyle/>
        <a:p>
          <a:endParaRPr lang="es-MX"/>
        </a:p>
      </dgm:t>
    </dgm:pt>
    <dgm:pt modelId="{3D0A345F-0FCC-4A67-B44B-F747780F8F9D}">
      <dgm:prSet phldrT="[Texto]" custT="1"/>
      <dgm:spPr/>
      <dgm:t>
        <a:bodyPr/>
        <a:lstStyle/>
        <a:p>
          <a:r>
            <a:rPr lang="es-MX" sz="2400" b="1" smtClean="0"/>
            <a:t>Secretaría de la Función Pública</a:t>
          </a:r>
          <a:endParaRPr lang="es-MX" sz="2400" b="1" dirty="0"/>
        </a:p>
      </dgm:t>
    </dgm:pt>
    <dgm:pt modelId="{F1433C6E-F46A-4983-B83E-9CE429949BAA}" type="parTrans" cxnId="{299B9019-1C7A-480D-9650-428D7794EB80}">
      <dgm:prSet/>
      <dgm:spPr/>
      <dgm:t>
        <a:bodyPr/>
        <a:lstStyle/>
        <a:p>
          <a:endParaRPr lang="es-MX"/>
        </a:p>
      </dgm:t>
    </dgm:pt>
    <dgm:pt modelId="{A57A5255-A4D0-4DFD-8623-A57FFC5D0158}" type="sibTrans" cxnId="{299B9019-1C7A-480D-9650-428D7794EB80}">
      <dgm:prSet/>
      <dgm:spPr/>
      <dgm:t>
        <a:bodyPr/>
        <a:lstStyle/>
        <a:p>
          <a:endParaRPr lang="es-MX"/>
        </a:p>
      </dgm:t>
    </dgm:pt>
    <dgm:pt modelId="{68D339BE-0EB6-48D4-A643-D438B6D44B24}">
      <dgm:prSet phldrT="[Texto]" custT="1"/>
      <dgm:spPr/>
      <dgm:t>
        <a:bodyPr/>
        <a:lstStyle/>
        <a:p>
          <a:pPr algn="just"/>
          <a:r>
            <a:rPr lang="es-MX" sz="2400" b="1" smtClean="0"/>
            <a:t>Siete miembros rotatorios de entre las entidades  de fiscalización superior locales  y las  secretarías  encargadas del control interno en las Entidades Federativas   </a:t>
          </a:r>
          <a:endParaRPr lang="es-MX" sz="2400" b="1" dirty="0"/>
        </a:p>
      </dgm:t>
    </dgm:pt>
    <dgm:pt modelId="{82A7D136-501B-4CBA-AECB-6590A4E2278F}" type="parTrans" cxnId="{ABEFBF4F-6BF0-4A51-9091-3AA600C520C0}">
      <dgm:prSet/>
      <dgm:spPr/>
      <dgm:t>
        <a:bodyPr/>
        <a:lstStyle/>
        <a:p>
          <a:endParaRPr lang="es-MX"/>
        </a:p>
      </dgm:t>
    </dgm:pt>
    <dgm:pt modelId="{80226384-52DB-463F-8300-7802870EBCD7}" type="sibTrans" cxnId="{ABEFBF4F-6BF0-4A51-9091-3AA600C520C0}">
      <dgm:prSet/>
      <dgm:spPr/>
      <dgm:t>
        <a:bodyPr/>
        <a:lstStyle/>
        <a:p>
          <a:endParaRPr lang="es-MX"/>
        </a:p>
      </dgm:t>
    </dgm:pt>
    <dgm:pt modelId="{540D6B46-A492-44EE-A743-B390DE8F8E7C}" type="pres">
      <dgm:prSet presAssocID="{7CE716DD-ED47-45A0-A2DD-8881A40842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50F09A-6315-4D13-8ED8-C85F05555BBD}" type="pres">
      <dgm:prSet presAssocID="{DADF9452-28E3-47E5-B349-274C3430DF5A}" presName="parentLin" presStyleCnt="0"/>
      <dgm:spPr/>
      <dgm:t>
        <a:bodyPr/>
        <a:lstStyle/>
        <a:p>
          <a:endParaRPr lang="es-MX"/>
        </a:p>
      </dgm:t>
    </dgm:pt>
    <dgm:pt modelId="{15A0C297-6143-45DA-91C2-ADB82EFC92AC}" type="pres">
      <dgm:prSet presAssocID="{DADF9452-28E3-47E5-B349-274C3430DF5A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DBFF39F-D9B0-4858-8C77-AA7290175AAF}" type="pres">
      <dgm:prSet presAssocID="{DADF9452-28E3-47E5-B349-274C3430DF5A}" presName="parentText" presStyleLbl="node1" presStyleIdx="0" presStyleCnt="3" custScaleY="4688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F0F615-E621-4A23-B6C3-468BA23D35B6}" type="pres">
      <dgm:prSet presAssocID="{DADF9452-28E3-47E5-B349-274C3430DF5A}" presName="negativeSpace" presStyleCnt="0"/>
      <dgm:spPr/>
      <dgm:t>
        <a:bodyPr/>
        <a:lstStyle/>
        <a:p>
          <a:endParaRPr lang="es-MX"/>
        </a:p>
      </dgm:t>
    </dgm:pt>
    <dgm:pt modelId="{352AB7BE-5258-40C2-999D-6BF590D2F1C8}" type="pres">
      <dgm:prSet presAssocID="{DADF9452-28E3-47E5-B349-274C3430DF5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98B606-4ADE-4483-81B2-FD7F481682D1}" type="pres">
      <dgm:prSet presAssocID="{7E617D6B-3DC7-4E88-8543-6D6E80FE5750}" presName="spaceBetweenRectangles" presStyleCnt="0"/>
      <dgm:spPr/>
      <dgm:t>
        <a:bodyPr/>
        <a:lstStyle/>
        <a:p>
          <a:endParaRPr lang="es-MX"/>
        </a:p>
      </dgm:t>
    </dgm:pt>
    <dgm:pt modelId="{D8317453-E254-463F-8A46-1A9F8599C9AD}" type="pres">
      <dgm:prSet presAssocID="{3D0A345F-0FCC-4A67-B44B-F747780F8F9D}" presName="parentLin" presStyleCnt="0"/>
      <dgm:spPr/>
      <dgm:t>
        <a:bodyPr/>
        <a:lstStyle/>
        <a:p>
          <a:endParaRPr lang="es-MX"/>
        </a:p>
      </dgm:t>
    </dgm:pt>
    <dgm:pt modelId="{EEE1E4CB-28EA-41DE-9350-9012F95CB355}" type="pres">
      <dgm:prSet presAssocID="{3D0A345F-0FCC-4A67-B44B-F747780F8F9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A07711C7-BD51-4664-B363-187DE1445D79}" type="pres">
      <dgm:prSet presAssocID="{3D0A345F-0FCC-4A67-B44B-F747780F8F9D}" presName="parentText" presStyleLbl="node1" presStyleIdx="1" presStyleCnt="3" custScaleY="4620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EC1899-1D7A-448D-AC20-CA90709F5204}" type="pres">
      <dgm:prSet presAssocID="{3D0A345F-0FCC-4A67-B44B-F747780F8F9D}" presName="negativeSpace" presStyleCnt="0"/>
      <dgm:spPr/>
      <dgm:t>
        <a:bodyPr/>
        <a:lstStyle/>
        <a:p>
          <a:endParaRPr lang="es-MX"/>
        </a:p>
      </dgm:t>
    </dgm:pt>
    <dgm:pt modelId="{BF1FC9AE-1CD7-422A-A7FE-BA145D4A3921}" type="pres">
      <dgm:prSet presAssocID="{3D0A345F-0FCC-4A67-B44B-F747780F8F9D}" presName="childText" presStyleLbl="conFgAcc1" presStyleIdx="1" presStyleCnt="3" custLinFactNeighborY="123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9F923C-D530-485A-9EA2-83039E1BE884}" type="pres">
      <dgm:prSet presAssocID="{A57A5255-A4D0-4DFD-8623-A57FFC5D0158}" presName="spaceBetweenRectangles" presStyleCnt="0"/>
      <dgm:spPr/>
      <dgm:t>
        <a:bodyPr/>
        <a:lstStyle/>
        <a:p>
          <a:endParaRPr lang="es-MX"/>
        </a:p>
      </dgm:t>
    </dgm:pt>
    <dgm:pt modelId="{4C95F2F6-F041-43F4-8505-40C4683F18CC}" type="pres">
      <dgm:prSet presAssocID="{68D339BE-0EB6-48D4-A643-D438B6D44B24}" presName="parentLin" presStyleCnt="0"/>
      <dgm:spPr/>
      <dgm:t>
        <a:bodyPr/>
        <a:lstStyle/>
        <a:p>
          <a:endParaRPr lang="es-MX"/>
        </a:p>
      </dgm:t>
    </dgm:pt>
    <dgm:pt modelId="{75073296-286B-4C6B-8F59-85CB2E217A45}" type="pres">
      <dgm:prSet presAssocID="{68D339BE-0EB6-48D4-A643-D438B6D44B24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CF807F61-3F5F-438C-93AC-B78C09DFDC85}" type="pres">
      <dgm:prSet presAssocID="{68D339BE-0EB6-48D4-A643-D438B6D44B24}" presName="parentText" presStyleLbl="node1" presStyleIdx="2" presStyleCnt="3" custScaleY="15450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6B236F-475B-4936-AF72-911A7993E969}" type="pres">
      <dgm:prSet presAssocID="{68D339BE-0EB6-48D4-A643-D438B6D44B24}" presName="negativeSpace" presStyleCnt="0"/>
      <dgm:spPr/>
      <dgm:t>
        <a:bodyPr/>
        <a:lstStyle/>
        <a:p>
          <a:endParaRPr lang="es-MX"/>
        </a:p>
      </dgm:t>
    </dgm:pt>
    <dgm:pt modelId="{A19563CE-0A01-4BDF-90F0-EDF9AAB33255}" type="pres">
      <dgm:prSet presAssocID="{68D339BE-0EB6-48D4-A643-D438B6D44B2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D6DFCDA-CB73-45A2-A91E-ADDD74E7488B}" type="presOf" srcId="{68D339BE-0EB6-48D4-A643-D438B6D44B24}" destId="{75073296-286B-4C6B-8F59-85CB2E217A45}" srcOrd="0" destOrd="0" presId="urn:microsoft.com/office/officeart/2005/8/layout/list1"/>
    <dgm:cxn modelId="{6A675A99-FE13-42C8-A84F-149C03F9D45F}" type="presOf" srcId="{7CE716DD-ED47-45A0-A2DD-8881A40842C4}" destId="{540D6B46-A492-44EE-A743-B390DE8F8E7C}" srcOrd="0" destOrd="0" presId="urn:microsoft.com/office/officeart/2005/8/layout/list1"/>
    <dgm:cxn modelId="{AF08E4CC-596D-4D09-A6C1-171C6F8DE3B0}" type="presOf" srcId="{DADF9452-28E3-47E5-B349-274C3430DF5A}" destId="{15A0C297-6143-45DA-91C2-ADB82EFC92AC}" srcOrd="0" destOrd="0" presId="urn:microsoft.com/office/officeart/2005/8/layout/list1"/>
    <dgm:cxn modelId="{026E07FA-DFCE-4B55-8009-848D1B052436}" type="presOf" srcId="{3D0A345F-0FCC-4A67-B44B-F747780F8F9D}" destId="{A07711C7-BD51-4664-B363-187DE1445D79}" srcOrd="1" destOrd="0" presId="urn:microsoft.com/office/officeart/2005/8/layout/list1"/>
    <dgm:cxn modelId="{9DC9B2DD-B80B-49F7-910E-0077FA24D309}" type="presOf" srcId="{68D339BE-0EB6-48D4-A643-D438B6D44B24}" destId="{CF807F61-3F5F-438C-93AC-B78C09DFDC85}" srcOrd="1" destOrd="0" presId="urn:microsoft.com/office/officeart/2005/8/layout/list1"/>
    <dgm:cxn modelId="{ABEFBF4F-6BF0-4A51-9091-3AA600C520C0}" srcId="{7CE716DD-ED47-45A0-A2DD-8881A40842C4}" destId="{68D339BE-0EB6-48D4-A643-D438B6D44B24}" srcOrd="2" destOrd="0" parTransId="{82A7D136-501B-4CBA-AECB-6590A4E2278F}" sibTransId="{80226384-52DB-463F-8300-7802870EBCD7}"/>
    <dgm:cxn modelId="{4F5434D2-C55B-490F-8111-70D6B632A8E6}" srcId="{7CE716DD-ED47-45A0-A2DD-8881A40842C4}" destId="{DADF9452-28E3-47E5-B349-274C3430DF5A}" srcOrd="0" destOrd="0" parTransId="{1855403B-DE24-4243-9D77-701414B3F64B}" sibTransId="{7E617D6B-3DC7-4E88-8543-6D6E80FE5750}"/>
    <dgm:cxn modelId="{299B9019-1C7A-480D-9650-428D7794EB80}" srcId="{7CE716DD-ED47-45A0-A2DD-8881A40842C4}" destId="{3D0A345F-0FCC-4A67-B44B-F747780F8F9D}" srcOrd="1" destOrd="0" parTransId="{F1433C6E-F46A-4983-B83E-9CE429949BAA}" sibTransId="{A57A5255-A4D0-4DFD-8623-A57FFC5D0158}"/>
    <dgm:cxn modelId="{33554ACB-9F3F-4DB7-B9D4-34CDE55AA61B}" type="presOf" srcId="{3D0A345F-0FCC-4A67-B44B-F747780F8F9D}" destId="{EEE1E4CB-28EA-41DE-9350-9012F95CB355}" srcOrd="0" destOrd="0" presId="urn:microsoft.com/office/officeart/2005/8/layout/list1"/>
    <dgm:cxn modelId="{3D6B90A8-7A49-4447-B76B-0816C4550C3F}" type="presOf" srcId="{DADF9452-28E3-47E5-B349-274C3430DF5A}" destId="{9DBFF39F-D9B0-4858-8C77-AA7290175AAF}" srcOrd="1" destOrd="0" presId="urn:microsoft.com/office/officeart/2005/8/layout/list1"/>
    <dgm:cxn modelId="{417FB830-6FCF-434C-9233-2896BDED4AB8}" type="presParOf" srcId="{540D6B46-A492-44EE-A743-B390DE8F8E7C}" destId="{CF50F09A-6315-4D13-8ED8-C85F05555BBD}" srcOrd="0" destOrd="0" presId="urn:microsoft.com/office/officeart/2005/8/layout/list1"/>
    <dgm:cxn modelId="{181F2180-CCD2-49BC-ADDD-3F6A42752CD7}" type="presParOf" srcId="{CF50F09A-6315-4D13-8ED8-C85F05555BBD}" destId="{15A0C297-6143-45DA-91C2-ADB82EFC92AC}" srcOrd="0" destOrd="0" presId="urn:microsoft.com/office/officeart/2005/8/layout/list1"/>
    <dgm:cxn modelId="{7F005C0B-634A-4BFD-9A17-C2DD88BA65EE}" type="presParOf" srcId="{CF50F09A-6315-4D13-8ED8-C85F05555BBD}" destId="{9DBFF39F-D9B0-4858-8C77-AA7290175AAF}" srcOrd="1" destOrd="0" presId="urn:microsoft.com/office/officeart/2005/8/layout/list1"/>
    <dgm:cxn modelId="{EC79FE51-2625-4A20-8EC4-A6B4B966C73C}" type="presParOf" srcId="{540D6B46-A492-44EE-A743-B390DE8F8E7C}" destId="{E3F0F615-E621-4A23-B6C3-468BA23D35B6}" srcOrd="1" destOrd="0" presId="urn:microsoft.com/office/officeart/2005/8/layout/list1"/>
    <dgm:cxn modelId="{B76EC877-3E58-4358-8570-3F3AABC2882F}" type="presParOf" srcId="{540D6B46-A492-44EE-A743-B390DE8F8E7C}" destId="{352AB7BE-5258-40C2-999D-6BF590D2F1C8}" srcOrd="2" destOrd="0" presId="urn:microsoft.com/office/officeart/2005/8/layout/list1"/>
    <dgm:cxn modelId="{641F7115-494B-43A6-AF48-8AF55800A98B}" type="presParOf" srcId="{540D6B46-A492-44EE-A743-B390DE8F8E7C}" destId="{8F98B606-4ADE-4483-81B2-FD7F481682D1}" srcOrd="3" destOrd="0" presId="urn:microsoft.com/office/officeart/2005/8/layout/list1"/>
    <dgm:cxn modelId="{12C101EB-26A0-4E88-9D5F-8C3056CF9FF2}" type="presParOf" srcId="{540D6B46-A492-44EE-A743-B390DE8F8E7C}" destId="{D8317453-E254-463F-8A46-1A9F8599C9AD}" srcOrd="4" destOrd="0" presId="urn:microsoft.com/office/officeart/2005/8/layout/list1"/>
    <dgm:cxn modelId="{831EEBC0-3D66-4CAC-9B12-D05108B6B5F4}" type="presParOf" srcId="{D8317453-E254-463F-8A46-1A9F8599C9AD}" destId="{EEE1E4CB-28EA-41DE-9350-9012F95CB355}" srcOrd="0" destOrd="0" presId="urn:microsoft.com/office/officeart/2005/8/layout/list1"/>
    <dgm:cxn modelId="{612025DD-49D6-4E7D-9373-3EEFFA5420C7}" type="presParOf" srcId="{D8317453-E254-463F-8A46-1A9F8599C9AD}" destId="{A07711C7-BD51-4664-B363-187DE1445D79}" srcOrd="1" destOrd="0" presId="urn:microsoft.com/office/officeart/2005/8/layout/list1"/>
    <dgm:cxn modelId="{6302F0E6-8C8C-4B99-9F5F-CA3CBF5060BC}" type="presParOf" srcId="{540D6B46-A492-44EE-A743-B390DE8F8E7C}" destId="{F2EC1899-1D7A-448D-AC20-CA90709F5204}" srcOrd="5" destOrd="0" presId="urn:microsoft.com/office/officeart/2005/8/layout/list1"/>
    <dgm:cxn modelId="{78CA73B8-B9DF-4A84-ADFE-61BEDE6B5B5B}" type="presParOf" srcId="{540D6B46-A492-44EE-A743-B390DE8F8E7C}" destId="{BF1FC9AE-1CD7-422A-A7FE-BA145D4A3921}" srcOrd="6" destOrd="0" presId="urn:microsoft.com/office/officeart/2005/8/layout/list1"/>
    <dgm:cxn modelId="{6AD665BE-04E2-471B-8A7C-22F8E6C502AE}" type="presParOf" srcId="{540D6B46-A492-44EE-A743-B390DE8F8E7C}" destId="{649F923C-D530-485A-9EA2-83039E1BE884}" srcOrd="7" destOrd="0" presId="urn:microsoft.com/office/officeart/2005/8/layout/list1"/>
    <dgm:cxn modelId="{689FD517-2EC8-409B-B8DF-9131B5AF05BF}" type="presParOf" srcId="{540D6B46-A492-44EE-A743-B390DE8F8E7C}" destId="{4C95F2F6-F041-43F4-8505-40C4683F18CC}" srcOrd="8" destOrd="0" presId="urn:microsoft.com/office/officeart/2005/8/layout/list1"/>
    <dgm:cxn modelId="{3100CF31-22B8-4397-B6F2-8A8A7247D5A9}" type="presParOf" srcId="{4C95F2F6-F041-43F4-8505-40C4683F18CC}" destId="{75073296-286B-4C6B-8F59-85CB2E217A45}" srcOrd="0" destOrd="0" presId="urn:microsoft.com/office/officeart/2005/8/layout/list1"/>
    <dgm:cxn modelId="{36A8F7FE-9915-4A3C-9F2E-38FC99ECE449}" type="presParOf" srcId="{4C95F2F6-F041-43F4-8505-40C4683F18CC}" destId="{CF807F61-3F5F-438C-93AC-B78C09DFDC85}" srcOrd="1" destOrd="0" presId="urn:microsoft.com/office/officeart/2005/8/layout/list1"/>
    <dgm:cxn modelId="{0C1EB375-CD3B-4341-A2DD-8720588E6011}" type="presParOf" srcId="{540D6B46-A492-44EE-A743-B390DE8F8E7C}" destId="{B56B236F-475B-4936-AF72-911A7993E969}" srcOrd="9" destOrd="0" presId="urn:microsoft.com/office/officeart/2005/8/layout/list1"/>
    <dgm:cxn modelId="{711EA2E5-D159-4DE6-BCAD-855240D62BCE}" type="presParOf" srcId="{540D6B46-A492-44EE-A743-B390DE8F8E7C}" destId="{A19563CE-0A01-4BDF-90F0-EDF9AAB332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A5452B-025E-48F2-A244-AF0C541B944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894434E-0A1F-4C0D-8761-67DBD3056D93}">
      <dgm:prSet phldrT="[Texto]"/>
      <dgm:spPr/>
      <dgm:t>
        <a:bodyPr/>
        <a:lstStyle/>
        <a:p>
          <a:endParaRPr lang="es-MX" dirty="0"/>
        </a:p>
      </dgm:t>
    </dgm:pt>
    <dgm:pt modelId="{656007C4-F2CE-42DF-8952-3825B36D6F7B}" type="parTrans" cxnId="{06072B2F-4797-4C35-B108-E71AAD6A9548}">
      <dgm:prSet/>
      <dgm:spPr/>
      <dgm:t>
        <a:bodyPr/>
        <a:lstStyle/>
        <a:p>
          <a:endParaRPr lang="es-MX"/>
        </a:p>
      </dgm:t>
    </dgm:pt>
    <dgm:pt modelId="{0BCA8B82-0DF6-4029-B1A2-E19ADC972F6A}" type="sibTrans" cxnId="{06072B2F-4797-4C35-B108-E71AAD6A9548}">
      <dgm:prSet/>
      <dgm:spPr/>
      <dgm:t>
        <a:bodyPr/>
        <a:lstStyle/>
        <a:p>
          <a:endParaRPr lang="es-MX"/>
        </a:p>
      </dgm:t>
    </dgm:pt>
    <dgm:pt modelId="{45E29225-455F-49DF-9796-F47656A575D0}">
      <dgm:prSet phldrT="[Texto]" custT="1"/>
      <dgm:spPr/>
      <dgm:t>
        <a:bodyPr/>
        <a:lstStyle/>
        <a:p>
          <a:endParaRPr lang="es-MX" sz="2600" dirty="0" smtClean="0"/>
        </a:p>
        <a:p>
          <a:r>
            <a:rPr lang="es-MX" sz="2800" dirty="0" smtClean="0"/>
            <a:t>Artículo 109</a:t>
          </a:r>
        </a:p>
        <a:p>
          <a:endParaRPr lang="es-MX" sz="2800" dirty="0" smtClean="0"/>
        </a:p>
        <a:p>
          <a:r>
            <a:rPr lang="es-MX" sz="2800" dirty="0" smtClean="0"/>
            <a:t>Relativo a la responsabilidad de los Servidores Públicos frente al Estado </a:t>
          </a:r>
          <a:endParaRPr lang="es-MX" sz="2800" dirty="0"/>
        </a:p>
      </dgm:t>
    </dgm:pt>
    <dgm:pt modelId="{97A7F274-2532-4810-8658-002D4CC76C0B}" type="parTrans" cxnId="{BFB32996-CD1E-4123-AAC2-87307499437D}">
      <dgm:prSet/>
      <dgm:spPr/>
      <dgm:t>
        <a:bodyPr/>
        <a:lstStyle/>
        <a:p>
          <a:endParaRPr lang="es-MX"/>
        </a:p>
      </dgm:t>
    </dgm:pt>
    <dgm:pt modelId="{AA7C1360-63C4-43FF-B18E-7A282CFE7C82}" type="sibTrans" cxnId="{BFB32996-CD1E-4123-AAC2-87307499437D}">
      <dgm:prSet/>
      <dgm:spPr/>
      <dgm:t>
        <a:bodyPr/>
        <a:lstStyle/>
        <a:p>
          <a:endParaRPr lang="es-MX"/>
        </a:p>
      </dgm:t>
    </dgm:pt>
    <dgm:pt modelId="{AEF8D127-24C0-4D06-8021-CE54BB63F003}">
      <dgm:prSet phldrT="[Texto]"/>
      <dgm:spPr/>
      <dgm:t>
        <a:bodyPr/>
        <a:lstStyle/>
        <a:p>
          <a:endParaRPr lang="es-MX" dirty="0"/>
        </a:p>
      </dgm:t>
    </dgm:pt>
    <dgm:pt modelId="{B07AA9F6-74BD-447A-8F97-50BBCFC5D57D}" type="parTrans" cxnId="{BDC1311E-68B4-47E5-96A1-77853686E4FB}">
      <dgm:prSet/>
      <dgm:spPr/>
      <dgm:t>
        <a:bodyPr/>
        <a:lstStyle/>
        <a:p>
          <a:endParaRPr lang="es-MX"/>
        </a:p>
      </dgm:t>
    </dgm:pt>
    <dgm:pt modelId="{ADF559F2-51F2-48F2-A99C-98AD4094E954}" type="sibTrans" cxnId="{BDC1311E-68B4-47E5-96A1-77853686E4FB}">
      <dgm:prSet/>
      <dgm:spPr/>
      <dgm:t>
        <a:bodyPr/>
        <a:lstStyle/>
        <a:p>
          <a:endParaRPr lang="es-MX"/>
        </a:p>
      </dgm:t>
    </dgm:pt>
    <dgm:pt modelId="{28D69DAB-C434-4468-9D25-52D60B572E5C}">
      <dgm:prSet phldrT="[Texto]"/>
      <dgm:spPr/>
      <dgm:t>
        <a:bodyPr/>
        <a:lstStyle/>
        <a:p>
          <a:r>
            <a:rPr lang="es-MX" b="1" u="sng" dirty="0" smtClean="0">
              <a:solidFill>
                <a:srgbClr val="FF0000"/>
              </a:solidFill>
            </a:rPr>
            <a:t>Cualquier ciudadano</a:t>
          </a:r>
          <a:r>
            <a:rPr lang="es-MX" dirty="0" smtClean="0">
              <a:solidFill>
                <a:srgbClr val="FF0000"/>
              </a:solidFill>
            </a:rPr>
            <a:t>, </a:t>
          </a:r>
          <a:r>
            <a:rPr lang="es-MX" dirty="0" smtClean="0"/>
            <a:t>bajo su más estricta responsabilidad y mediante la presentación de elementos de prueba, </a:t>
          </a:r>
          <a:r>
            <a:rPr lang="es-MX" b="1" u="sng" dirty="0" smtClean="0">
              <a:solidFill>
                <a:schemeClr val="tx1"/>
              </a:solidFill>
            </a:rPr>
            <a:t>podrá formular denuncia</a:t>
          </a:r>
          <a:r>
            <a:rPr lang="es-MX" dirty="0" smtClean="0">
              <a:solidFill>
                <a:schemeClr val="tx1"/>
              </a:solidFill>
            </a:rPr>
            <a:t> </a:t>
          </a:r>
          <a:r>
            <a:rPr lang="es-MX" dirty="0" smtClean="0"/>
            <a:t>ante la Cámara de Diputados del Congreso de la Unión respecto de las conductas a las que se refiere el presente artículo.</a:t>
          </a:r>
          <a:endParaRPr lang="es-MX" dirty="0"/>
        </a:p>
      </dgm:t>
    </dgm:pt>
    <dgm:pt modelId="{3C09C0F9-E0B7-4D75-A9AF-24DF0B51AEAC}" type="parTrans" cxnId="{A88DCFF9-95D2-4624-B483-1DA5916DA65F}">
      <dgm:prSet/>
      <dgm:spPr/>
      <dgm:t>
        <a:bodyPr/>
        <a:lstStyle/>
        <a:p>
          <a:endParaRPr lang="es-MX"/>
        </a:p>
      </dgm:t>
    </dgm:pt>
    <dgm:pt modelId="{8B971EDE-901A-4CDA-AB16-F896584D3D05}" type="sibTrans" cxnId="{A88DCFF9-95D2-4624-B483-1DA5916DA65F}">
      <dgm:prSet/>
      <dgm:spPr/>
      <dgm:t>
        <a:bodyPr/>
        <a:lstStyle/>
        <a:p>
          <a:endParaRPr lang="es-MX"/>
        </a:p>
      </dgm:t>
    </dgm:pt>
    <dgm:pt modelId="{9D6C3966-10E1-479D-9725-65200FD7C22E}" type="pres">
      <dgm:prSet presAssocID="{82A5452B-025E-48F2-A244-AF0C541B94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3F7380-D5FB-4666-9300-21BA44B9C5D3}" type="pres">
      <dgm:prSet presAssocID="{C894434E-0A1F-4C0D-8761-67DBD3056D93}" presName="compositeNode" presStyleCnt="0">
        <dgm:presLayoutVars>
          <dgm:bulletEnabled val="1"/>
        </dgm:presLayoutVars>
      </dgm:prSet>
      <dgm:spPr/>
    </dgm:pt>
    <dgm:pt modelId="{CAF0277A-16A4-4D77-BFF0-180D2469D4D7}" type="pres">
      <dgm:prSet presAssocID="{C894434E-0A1F-4C0D-8761-67DBD3056D93}" presName="bgRect" presStyleLbl="node1" presStyleIdx="0" presStyleCnt="2"/>
      <dgm:spPr/>
      <dgm:t>
        <a:bodyPr/>
        <a:lstStyle/>
        <a:p>
          <a:endParaRPr lang="es-MX"/>
        </a:p>
      </dgm:t>
    </dgm:pt>
    <dgm:pt modelId="{ACF93BA5-9C3E-4B80-99F9-AE977BD8218C}" type="pres">
      <dgm:prSet presAssocID="{C894434E-0A1F-4C0D-8761-67DBD3056D9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62DF50-FA8D-4867-9475-231943D3115E}" type="pres">
      <dgm:prSet presAssocID="{C894434E-0A1F-4C0D-8761-67DBD3056D9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C4A978-C2FB-4ACA-AB51-D22C6ACF4F17}" type="pres">
      <dgm:prSet presAssocID="{0BCA8B82-0DF6-4029-B1A2-E19ADC972F6A}" presName="hSp" presStyleCnt="0"/>
      <dgm:spPr/>
    </dgm:pt>
    <dgm:pt modelId="{3E66BA9B-5978-44CA-BBCB-3B4209ED199F}" type="pres">
      <dgm:prSet presAssocID="{0BCA8B82-0DF6-4029-B1A2-E19ADC972F6A}" presName="vProcSp" presStyleCnt="0"/>
      <dgm:spPr/>
    </dgm:pt>
    <dgm:pt modelId="{130F0B4F-FDBA-4799-8BF8-5ABC1057EE5F}" type="pres">
      <dgm:prSet presAssocID="{0BCA8B82-0DF6-4029-B1A2-E19ADC972F6A}" presName="vSp1" presStyleCnt="0"/>
      <dgm:spPr/>
    </dgm:pt>
    <dgm:pt modelId="{C9393B45-6D0C-423F-930C-810FE9FAC529}" type="pres">
      <dgm:prSet presAssocID="{0BCA8B82-0DF6-4029-B1A2-E19ADC972F6A}" presName="simulatedConn" presStyleLbl="solidFgAcc1" presStyleIdx="0" presStyleCnt="1"/>
      <dgm:spPr/>
    </dgm:pt>
    <dgm:pt modelId="{27EA9EDC-7118-45DF-8965-79F9F65D89FF}" type="pres">
      <dgm:prSet presAssocID="{0BCA8B82-0DF6-4029-B1A2-E19ADC972F6A}" presName="vSp2" presStyleCnt="0"/>
      <dgm:spPr/>
    </dgm:pt>
    <dgm:pt modelId="{9F6179F4-EF1A-471D-901E-8BDCC52FCFC5}" type="pres">
      <dgm:prSet presAssocID="{0BCA8B82-0DF6-4029-B1A2-E19ADC972F6A}" presName="sibTrans" presStyleCnt="0"/>
      <dgm:spPr/>
    </dgm:pt>
    <dgm:pt modelId="{A52C6A4E-72BC-4F16-8EAC-734EDA4F8CEE}" type="pres">
      <dgm:prSet presAssocID="{AEF8D127-24C0-4D06-8021-CE54BB63F003}" presName="compositeNode" presStyleCnt="0">
        <dgm:presLayoutVars>
          <dgm:bulletEnabled val="1"/>
        </dgm:presLayoutVars>
      </dgm:prSet>
      <dgm:spPr/>
    </dgm:pt>
    <dgm:pt modelId="{B1D61423-4C1E-4681-9CBB-1773FA4B6430}" type="pres">
      <dgm:prSet presAssocID="{AEF8D127-24C0-4D06-8021-CE54BB63F003}" presName="bgRect" presStyleLbl="node1" presStyleIdx="1" presStyleCnt="2"/>
      <dgm:spPr/>
      <dgm:t>
        <a:bodyPr/>
        <a:lstStyle/>
        <a:p>
          <a:endParaRPr lang="es-MX"/>
        </a:p>
      </dgm:t>
    </dgm:pt>
    <dgm:pt modelId="{7904B285-253E-41C1-8CD5-A030C63D0F13}" type="pres">
      <dgm:prSet presAssocID="{AEF8D127-24C0-4D06-8021-CE54BB63F003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9C14C5-B543-4F4E-BAEE-10A2E2230518}" type="pres">
      <dgm:prSet presAssocID="{AEF8D127-24C0-4D06-8021-CE54BB63F00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88DCFF9-95D2-4624-B483-1DA5916DA65F}" srcId="{AEF8D127-24C0-4D06-8021-CE54BB63F003}" destId="{28D69DAB-C434-4468-9D25-52D60B572E5C}" srcOrd="0" destOrd="0" parTransId="{3C09C0F9-E0B7-4D75-A9AF-24DF0B51AEAC}" sibTransId="{8B971EDE-901A-4CDA-AB16-F896584D3D05}"/>
    <dgm:cxn modelId="{1D6D0E2C-4C00-4C9E-94F5-DD314088AF42}" type="presOf" srcId="{C894434E-0A1F-4C0D-8761-67DBD3056D93}" destId="{CAF0277A-16A4-4D77-BFF0-180D2469D4D7}" srcOrd="0" destOrd="0" presId="urn:microsoft.com/office/officeart/2005/8/layout/hProcess7"/>
    <dgm:cxn modelId="{DAC1141C-BC35-4F63-9117-F824089E8257}" type="presOf" srcId="{AEF8D127-24C0-4D06-8021-CE54BB63F003}" destId="{7904B285-253E-41C1-8CD5-A030C63D0F13}" srcOrd="1" destOrd="0" presId="urn:microsoft.com/office/officeart/2005/8/layout/hProcess7"/>
    <dgm:cxn modelId="{559D6A0F-B47C-43F7-8F7A-9178D47A1612}" type="presOf" srcId="{82A5452B-025E-48F2-A244-AF0C541B9446}" destId="{9D6C3966-10E1-479D-9725-65200FD7C22E}" srcOrd="0" destOrd="0" presId="urn:microsoft.com/office/officeart/2005/8/layout/hProcess7"/>
    <dgm:cxn modelId="{BDC1311E-68B4-47E5-96A1-77853686E4FB}" srcId="{82A5452B-025E-48F2-A244-AF0C541B9446}" destId="{AEF8D127-24C0-4D06-8021-CE54BB63F003}" srcOrd="1" destOrd="0" parTransId="{B07AA9F6-74BD-447A-8F97-50BBCFC5D57D}" sibTransId="{ADF559F2-51F2-48F2-A99C-98AD4094E954}"/>
    <dgm:cxn modelId="{0541565C-D49A-47D6-9781-A5B1CB686B20}" type="presOf" srcId="{28D69DAB-C434-4468-9D25-52D60B572E5C}" destId="{849C14C5-B543-4F4E-BAEE-10A2E2230518}" srcOrd="0" destOrd="0" presId="urn:microsoft.com/office/officeart/2005/8/layout/hProcess7"/>
    <dgm:cxn modelId="{DE15E30B-58F0-4721-8D55-4D99F4F3AED5}" type="presOf" srcId="{AEF8D127-24C0-4D06-8021-CE54BB63F003}" destId="{B1D61423-4C1E-4681-9CBB-1773FA4B6430}" srcOrd="0" destOrd="0" presId="urn:microsoft.com/office/officeart/2005/8/layout/hProcess7"/>
    <dgm:cxn modelId="{78E33D99-32A6-4510-B6F2-7DD514C16366}" type="presOf" srcId="{C894434E-0A1F-4C0D-8761-67DBD3056D93}" destId="{ACF93BA5-9C3E-4B80-99F9-AE977BD8218C}" srcOrd="1" destOrd="0" presId="urn:microsoft.com/office/officeart/2005/8/layout/hProcess7"/>
    <dgm:cxn modelId="{06072B2F-4797-4C35-B108-E71AAD6A9548}" srcId="{82A5452B-025E-48F2-A244-AF0C541B9446}" destId="{C894434E-0A1F-4C0D-8761-67DBD3056D93}" srcOrd="0" destOrd="0" parTransId="{656007C4-F2CE-42DF-8952-3825B36D6F7B}" sibTransId="{0BCA8B82-0DF6-4029-B1A2-E19ADC972F6A}"/>
    <dgm:cxn modelId="{BFB32996-CD1E-4123-AAC2-87307499437D}" srcId="{C894434E-0A1F-4C0D-8761-67DBD3056D93}" destId="{45E29225-455F-49DF-9796-F47656A575D0}" srcOrd="0" destOrd="0" parTransId="{97A7F274-2532-4810-8658-002D4CC76C0B}" sibTransId="{AA7C1360-63C4-43FF-B18E-7A282CFE7C82}"/>
    <dgm:cxn modelId="{AE37C2DE-C043-42E0-A0D2-D131BDA7EA16}" type="presOf" srcId="{45E29225-455F-49DF-9796-F47656A575D0}" destId="{C362DF50-FA8D-4867-9475-231943D3115E}" srcOrd="0" destOrd="0" presId="urn:microsoft.com/office/officeart/2005/8/layout/hProcess7"/>
    <dgm:cxn modelId="{7DCB4B21-07CB-4E8D-8F57-D5B87AA7BA79}" type="presParOf" srcId="{9D6C3966-10E1-479D-9725-65200FD7C22E}" destId="{9F3F7380-D5FB-4666-9300-21BA44B9C5D3}" srcOrd="0" destOrd="0" presId="urn:microsoft.com/office/officeart/2005/8/layout/hProcess7"/>
    <dgm:cxn modelId="{13630ADE-9819-46B1-AEAB-41DA28A28F22}" type="presParOf" srcId="{9F3F7380-D5FB-4666-9300-21BA44B9C5D3}" destId="{CAF0277A-16A4-4D77-BFF0-180D2469D4D7}" srcOrd="0" destOrd="0" presId="urn:microsoft.com/office/officeart/2005/8/layout/hProcess7"/>
    <dgm:cxn modelId="{5817367D-30D6-4893-85DF-07A72E14F9C5}" type="presParOf" srcId="{9F3F7380-D5FB-4666-9300-21BA44B9C5D3}" destId="{ACF93BA5-9C3E-4B80-99F9-AE977BD8218C}" srcOrd="1" destOrd="0" presId="urn:microsoft.com/office/officeart/2005/8/layout/hProcess7"/>
    <dgm:cxn modelId="{1B11E889-AE41-4222-BE61-EF4DC3D75BD6}" type="presParOf" srcId="{9F3F7380-D5FB-4666-9300-21BA44B9C5D3}" destId="{C362DF50-FA8D-4867-9475-231943D3115E}" srcOrd="2" destOrd="0" presId="urn:microsoft.com/office/officeart/2005/8/layout/hProcess7"/>
    <dgm:cxn modelId="{614AEB53-EBCA-4A28-8A95-EA1A200D3B73}" type="presParOf" srcId="{9D6C3966-10E1-479D-9725-65200FD7C22E}" destId="{B9C4A978-C2FB-4ACA-AB51-D22C6ACF4F17}" srcOrd="1" destOrd="0" presId="urn:microsoft.com/office/officeart/2005/8/layout/hProcess7"/>
    <dgm:cxn modelId="{F7898E7F-CA1E-4340-A947-EB3EE2E119C5}" type="presParOf" srcId="{9D6C3966-10E1-479D-9725-65200FD7C22E}" destId="{3E66BA9B-5978-44CA-BBCB-3B4209ED199F}" srcOrd="2" destOrd="0" presId="urn:microsoft.com/office/officeart/2005/8/layout/hProcess7"/>
    <dgm:cxn modelId="{DBE66241-5FC5-4410-94A9-99B2320E0B59}" type="presParOf" srcId="{3E66BA9B-5978-44CA-BBCB-3B4209ED199F}" destId="{130F0B4F-FDBA-4799-8BF8-5ABC1057EE5F}" srcOrd="0" destOrd="0" presId="urn:microsoft.com/office/officeart/2005/8/layout/hProcess7"/>
    <dgm:cxn modelId="{A889E977-1D9E-4B02-9E12-B64AC2727140}" type="presParOf" srcId="{3E66BA9B-5978-44CA-BBCB-3B4209ED199F}" destId="{C9393B45-6D0C-423F-930C-810FE9FAC529}" srcOrd="1" destOrd="0" presId="urn:microsoft.com/office/officeart/2005/8/layout/hProcess7"/>
    <dgm:cxn modelId="{4B9F52FD-4544-4DBD-9133-0A2A34E230F7}" type="presParOf" srcId="{3E66BA9B-5978-44CA-BBCB-3B4209ED199F}" destId="{27EA9EDC-7118-45DF-8965-79F9F65D89FF}" srcOrd="2" destOrd="0" presId="urn:microsoft.com/office/officeart/2005/8/layout/hProcess7"/>
    <dgm:cxn modelId="{F8565009-134B-4518-877D-90CEA175C5D4}" type="presParOf" srcId="{9D6C3966-10E1-479D-9725-65200FD7C22E}" destId="{9F6179F4-EF1A-471D-901E-8BDCC52FCFC5}" srcOrd="3" destOrd="0" presId="urn:microsoft.com/office/officeart/2005/8/layout/hProcess7"/>
    <dgm:cxn modelId="{5F5AA67B-E94C-464B-8BA8-EEBE724493C8}" type="presParOf" srcId="{9D6C3966-10E1-479D-9725-65200FD7C22E}" destId="{A52C6A4E-72BC-4F16-8EAC-734EDA4F8CEE}" srcOrd="4" destOrd="0" presId="urn:microsoft.com/office/officeart/2005/8/layout/hProcess7"/>
    <dgm:cxn modelId="{A3898D30-AE64-43DA-81A2-969E65B2CBA2}" type="presParOf" srcId="{A52C6A4E-72BC-4F16-8EAC-734EDA4F8CEE}" destId="{B1D61423-4C1E-4681-9CBB-1773FA4B6430}" srcOrd="0" destOrd="0" presId="urn:microsoft.com/office/officeart/2005/8/layout/hProcess7"/>
    <dgm:cxn modelId="{16D2C7A7-09C1-4D20-9DCE-6C1A2BFA4BC8}" type="presParOf" srcId="{A52C6A4E-72BC-4F16-8EAC-734EDA4F8CEE}" destId="{7904B285-253E-41C1-8CD5-A030C63D0F13}" srcOrd="1" destOrd="0" presId="urn:microsoft.com/office/officeart/2005/8/layout/hProcess7"/>
    <dgm:cxn modelId="{136552D5-D71F-49A0-82EF-EF2B85B3212D}" type="presParOf" srcId="{A52C6A4E-72BC-4F16-8EAC-734EDA4F8CEE}" destId="{849C14C5-B543-4F4E-BAEE-10A2E223051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D95031-8AD5-464B-A4DD-232192EDCC0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6BCB0EA7-1A1F-438B-B2D4-8082A91FB9D5}">
      <dgm:prSet phldrT="[Texto]" custT="1"/>
      <dgm:spPr/>
      <dgm:t>
        <a:bodyPr/>
        <a:lstStyle/>
        <a:p>
          <a:r>
            <a:rPr lang="es-MX" sz="2800" dirty="0" smtClean="0"/>
            <a:t>Art. 89 Atribuciones del Auditor Superior de la Federación: </a:t>
          </a:r>
          <a:endParaRPr lang="es-MX" sz="2800" dirty="0"/>
        </a:p>
      </dgm:t>
    </dgm:pt>
    <dgm:pt modelId="{0B4866FB-5EAA-4DCD-A6A8-C2DD67099FEB}" type="parTrans" cxnId="{F17F996A-A834-4762-8D50-865E8995E8CF}">
      <dgm:prSet/>
      <dgm:spPr/>
      <dgm:t>
        <a:bodyPr/>
        <a:lstStyle/>
        <a:p>
          <a:endParaRPr lang="es-MX"/>
        </a:p>
      </dgm:t>
    </dgm:pt>
    <dgm:pt modelId="{BAA03945-A56C-4927-B2EC-F6ADE4097BDA}" type="sibTrans" cxnId="{F17F996A-A834-4762-8D50-865E8995E8CF}">
      <dgm:prSet/>
      <dgm:spPr/>
      <dgm:t>
        <a:bodyPr/>
        <a:lstStyle/>
        <a:p>
          <a:endParaRPr lang="es-MX"/>
        </a:p>
      </dgm:t>
    </dgm:pt>
    <dgm:pt modelId="{E045FADD-0617-4030-B10F-4CC551A2F558}">
      <dgm:prSet phldrT="[Texto]" custT="1"/>
      <dgm:spPr/>
      <dgm:t>
        <a:bodyPr/>
        <a:lstStyle/>
        <a:p>
          <a:r>
            <a:rPr lang="es-MX" sz="2800" dirty="0" smtClean="0"/>
            <a:t>XXIX Establecer los mecanismos  necesarios para </a:t>
          </a:r>
          <a:r>
            <a:rPr lang="es-MX" sz="2800" dirty="0" smtClean="0">
              <a:solidFill>
                <a:srgbClr val="FF0000"/>
              </a:solidFill>
            </a:rPr>
            <a:t>fortalecer la participación ciudadana </a:t>
          </a:r>
          <a:r>
            <a:rPr lang="es-MX" sz="2800" dirty="0" smtClean="0"/>
            <a:t>en la rendición de cuentas de las entidades sujetas a fiscalización</a:t>
          </a:r>
          <a:r>
            <a:rPr lang="es-MX" sz="2000" dirty="0" smtClean="0"/>
            <a:t>. </a:t>
          </a:r>
          <a:endParaRPr lang="es-MX" sz="2000" dirty="0"/>
        </a:p>
      </dgm:t>
    </dgm:pt>
    <dgm:pt modelId="{A4FCCA56-CFF6-4CF7-8354-3A40C9B79A46}" type="parTrans" cxnId="{242DDCE0-213A-41BE-8FAC-62029257B05E}">
      <dgm:prSet/>
      <dgm:spPr/>
      <dgm:t>
        <a:bodyPr/>
        <a:lstStyle/>
        <a:p>
          <a:endParaRPr lang="es-MX"/>
        </a:p>
      </dgm:t>
    </dgm:pt>
    <dgm:pt modelId="{4325D7D0-5B9B-453C-9751-4B7A5409AD35}" type="sibTrans" cxnId="{242DDCE0-213A-41BE-8FAC-62029257B05E}">
      <dgm:prSet/>
      <dgm:spPr/>
      <dgm:t>
        <a:bodyPr/>
        <a:lstStyle/>
        <a:p>
          <a:endParaRPr lang="es-MX"/>
        </a:p>
      </dgm:t>
    </dgm:pt>
    <dgm:pt modelId="{5FA5653B-7B27-49CA-A097-E459953C23A5}" type="pres">
      <dgm:prSet presAssocID="{18D95031-8AD5-464B-A4DD-232192EDCC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5884ADC-6BAE-4E04-BF01-8E00BF2975A1}" type="pres">
      <dgm:prSet presAssocID="{6BCB0EA7-1A1F-438B-B2D4-8082A91FB9D5}" presName="parentLin" presStyleCnt="0"/>
      <dgm:spPr/>
    </dgm:pt>
    <dgm:pt modelId="{DED1BAFF-A429-449E-B12D-98C915C6A40A}" type="pres">
      <dgm:prSet presAssocID="{6BCB0EA7-1A1F-438B-B2D4-8082A91FB9D5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1AFD4817-A1E2-4D85-A61A-D7781C56B108}" type="pres">
      <dgm:prSet presAssocID="{6BCB0EA7-1A1F-438B-B2D4-8082A91FB9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73B6ED-6314-4F6F-BB40-84731D0177C8}" type="pres">
      <dgm:prSet presAssocID="{6BCB0EA7-1A1F-438B-B2D4-8082A91FB9D5}" presName="negativeSpace" presStyleCnt="0"/>
      <dgm:spPr/>
    </dgm:pt>
    <dgm:pt modelId="{3871673B-305F-44F8-BDD9-72E3968D1C02}" type="pres">
      <dgm:prSet presAssocID="{6BCB0EA7-1A1F-438B-B2D4-8082A91FB9D5}" presName="childText" presStyleLbl="conFgAcc1" presStyleIdx="0" presStyleCnt="2">
        <dgm:presLayoutVars>
          <dgm:bulletEnabled val="1"/>
        </dgm:presLayoutVars>
      </dgm:prSet>
      <dgm:spPr/>
    </dgm:pt>
    <dgm:pt modelId="{0A3D1104-7DE0-468D-9B62-04B566681FD2}" type="pres">
      <dgm:prSet presAssocID="{BAA03945-A56C-4927-B2EC-F6ADE4097BDA}" presName="spaceBetweenRectangles" presStyleCnt="0"/>
      <dgm:spPr/>
    </dgm:pt>
    <dgm:pt modelId="{9BC94291-F1BF-437F-BC8E-99E0C43B99B8}" type="pres">
      <dgm:prSet presAssocID="{E045FADD-0617-4030-B10F-4CC551A2F558}" presName="parentLin" presStyleCnt="0"/>
      <dgm:spPr/>
    </dgm:pt>
    <dgm:pt modelId="{BA735C03-A8C3-4418-A0E3-AAB3C4ACED88}" type="pres">
      <dgm:prSet presAssocID="{E045FADD-0617-4030-B10F-4CC551A2F558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AB704729-C858-4B25-B804-81BD2BBA651C}" type="pres">
      <dgm:prSet presAssocID="{E045FADD-0617-4030-B10F-4CC551A2F5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3DD37-2302-4DCA-83EB-F2ADBB9B7FC8}" type="pres">
      <dgm:prSet presAssocID="{E045FADD-0617-4030-B10F-4CC551A2F558}" presName="negativeSpace" presStyleCnt="0"/>
      <dgm:spPr/>
    </dgm:pt>
    <dgm:pt modelId="{627AC847-53C2-4A5B-A57E-989D56C72294}" type="pres">
      <dgm:prSet presAssocID="{E045FADD-0617-4030-B10F-4CC551A2F55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F57BA5F-6B5E-4D09-894B-AF56B42D1853}" type="presOf" srcId="{6BCB0EA7-1A1F-438B-B2D4-8082A91FB9D5}" destId="{DED1BAFF-A429-449E-B12D-98C915C6A40A}" srcOrd="0" destOrd="0" presId="urn:microsoft.com/office/officeart/2005/8/layout/list1"/>
    <dgm:cxn modelId="{B11D321D-B49D-4FF1-96D0-1301C375DB89}" type="presOf" srcId="{E045FADD-0617-4030-B10F-4CC551A2F558}" destId="{AB704729-C858-4B25-B804-81BD2BBA651C}" srcOrd="1" destOrd="0" presId="urn:microsoft.com/office/officeart/2005/8/layout/list1"/>
    <dgm:cxn modelId="{F17F996A-A834-4762-8D50-865E8995E8CF}" srcId="{18D95031-8AD5-464B-A4DD-232192EDCC03}" destId="{6BCB0EA7-1A1F-438B-B2D4-8082A91FB9D5}" srcOrd="0" destOrd="0" parTransId="{0B4866FB-5EAA-4DCD-A6A8-C2DD67099FEB}" sibTransId="{BAA03945-A56C-4927-B2EC-F6ADE4097BDA}"/>
    <dgm:cxn modelId="{242DDCE0-213A-41BE-8FAC-62029257B05E}" srcId="{18D95031-8AD5-464B-A4DD-232192EDCC03}" destId="{E045FADD-0617-4030-B10F-4CC551A2F558}" srcOrd="1" destOrd="0" parTransId="{A4FCCA56-CFF6-4CF7-8354-3A40C9B79A46}" sibTransId="{4325D7D0-5B9B-453C-9751-4B7A5409AD35}"/>
    <dgm:cxn modelId="{13D73037-1B2E-4C62-A4D7-118AD544A7B1}" type="presOf" srcId="{E045FADD-0617-4030-B10F-4CC551A2F558}" destId="{BA735C03-A8C3-4418-A0E3-AAB3C4ACED88}" srcOrd="0" destOrd="0" presId="urn:microsoft.com/office/officeart/2005/8/layout/list1"/>
    <dgm:cxn modelId="{AC493B19-D933-45B0-ABC0-47D8E9B09986}" type="presOf" srcId="{6BCB0EA7-1A1F-438B-B2D4-8082A91FB9D5}" destId="{1AFD4817-A1E2-4D85-A61A-D7781C56B108}" srcOrd="1" destOrd="0" presId="urn:microsoft.com/office/officeart/2005/8/layout/list1"/>
    <dgm:cxn modelId="{7BF03AD7-0B76-40FE-BA78-7F4281246C11}" type="presOf" srcId="{18D95031-8AD5-464B-A4DD-232192EDCC03}" destId="{5FA5653B-7B27-49CA-A097-E459953C23A5}" srcOrd="0" destOrd="0" presId="urn:microsoft.com/office/officeart/2005/8/layout/list1"/>
    <dgm:cxn modelId="{96C1C87F-E3CA-4EC6-8512-C8FC6146DA96}" type="presParOf" srcId="{5FA5653B-7B27-49CA-A097-E459953C23A5}" destId="{A5884ADC-6BAE-4E04-BF01-8E00BF2975A1}" srcOrd="0" destOrd="0" presId="urn:microsoft.com/office/officeart/2005/8/layout/list1"/>
    <dgm:cxn modelId="{55ABC03E-1470-4E8E-A043-F9BBE8A1F943}" type="presParOf" srcId="{A5884ADC-6BAE-4E04-BF01-8E00BF2975A1}" destId="{DED1BAFF-A429-449E-B12D-98C915C6A40A}" srcOrd="0" destOrd="0" presId="urn:microsoft.com/office/officeart/2005/8/layout/list1"/>
    <dgm:cxn modelId="{636BBB4F-502E-4A52-88BB-0F28A96C63AE}" type="presParOf" srcId="{A5884ADC-6BAE-4E04-BF01-8E00BF2975A1}" destId="{1AFD4817-A1E2-4D85-A61A-D7781C56B108}" srcOrd="1" destOrd="0" presId="urn:microsoft.com/office/officeart/2005/8/layout/list1"/>
    <dgm:cxn modelId="{EB876771-8610-45C4-8EAA-609CE042661E}" type="presParOf" srcId="{5FA5653B-7B27-49CA-A097-E459953C23A5}" destId="{6C73B6ED-6314-4F6F-BB40-84731D0177C8}" srcOrd="1" destOrd="0" presId="urn:microsoft.com/office/officeart/2005/8/layout/list1"/>
    <dgm:cxn modelId="{CD546C52-6229-40D3-B19C-EE25C9CB0C2A}" type="presParOf" srcId="{5FA5653B-7B27-49CA-A097-E459953C23A5}" destId="{3871673B-305F-44F8-BDD9-72E3968D1C02}" srcOrd="2" destOrd="0" presId="urn:microsoft.com/office/officeart/2005/8/layout/list1"/>
    <dgm:cxn modelId="{34F11F74-F35B-4B67-85AD-197584C70828}" type="presParOf" srcId="{5FA5653B-7B27-49CA-A097-E459953C23A5}" destId="{0A3D1104-7DE0-468D-9B62-04B566681FD2}" srcOrd="3" destOrd="0" presId="urn:microsoft.com/office/officeart/2005/8/layout/list1"/>
    <dgm:cxn modelId="{2841516A-1425-4AB0-A463-C4711D893CED}" type="presParOf" srcId="{5FA5653B-7B27-49CA-A097-E459953C23A5}" destId="{9BC94291-F1BF-437F-BC8E-99E0C43B99B8}" srcOrd="4" destOrd="0" presId="urn:microsoft.com/office/officeart/2005/8/layout/list1"/>
    <dgm:cxn modelId="{00285019-ACA6-4366-8E54-22EEE8F793A5}" type="presParOf" srcId="{9BC94291-F1BF-437F-BC8E-99E0C43B99B8}" destId="{BA735C03-A8C3-4418-A0E3-AAB3C4ACED88}" srcOrd="0" destOrd="0" presId="urn:microsoft.com/office/officeart/2005/8/layout/list1"/>
    <dgm:cxn modelId="{EC6C8C82-FC5E-42F6-8C62-93176A49D10C}" type="presParOf" srcId="{9BC94291-F1BF-437F-BC8E-99E0C43B99B8}" destId="{AB704729-C858-4B25-B804-81BD2BBA651C}" srcOrd="1" destOrd="0" presId="urn:microsoft.com/office/officeart/2005/8/layout/list1"/>
    <dgm:cxn modelId="{4ED8666C-19E6-4C38-8B44-69088937F5CA}" type="presParOf" srcId="{5FA5653B-7B27-49CA-A097-E459953C23A5}" destId="{CF03DD37-2302-4DCA-83EB-F2ADBB9B7FC8}" srcOrd="5" destOrd="0" presId="urn:microsoft.com/office/officeart/2005/8/layout/list1"/>
    <dgm:cxn modelId="{CD5008DD-25FA-4808-99AA-D1BA4E9B891E}" type="presParOf" srcId="{5FA5653B-7B27-49CA-A097-E459953C23A5}" destId="{627AC847-53C2-4A5B-A57E-989D56C722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D95031-8AD5-464B-A4DD-232192EDCC0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6BCB0EA7-1A1F-438B-B2D4-8082A91FB9D5}">
      <dgm:prSet phldrT="[Texto]" custT="1"/>
      <dgm:spPr/>
      <dgm:t>
        <a:bodyPr/>
        <a:lstStyle/>
        <a:p>
          <a:r>
            <a:rPr lang="es-MX" sz="2800" dirty="0" smtClean="0"/>
            <a:t>Art. 110 La Comisión de Vigilancia de la ASF recibirá peticiones, propuestas, solicitudes y denuncias fundadas y motivadas por la </a:t>
          </a:r>
          <a:r>
            <a:rPr lang="es-MX" sz="2800" b="1" u="sng" dirty="0" smtClean="0">
              <a:solidFill>
                <a:srgbClr val="FF0000"/>
              </a:solidFill>
            </a:rPr>
            <a:t>SOCIEDAD CIVIL</a:t>
          </a:r>
          <a:endParaRPr lang="es-MX" sz="2800" b="1" u="sng" dirty="0">
            <a:solidFill>
              <a:srgbClr val="FF0000"/>
            </a:solidFill>
          </a:endParaRPr>
        </a:p>
      </dgm:t>
    </dgm:pt>
    <dgm:pt modelId="{0B4866FB-5EAA-4DCD-A6A8-C2DD67099FEB}" type="parTrans" cxnId="{F17F996A-A834-4762-8D50-865E8995E8CF}">
      <dgm:prSet/>
      <dgm:spPr/>
      <dgm:t>
        <a:bodyPr/>
        <a:lstStyle/>
        <a:p>
          <a:endParaRPr lang="es-MX"/>
        </a:p>
      </dgm:t>
    </dgm:pt>
    <dgm:pt modelId="{BAA03945-A56C-4927-B2EC-F6ADE4097BDA}" type="sibTrans" cxnId="{F17F996A-A834-4762-8D50-865E8995E8CF}">
      <dgm:prSet/>
      <dgm:spPr/>
      <dgm:t>
        <a:bodyPr/>
        <a:lstStyle/>
        <a:p>
          <a:endParaRPr lang="es-MX"/>
        </a:p>
      </dgm:t>
    </dgm:pt>
    <dgm:pt modelId="{E045FADD-0617-4030-B10F-4CC551A2F558}">
      <dgm:prSet phldrT="[Texto]" custT="1"/>
      <dgm:spPr/>
      <dgm:t>
        <a:bodyPr/>
        <a:lstStyle/>
        <a:p>
          <a:r>
            <a:rPr lang="es-MX" sz="2800" dirty="0" smtClean="0"/>
            <a:t>Las cuales podrán ser consideradas por la ASF en el </a:t>
          </a:r>
          <a:r>
            <a:rPr lang="es-MX" sz="2800" b="1" u="sng" dirty="0" smtClean="0"/>
            <a:t>programa anual de auditorías</a:t>
          </a:r>
          <a:r>
            <a:rPr lang="es-MX" sz="2800" dirty="0" smtClean="0"/>
            <a:t> y cuyos resultados deben ser considerados en los informes individuales</a:t>
          </a:r>
          <a:endParaRPr lang="es-MX" sz="2000" dirty="0"/>
        </a:p>
      </dgm:t>
    </dgm:pt>
    <dgm:pt modelId="{A4FCCA56-CFF6-4CF7-8354-3A40C9B79A46}" type="parTrans" cxnId="{242DDCE0-213A-41BE-8FAC-62029257B05E}">
      <dgm:prSet/>
      <dgm:spPr/>
      <dgm:t>
        <a:bodyPr/>
        <a:lstStyle/>
        <a:p>
          <a:endParaRPr lang="es-MX"/>
        </a:p>
      </dgm:t>
    </dgm:pt>
    <dgm:pt modelId="{4325D7D0-5B9B-453C-9751-4B7A5409AD35}" type="sibTrans" cxnId="{242DDCE0-213A-41BE-8FAC-62029257B05E}">
      <dgm:prSet/>
      <dgm:spPr/>
      <dgm:t>
        <a:bodyPr/>
        <a:lstStyle/>
        <a:p>
          <a:endParaRPr lang="es-MX"/>
        </a:p>
      </dgm:t>
    </dgm:pt>
    <dgm:pt modelId="{5FA5653B-7B27-49CA-A097-E459953C23A5}" type="pres">
      <dgm:prSet presAssocID="{18D95031-8AD5-464B-A4DD-232192EDCC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5884ADC-6BAE-4E04-BF01-8E00BF2975A1}" type="pres">
      <dgm:prSet presAssocID="{6BCB0EA7-1A1F-438B-B2D4-8082A91FB9D5}" presName="parentLin" presStyleCnt="0"/>
      <dgm:spPr/>
    </dgm:pt>
    <dgm:pt modelId="{DED1BAFF-A429-449E-B12D-98C915C6A40A}" type="pres">
      <dgm:prSet presAssocID="{6BCB0EA7-1A1F-438B-B2D4-8082A91FB9D5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1AFD4817-A1E2-4D85-A61A-D7781C56B108}" type="pres">
      <dgm:prSet presAssocID="{6BCB0EA7-1A1F-438B-B2D4-8082A91FB9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73B6ED-6314-4F6F-BB40-84731D0177C8}" type="pres">
      <dgm:prSet presAssocID="{6BCB0EA7-1A1F-438B-B2D4-8082A91FB9D5}" presName="negativeSpace" presStyleCnt="0"/>
      <dgm:spPr/>
    </dgm:pt>
    <dgm:pt modelId="{3871673B-305F-44F8-BDD9-72E3968D1C02}" type="pres">
      <dgm:prSet presAssocID="{6BCB0EA7-1A1F-438B-B2D4-8082A91FB9D5}" presName="childText" presStyleLbl="conFgAcc1" presStyleIdx="0" presStyleCnt="2">
        <dgm:presLayoutVars>
          <dgm:bulletEnabled val="1"/>
        </dgm:presLayoutVars>
      </dgm:prSet>
      <dgm:spPr/>
    </dgm:pt>
    <dgm:pt modelId="{0A3D1104-7DE0-468D-9B62-04B566681FD2}" type="pres">
      <dgm:prSet presAssocID="{BAA03945-A56C-4927-B2EC-F6ADE4097BDA}" presName="spaceBetweenRectangles" presStyleCnt="0"/>
      <dgm:spPr/>
    </dgm:pt>
    <dgm:pt modelId="{9BC94291-F1BF-437F-BC8E-99E0C43B99B8}" type="pres">
      <dgm:prSet presAssocID="{E045FADD-0617-4030-B10F-4CC551A2F558}" presName="parentLin" presStyleCnt="0"/>
      <dgm:spPr/>
    </dgm:pt>
    <dgm:pt modelId="{BA735C03-A8C3-4418-A0E3-AAB3C4ACED88}" type="pres">
      <dgm:prSet presAssocID="{E045FADD-0617-4030-B10F-4CC551A2F558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AB704729-C858-4B25-B804-81BD2BBA651C}" type="pres">
      <dgm:prSet presAssocID="{E045FADD-0617-4030-B10F-4CC551A2F5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3DD37-2302-4DCA-83EB-F2ADBB9B7FC8}" type="pres">
      <dgm:prSet presAssocID="{E045FADD-0617-4030-B10F-4CC551A2F558}" presName="negativeSpace" presStyleCnt="0"/>
      <dgm:spPr/>
    </dgm:pt>
    <dgm:pt modelId="{627AC847-53C2-4A5B-A57E-989D56C72294}" type="pres">
      <dgm:prSet presAssocID="{E045FADD-0617-4030-B10F-4CC551A2F55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9A8B96B-C30F-418F-A3F3-F41BA48D4CE1}" type="presOf" srcId="{6BCB0EA7-1A1F-438B-B2D4-8082A91FB9D5}" destId="{DED1BAFF-A429-449E-B12D-98C915C6A40A}" srcOrd="0" destOrd="0" presId="urn:microsoft.com/office/officeart/2005/8/layout/list1"/>
    <dgm:cxn modelId="{F17F996A-A834-4762-8D50-865E8995E8CF}" srcId="{18D95031-8AD5-464B-A4DD-232192EDCC03}" destId="{6BCB0EA7-1A1F-438B-B2D4-8082A91FB9D5}" srcOrd="0" destOrd="0" parTransId="{0B4866FB-5EAA-4DCD-A6A8-C2DD67099FEB}" sibTransId="{BAA03945-A56C-4927-B2EC-F6ADE4097BDA}"/>
    <dgm:cxn modelId="{242DDCE0-213A-41BE-8FAC-62029257B05E}" srcId="{18D95031-8AD5-464B-A4DD-232192EDCC03}" destId="{E045FADD-0617-4030-B10F-4CC551A2F558}" srcOrd="1" destOrd="0" parTransId="{A4FCCA56-CFF6-4CF7-8354-3A40C9B79A46}" sibTransId="{4325D7D0-5B9B-453C-9751-4B7A5409AD35}"/>
    <dgm:cxn modelId="{01BCFC53-E996-4AA5-9329-5A5C353422C8}" type="presOf" srcId="{E045FADD-0617-4030-B10F-4CC551A2F558}" destId="{AB704729-C858-4B25-B804-81BD2BBA651C}" srcOrd="1" destOrd="0" presId="urn:microsoft.com/office/officeart/2005/8/layout/list1"/>
    <dgm:cxn modelId="{C7DEA8D1-9AA8-4314-B3F7-1D232A86F224}" type="presOf" srcId="{18D95031-8AD5-464B-A4DD-232192EDCC03}" destId="{5FA5653B-7B27-49CA-A097-E459953C23A5}" srcOrd="0" destOrd="0" presId="urn:microsoft.com/office/officeart/2005/8/layout/list1"/>
    <dgm:cxn modelId="{DC0EEE44-FCFD-4B55-A065-938DCB28AC39}" type="presOf" srcId="{E045FADD-0617-4030-B10F-4CC551A2F558}" destId="{BA735C03-A8C3-4418-A0E3-AAB3C4ACED88}" srcOrd="0" destOrd="0" presId="urn:microsoft.com/office/officeart/2005/8/layout/list1"/>
    <dgm:cxn modelId="{9C072E6B-1CB2-4E22-9744-59AE3A2F7971}" type="presOf" srcId="{6BCB0EA7-1A1F-438B-B2D4-8082A91FB9D5}" destId="{1AFD4817-A1E2-4D85-A61A-D7781C56B108}" srcOrd="1" destOrd="0" presId="urn:microsoft.com/office/officeart/2005/8/layout/list1"/>
    <dgm:cxn modelId="{01841D2A-BB14-4014-91B1-60B72BA9F1DE}" type="presParOf" srcId="{5FA5653B-7B27-49CA-A097-E459953C23A5}" destId="{A5884ADC-6BAE-4E04-BF01-8E00BF2975A1}" srcOrd="0" destOrd="0" presId="urn:microsoft.com/office/officeart/2005/8/layout/list1"/>
    <dgm:cxn modelId="{243899EB-E7B5-4633-9C6B-80FCA62587DC}" type="presParOf" srcId="{A5884ADC-6BAE-4E04-BF01-8E00BF2975A1}" destId="{DED1BAFF-A429-449E-B12D-98C915C6A40A}" srcOrd="0" destOrd="0" presId="urn:microsoft.com/office/officeart/2005/8/layout/list1"/>
    <dgm:cxn modelId="{08C3A17F-266F-4ADD-B080-2AA5B19C5508}" type="presParOf" srcId="{A5884ADC-6BAE-4E04-BF01-8E00BF2975A1}" destId="{1AFD4817-A1E2-4D85-A61A-D7781C56B108}" srcOrd="1" destOrd="0" presId="urn:microsoft.com/office/officeart/2005/8/layout/list1"/>
    <dgm:cxn modelId="{ACBFD28B-1D36-4F11-848D-03D9B72AB998}" type="presParOf" srcId="{5FA5653B-7B27-49CA-A097-E459953C23A5}" destId="{6C73B6ED-6314-4F6F-BB40-84731D0177C8}" srcOrd="1" destOrd="0" presId="urn:microsoft.com/office/officeart/2005/8/layout/list1"/>
    <dgm:cxn modelId="{5F8B2511-DAD6-4CDE-A75E-B6D0CD7900FE}" type="presParOf" srcId="{5FA5653B-7B27-49CA-A097-E459953C23A5}" destId="{3871673B-305F-44F8-BDD9-72E3968D1C02}" srcOrd="2" destOrd="0" presId="urn:microsoft.com/office/officeart/2005/8/layout/list1"/>
    <dgm:cxn modelId="{D329E769-6256-4221-9982-A2DD0685A65D}" type="presParOf" srcId="{5FA5653B-7B27-49CA-A097-E459953C23A5}" destId="{0A3D1104-7DE0-468D-9B62-04B566681FD2}" srcOrd="3" destOrd="0" presId="urn:microsoft.com/office/officeart/2005/8/layout/list1"/>
    <dgm:cxn modelId="{2C715B11-8B52-4104-8FAE-51CB0136B395}" type="presParOf" srcId="{5FA5653B-7B27-49CA-A097-E459953C23A5}" destId="{9BC94291-F1BF-437F-BC8E-99E0C43B99B8}" srcOrd="4" destOrd="0" presId="urn:microsoft.com/office/officeart/2005/8/layout/list1"/>
    <dgm:cxn modelId="{6528ABE6-1A59-4FA4-BFB1-8CAE7781F6A8}" type="presParOf" srcId="{9BC94291-F1BF-437F-BC8E-99E0C43B99B8}" destId="{BA735C03-A8C3-4418-A0E3-AAB3C4ACED88}" srcOrd="0" destOrd="0" presId="urn:microsoft.com/office/officeart/2005/8/layout/list1"/>
    <dgm:cxn modelId="{CC620DD0-0F98-4C64-83FE-241CFD3A61E0}" type="presParOf" srcId="{9BC94291-F1BF-437F-BC8E-99E0C43B99B8}" destId="{AB704729-C858-4B25-B804-81BD2BBA651C}" srcOrd="1" destOrd="0" presId="urn:microsoft.com/office/officeart/2005/8/layout/list1"/>
    <dgm:cxn modelId="{359492A1-749F-4376-A6EF-0318C5905479}" type="presParOf" srcId="{5FA5653B-7B27-49CA-A097-E459953C23A5}" destId="{CF03DD37-2302-4DCA-83EB-F2ADBB9B7FC8}" srcOrd="5" destOrd="0" presId="urn:microsoft.com/office/officeart/2005/8/layout/list1"/>
    <dgm:cxn modelId="{5D62BFBE-5A27-4BD4-8496-DC2637C57452}" type="presParOf" srcId="{5FA5653B-7B27-49CA-A097-E459953C23A5}" destId="{627AC847-53C2-4A5B-A57E-989D56C722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EA57CAF-ABF2-4011-B18D-0B5F9C4E34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AE1855A-3BFE-4CB6-82C5-376A4EEBF223}">
      <dgm:prSet phldrT="[Texto]" custT="1"/>
      <dgm:spPr/>
      <dgm:t>
        <a:bodyPr/>
        <a:lstStyle/>
        <a:p>
          <a:r>
            <a:rPr lang="es-MX" sz="2800" dirty="0" smtClean="0"/>
            <a:t>Art. 111.- La Unidad de Evaluación y Control de la Comisión de Vigilancia de la ASF  </a:t>
          </a:r>
          <a:r>
            <a:rPr lang="es-MX" sz="2800" dirty="0" smtClean="0">
              <a:solidFill>
                <a:srgbClr val="FF0000"/>
              </a:solidFill>
            </a:rPr>
            <a:t>recibirá de parte de la sociedad</a:t>
          </a:r>
          <a:r>
            <a:rPr lang="es-MX" sz="2800" dirty="0" smtClean="0"/>
            <a:t>:</a:t>
          </a:r>
          <a:endParaRPr lang="es-MX" sz="2800" dirty="0"/>
        </a:p>
      </dgm:t>
    </dgm:pt>
    <dgm:pt modelId="{D522DA45-A113-4BE5-931F-1788B3586CAD}" type="parTrans" cxnId="{6E20DE7B-05D1-4664-942B-3EB4335738AA}">
      <dgm:prSet/>
      <dgm:spPr/>
      <dgm:t>
        <a:bodyPr/>
        <a:lstStyle/>
        <a:p>
          <a:endParaRPr lang="es-MX"/>
        </a:p>
      </dgm:t>
    </dgm:pt>
    <dgm:pt modelId="{C9DF45EA-A974-46FB-80DB-810376A150E4}" type="sibTrans" cxnId="{6E20DE7B-05D1-4664-942B-3EB4335738AA}">
      <dgm:prSet/>
      <dgm:spPr/>
      <dgm:t>
        <a:bodyPr/>
        <a:lstStyle/>
        <a:p>
          <a:endParaRPr lang="es-MX"/>
        </a:p>
      </dgm:t>
    </dgm:pt>
    <dgm:pt modelId="{C070DDF6-E4BB-4E3E-80DE-BE4D11D9EF85}">
      <dgm:prSet phldrT="[Texto]" custT="1"/>
      <dgm:spPr/>
      <dgm:t>
        <a:bodyPr/>
        <a:lstStyle/>
        <a:p>
          <a:r>
            <a:rPr lang="es-MX" sz="2500" dirty="0" smtClean="0"/>
            <a:t>opiniones, solicitudes y denuncias sobre el funcionamiento de la fiscalización que ejerce la ASF  a efectos de contribuir a mejorar  el funcionamiento de sus funciones de fiscalización.</a:t>
          </a:r>
          <a:endParaRPr lang="es-MX" sz="2500" dirty="0"/>
        </a:p>
      </dgm:t>
    </dgm:pt>
    <dgm:pt modelId="{D83D4213-7CEA-4D57-B7F0-F55267AC0439}" type="parTrans" cxnId="{51C0C59D-FA28-45A5-B373-97E48E75DE4E}">
      <dgm:prSet/>
      <dgm:spPr/>
      <dgm:t>
        <a:bodyPr/>
        <a:lstStyle/>
        <a:p>
          <a:endParaRPr lang="es-MX"/>
        </a:p>
      </dgm:t>
    </dgm:pt>
    <dgm:pt modelId="{7E865881-4152-407C-B481-E61C963305F1}" type="sibTrans" cxnId="{51C0C59D-FA28-45A5-B373-97E48E75DE4E}">
      <dgm:prSet/>
      <dgm:spPr/>
      <dgm:t>
        <a:bodyPr/>
        <a:lstStyle/>
        <a:p>
          <a:endParaRPr lang="es-MX"/>
        </a:p>
      </dgm:t>
    </dgm:pt>
    <dgm:pt modelId="{BC70509C-45C1-4B68-A4AC-D3B5899ACD3D}" type="pres">
      <dgm:prSet presAssocID="{1EA57CAF-ABF2-4011-B18D-0B5F9C4E34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918C9C2-18FE-4EEC-8CCD-91317FA0A911}" type="pres">
      <dgm:prSet presAssocID="{1EA57CAF-ABF2-4011-B18D-0B5F9C4E34FA}" presName="Name1" presStyleCnt="0"/>
      <dgm:spPr/>
    </dgm:pt>
    <dgm:pt modelId="{E49AC718-56D3-4DAA-B1ED-D3A61E627E20}" type="pres">
      <dgm:prSet presAssocID="{1EA57CAF-ABF2-4011-B18D-0B5F9C4E34FA}" presName="cycle" presStyleCnt="0"/>
      <dgm:spPr/>
    </dgm:pt>
    <dgm:pt modelId="{9965BC0B-344A-4A97-8515-F029831FBF1F}" type="pres">
      <dgm:prSet presAssocID="{1EA57CAF-ABF2-4011-B18D-0B5F9C4E34FA}" presName="srcNode" presStyleLbl="node1" presStyleIdx="0" presStyleCnt="2"/>
      <dgm:spPr/>
    </dgm:pt>
    <dgm:pt modelId="{8F1D4EA7-89CB-4330-885A-EE8C8CEE723F}" type="pres">
      <dgm:prSet presAssocID="{1EA57CAF-ABF2-4011-B18D-0B5F9C4E34FA}" presName="conn" presStyleLbl="parChTrans1D2" presStyleIdx="0" presStyleCnt="1"/>
      <dgm:spPr/>
      <dgm:t>
        <a:bodyPr/>
        <a:lstStyle/>
        <a:p>
          <a:endParaRPr lang="es-MX"/>
        </a:p>
      </dgm:t>
    </dgm:pt>
    <dgm:pt modelId="{44E9BB38-7FCD-406C-BFD8-00A8768848D4}" type="pres">
      <dgm:prSet presAssocID="{1EA57CAF-ABF2-4011-B18D-0B5F9C4E34FA}" presName="extraNode" presStyleLbl="node1" presStyleIdx="0" presStyleCnt="2"/>
      <dgm:spPr/>
    </dgm:pt>
    <dgm:pt modelId="{654639DF-8916-4CDA-927C-5E29AB90F163}" type="pres">
      <dgm:prSet presAssocID="{1EA57CAF-ABF2-4011-B18D-0B5F9C4E34FA}" presName="dstNode" presStyleLbl="node1" presStyleIdx="0" presStyleCnt="2"/>
      <dgm:spPr/>
    </dgm:pt>
    <dgm:pt modelId="{CF493B59-0BB2-4865-BB00-831BDB574C00}" type="pres">
      <dgm:prSet presAssocID="{EAE1855A-3BFE-4CB6-82C5-376A4EEBF22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3FDE92-61FD-4A4F-A92E-895557EAC02D}" type="pres">
      <dgm:prSet presAssocID="{EAE1855A-3BFE-4CB6-82C5-376A4EEBF223}" presName="accent_1" presStyleCnt="0"/>
      <dgm:spPr/>
    </dgm:pt>
    <dgm:pt modelId="{67DE5AC6-3BB2-4938-8E84-588C2EFEEE80}" type="pres">
      <dgm:prSet presAssocID="{EAE1855A-3BFE-4CB6-82C5-376A4EEBF223}" presName="accentRepeatNode" presStyleLbl="solidFgAcc1" presStyleIdx="0" presStyleCnt="2"/>
      <dgm:spPr/>
    </dgm:pt>
    <dgm:pt modelId="{C15AD98F-B01A-42BA-A50A-2C1E62BC11DD}" type="pres">
      <dgm:prSet presAssocID="{C070DDF6-E4BB-4E3E-80DE-BE4D11D9EF85}" presName="text_2" presStyleLbl="node1" presStyleIdx="1" presStyleCnt="2" custLinFactNeighborX="1918" custLinFactNeighborY="-31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FA8871-43C6-4EFD-B43B-1AECAEEC7163}" type="pres">
      <dgm:prSet presAssocID="{C070DDF6-E4BB-4E3E-80DE-BE4D11D9EF85}" presName="accent_2" presStyleCnt="0"/>
      <dgm:spPr/>
    </dgm:pt>
    <dgm:pt modelId="{586D631C-0657-4A3E-AE6E-8C857BB252D2}" type="pres">
      <dgm:prSet presAssocID="{C070DDF6-E4BB-4E3E-80DE-BE4D11D9EF85}" presName="accentRepeatNode" presStyleLbl="solidFgAcc1" presStyleIdx="1" presStyleCnt="2"/>
      <dgm:spPr/>
    </dgm:pt>
  </dgm:ptLst>
  <dgm:cxnLst>
    <dgm:cxn modelId="{6E20DE7B-05D1-4664-942B-3EB4335738AA}" srcId="{1EA57CAF-ABF2-4011-B18D-0B5F9C4E34FA}" destId="{EAE1855A-3BFE-4CB6-82C5-376A4EEBF223}" srcOrd="0" destOrd="0" parTransId="{D522DA45-A113-4BE5-931F-1788B3586CAD}" sibTransId="{C9DF45EA-A974-46FB-80DB-810376A150E4}"/>
    <dgm:cxn modelId="{98304765-B9DD-4E04-A13C-E0B5089A4C8F}" type="presOf" srcId="{EAE1855A-3BFE-4CB6-82C5-376A4EEBF223}" destId="{CF493B59-0BB2-4865-BB00-831BDB574C00}" srcOrd="0" destOrd="0" presId="urn:microsoft.com/office/officeart/2008/layout/VerticalCurvedList"/>
    <dgm:cxn modelId="{374C6397-C608-417B-9272-E39277659513}" type="presOf" srcId="{1EA57CAF-ABF2-4011-B18D-0B5F9C4E34FA}" destId="{BC70509C-45C1-4B68-A4AC-D3B5899ACD3D}" srcOrd="0" destOrd="0" presId="urn:microsoft.com/office/officeart/2008/layout/VerticalCurvedList"/>
    <dgm:cxn modelId="{B1B811AB-C808-475D-8319-CC11C576074B}" type="presOf" srcId="{C070DDF6-E4BB-4E3E-80DE-BE4D11D9EF85}" destId="{C15AD98F-B01A-42BA-A50A-2C1E62BC11DD}" srcOrd="0" destOrd="0" presId="urn:microsoft.com/office/officeart/2008/layout/VerticalCurvedList"/>
    <dgm:cxn modelId="{51C0C59D-FA28-45A5-B373-97E48E75DE4E}" srcId="{1EA57CAF-ABF2-4011-B18D-0B5F9C4E34FA}" destId="{C070DDF6-E4BB-4E3E-80DE-BE4D11D9EF85}" srcOrd="1" destOrd="0" parTransId="{D83D4213-7CEA-4D57-B7F0-F55267AC0439}" sibTransId="{7E865881-4152-407C-B481-E61C963305F1}"/>
    <dgm:cxn modelId="{69C1B358-9051-41FE-B54D-CA1FBD1C5581}" type="presOf" srcId="{C9DF45EA-A974-46FB-80DB-810376A150E4}" destId="{8F1D4EA7-89CB-4330-885A-EE8C8CEE723F}" srcOrd="0" destOrd="0" presId="urn:microsoft.com/office/officeart/2008/layout/VerticalCurvedList"/>
    <dgm:cxn modelId="{46098F0F-1197-4FBE-903A-988412A96494}" type="presParOf" srcId="{BC70509C-45C1-4B68-A4AC-D3B5899ACD3D}" destId="{E918C9C2-18FE-4EEC-8CCD-91317FA0A911}" srcOrd="0" destOrd="0" presId="urn:microsoft.com/office/officeart/2008/layout/VerticalCurvedList"/>
    <dgm:cxn modelId="{DB49EB41-DA7B-4345-B21E-0CB6DD3E0A1D}" type="presParOf" srcId="{E918C9C2-18FE-4EEC-8CCD-91317FA0A911}" destId="{E49AC718-56D3-4DAA-B1ED-D3A61E627E20}" srcOrd="0" destOrd="0" presId="urn:microsoft.com/office/officeart/2008/layout/VerticalCurvedList"/>
    <dgm:cxn modelId="{4693DD7E-1770-4F67-9C52-38D3F6E3D940}" type="presParOf" srcId="{E49AC718-56D3-4DAA-B1ED-D3A61E627E20}" destId="{9965BC0B-344A-4A97-8515-F029831FBF1F}" srcOrd="0" destOrd="0" presId="urn:microsoft.com/office/officeart/2008/layout/VerticalCurvedList"/>
    <dgm:cxn modelId="{80040B2B-1FB5-49E4-8373-CC7C0CDE05BB}" type="presParOf" srcId="{E49AC718-56D3-4DAA-B1ED-D3A61E627E20}" destId="{8F1D4EA7-89CB-4330-885A-EE8C8CEE723F}" srcOrd="1" destOrd="0" presId="urn:microsoft.com/office/officeart/2008/layout/VerticalCurvedList"/>
    <dgm:cxn modelId="{52E1FC38-F153-436E-B2C7-247364B82AB4}" type="presParOf" srcId="{E49AC718-56D3-4DAA-B1ED-D3A61E627E20}" destId="{44E9BB38-7FCD-406C-BFD8-00A8768848D4}" srcOrd="2" destOrd="0" presId="urn:microsoft.com/office/officeart/2008/layout/VerticalCurvedList"/>
    <dgm:cxn modelId="{23D896CD-F9BE-40ED-B251-4E7D2D943DAE}" type="presParOf" srcId="{E49AC718-56D3-4DAA-B1ED-D3A61E627E20}" destId="{654639DF-8916-4CDA-927C-5E29AB90F163}" srcOrd="3" destOrd="0" presId="urn:microsoft.com/office/officeart/2008/layout/VerticalCurvedList"/>
    <dgm:cxn modelId="{9283A900-46E1-41E5-B2FB-DE235DB93325}" type="presParOf" srcId="{E918C9C2-18FE-4EEC-8CCD-91317FA0A911}" destId="{CF493B59-0BB2-4865-BB00-831BDB574C00}" srcOrd="1" destOrd="0" presId="urn:microsoft.com/office/officeart/2008/layout/VerticalCurvedList"/>
    <dgm:cxn modelId="{FF5D6444-C461-4354-B175-219CBBE105FB}" type="presParOf" srcId="{E918C9C2-18FE-4EEC-8CCD-91317FA0A911}" destId="{8F3FDE92-61FD-4A4F-A92E-895557EAC02D}" srcOrd="2" destOrd="0" presId="urn:microsoft.com/office/officeart/2008/layout/VerticalCurvedList"/>
    <dgm:cxn modelId="{17ADD034-41ED-4DCF-9A2E-00698F93C8C1}" type="presParOf" srcId="{8F3FDE92-61FD-4A4F-A92E-895557EAC02D}" destId="{67DE5AC6-3BB2-4938-8E84-588C2EFEEE80}" srcOrd="0" destOrd="0" presId="urn:microsoft.com/office/officeart/2008/layout/VerticalCurvedList"/>
    <dgm:cxn modelId="{86297A96-B988-4CE9-B4EB-A93D2A57A930}" type="presParOf" srcId="{E918C9C2-18FE-4EEC-8CCD-91317FA0A911}" destId="{C15AD98F-B01A-42BA-A50A-2C1E62BC11DD}" srcOrd="3" destOrd="0" presId="urn:microsoft.com/office/officeart/2008/layout/VerticalCurvedList"/>
    <dgm:cxn modelId="{0D4543E6-B837-4AC9-AF7A-90B996BFA784}" type="presParOf" srcId="{E918C9C2-18FE-4EEC-8CCD-91317FA0A911}" destId="{70FA8871-43C6-4EFD-B43B-1AECAEEC7163}" srcOrd="4" destOrd="0" presId="urn:microsoft.com/office/officeart/2008/layout/VerticalCurvedList"/>
    <dgm:cxn modelId="{C267C41A-E7BC-4445-9C34-5C5CFF20BD8F}" type="presParOf" srcId="{70FA8871-43C6-4EFD-B43B-1AECAEEC7163}" destId="{586D631C-0657-4A3E-AE6E-8C857BB252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E7E881-16B0-4723-8B96-22E6FBB0CA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686D68-7CEF-4987-825E-3A755186108F}">
      <dgm:prSet phldrT="[Texto]"/>
      <dgm:spPr/>
      <dgm:t>
        <a:bodyPr/>
        <a:lstStyle/>
        <a:p>
          <a:pPr algn="l"/>
          <a:endParaRPr lang="es-MX" dirty="0" smtClean="0"/>
        </a:p>
        <a:p>
          <a:pPr algn="l"/>
          <a:endParaRPr lang="es-MX" dirty="0" smtClean="0"/>
        </a:p>
        <a:p>
          <a:pPr algn="ctr"/>
          <a:r>
            <a:rPr lang="es-MX" dirty="0" smtClean="0"/>
            <a:t>Artículo. 13</a:t>
          </a:r>
          <a:endParaRPr lang="es-MX" dirty="0"/>
        </a:p>
      </dgm:t>
    </dgm:pt>
    <dgm:pt modelId="{1740508E-214A-497D-B03C-5AA1DF198E1B}" type="parTrans" cxnId="{EDAFEA58-076E-4BD9-90D3-C72A3070AD14}">
      <dgm:prSet/>
      <dgm:spPr/>
      <dgm:t>
        <a:bodyPr/>
        <a:lstStyle/>
        <a:p>
          <a:endParaRPr lang="es-MX"/>
        </a:p>
      </dgm:t>
    </dgm:pt>
    <dgm:pt modelId="{C9D44CAE-2715-4248-B8EE-21D2A3D1FE4E}" type="sibTrans" cxnId="{EDAFEA58-076E-4BD9-90D3-C72A3070AD14}">
      <dgm:prSet/>
      <dgm:spPr/>
      <dgm:t>
        <a:bodyPr/>
        <a:lstStyle/>
        <a:p>
          <a:endParaRPr lang="es-MX"/>
        </a:p>
      </dgm:t>
    </dgm:pt>
    <dgm:pt modelId="{68CF72B8-8673-49FE-BC65-DB32FA96438C}">
      <dgm:prSet phldrT="[Texto]" custT="1"/>
      <dgm:spPr/>
      <dgm:t>
        <a:bodyPr/>
        <a:lstStyle/>
        <a:p>
          <a:endParaRPr lang="es-ES" sz="2600" b="1" dirty="0" smtClean="0"/>
        </a:p>
        <a:p>
          <a:r>
            <a:rPr lang="es-ES" sz="2600" dirty="0" smtClean="0"/>
            <a:t>El Comité Coordinador se reunirá en sesión ordinaria cada tres meses. </a:t>
          </a:r>
          <a:endParaRPr lang="es-MX" sz="2600" dirty="0"/>
        </a:p>
      </dgm:t>
    </dgm:pt>
    <dgm:pt modelId="{D2D9B83D-F023-41D4-A83E-75EA38898688}" type="parTrans" cxnId="{D3F7F6CC-2FA5-48B4-B70A-9FA84B6A0A8C}">
      <dgm:prSet/>
      <dgm:spPr/>
      <dgm:t>
        <a:bodyPr/>
        <a:lstStyle/>
        <a:p>
          <a:endParaRPr lang="es-MX"/>
        </a:p>
      </dgm:t>
    </dgm:pt>
    <dgm:pt modelId="{C5A12055-9452-4804-B844-85FB673D2C99}" type="sibTrans" cxnId="{D3F7F6CC-2FA5-48B4-B70A-9FA84B6A0A8C}">
      <dgm:prSet/>
      <dgm:spPr/>
      <dgm:t>
        <a:bodyPr/>
        <a:lstStyle/>
        <a:p>
          <a:endParaRPr lang="es-MX"/>
        </a:p>
      </dgm:t>
    </dgm:pt>
    <dgm:pt modelId="{A504F8E0-94A6-47ED-BE9A-A30A8C0BCE7B}">
      <dgm:prSet phldrT="[Texto]" custT="1"/>
      <dgm:spPr/>
      <dgm:t>
        <a:bodyPr/>
        <a:lstStyle/>
        <a:p>
          <a:pPr algn="just"/>
          <a:r>
            <a:rPr lang="es-ES" sz="2500" dirty="0" smtClean="0"/>
            <a:t>Para el desahogo de sus reuniones, el Comité Coordinador </a:t>
          </a:r>
          <a:r>
            <a:rPr lang="es-ES" sz="2500" dirty="0" smtClean="0">
              <a:solidFill>
                <a:schemeClr val="accent1">
                  <a:lumMod val="75000"/>
                </a:schemeClr>
              </a:solidFill>
            </a:rPr>
            <a:t>podrá</a:t>
          </a:r>
          <a:r>
            <a:rPr lang="es-ES" sz="2500" dirty="0" smtClean="0"/>
            <a:t> invitar a los representantes de los Sistemas Locales y los Órganos internos de control de los organismos con autonomía reconocida en la Constitución Política de los Estados Unidos Mexicanos, otros Entes públicos, </a:t>
          </a:r>
          <a:r>
            <a:rPr lang="es-ES" sz="2500" b="1" u="sng" dirty="0" smtClean="0"/>
            <a:t>así como a organizaciones de la sociedad civil.</a:t>
          </a:r>
          <a:endParaRPr lang="es-MX" sz="2500" b="1" u="sng" dirty="0"/>
        </a:p>
      </dgm:t>
    </dgm:pt>
    <dgm:pt modelId="{81F3D89C-5CEF-4B68-97EA-C9C35C6D538E}" type="parTrans" cxnId="{B37131B2-0828-4142-9E0B-E184FDE816C3}">
      <dgm:prSet/>
      <dgm:spPr/>
      <dgm:t>
        <a:bodyPr/>
        <a:lstStyle/>
        <a:p>
          <a:endParaRPr lang="es-MX"/>
        </a:p>
      </dgm:t>
    </dgm:pt>
    <dgm:pt modelId="{DDBF46A9-AE46-4424-A445-A7D445421596}" type="sibTrans" cxnId="{B37131B2-0828-4142-9E0B-E184FDE816C3}">
      <dgm:prSet/>
      <dgm:spPr/>
      <dgm:t>
        <a:bodyPr/>
        <a:lstStyle/>
        <a:p>
          <a:endParaRPr lang="es-MX"/>
        </a:p>
      </dgm:t>
    </dgm:pt>
    <dgm:pt modelId="{E8139F9B-ABFF-4A94-9B28-A879D60F53FC}">
      <dgm:prSet phldrT="[Texto]" custT="1"/>
      <dgm:spPr/>
      <dgm:t>
        <a:bodyPr/>
        <a:lstStyle/>
        <a:p>
          <a:endParaRPr lang="es-MX" sz="2600" dirty="0"/>
        </a:p>
      </dgm:t>
    </dgm:pt>
    <dgm:pt modelId="{90D9FFC9-1E5C-430B-A103-D78B11719D8D}" type="parTrans" cxnId="{81C12BB7-A9E4-4042-8375-C309A55B242A}">
      <dgm:prSet/>
      <dgm:spPr/>
      <dgm:t>
        <a:bodyPr/>
        <a:lstStyle/>
        <a:p>
          <a:endParaRPr lang="es-MX"/>
        </a:p>
      </dgm:t>
    </dgm:pt>
    <dgm:pt modelId="{6BDFC424-F03B-47D1-9613-2C08DD68C78F}" type="sibTrans" cxnId="{81C12BB7-A9E4-4042-8375-C309A55B242A}">
      <dgm:prSet/>
      <dgm:spPr/>
      <dgm:t>
        <a:bodyPr/>
        <a:lstStyle/>
        <a:p>
          <a:endParaRPr lang="es-MX"/>
        </a:p>
      </dgm:t>
    </dgm:pt>
    <dgm:pt modelId="{17307A64-1839-4FBB-9CFD-5EF0F0EA17CF}" type="pres">
      <dgm:prSet presAssocID="{F6E7E881-16B0-4723-8B96-22E6FBB0CA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9E8355F-97B4-405E-93BE-1795A341D11F}" type="pres">
      <dgm:prSet presAssocID="{B8686D68-7CEF-4987-825E-3A755186108F}" presName="thickLine" presStyleLbl="alignNode1" presStyleIdx="0" presStyleCnt="1"/>
      <dgm:spPr/>
    </dgm:pt>
    <dgm:pt modelId="{084F9D7D-368D-45F2-9E9F-24B7E0A031EC}" type="pres">
      <dgm:prSet presAssocID="{B8686D68-7CEF-4987-825E-3A755186108F}" presName="horz1" presStyleCnt="0"/>
      <dgm:spPr/>
    </dgm:pt>
    <dgm:pt modelId="{B9336900-FF13-4F71-879C-C7DC42F1159A}" type="pres">
      <dgm:prSet presAssocID="{B8686D68-7CEF-4987-825E-3A755186108F}" presName="tx1" presStyleLbl="revTx" presStyleIdx="0" presStyleCnt="4"/>
      <dgm:spPr/>
      <dgm:t>
        <a:bodyPr/>
        <a:lstStyle/>
        <a:p>
          <a:endParaRPr lang="es-MX"/>
        </a:p>
      </dgm:t>
    </dgm:pt>
    <dgm:pt modelId="{928035BA-F6A9-4371-99E9-BDAB1EAC7DAA}" type="pres">
      <dgm:prSet presAssocID="{B8686D68-7CEF-4987-825E-3A755186108F}" presName="vert1" presStyleCnt="0"/>
      <dgm:spPr/>
    </dgm:pt>
    <dgm:pt modelId="{547589A6-4E77-4BED-AF50-A1DB41CB6971}" type="pres">
      <dgm:prSet presAssocID="{68CF72B8-8673-49FE-BC65-DB32FA96438C}" presName="vertSpace2a" presStyleCnt="0"/>
      <dgm:spPr/>
    </dgm:pt>
    <dgm:pt modelId="{0193C166-BA88-4F89-B7E1-44E7218FA902}" type="pres">
      <dgm:prSet presAssocID="{68CF72B8-8673-49FE-BC65-DB32FA96438C}" presName="horz2" presStyleCnt="0"/>
      <dgm:spPr/>
    </dgm:pt>
    <dgm:pt modelId="{158812DB-43CA-486F-B60B-47998BBFBC53}" type="pres">
      <dgm:prSet presAssocID="{68CF72B8-8673-49FE-BC65-DB32FA96438C}" presName="horzSpace2" presStyleCnt="0"/>
      <dgm:spPr/>
    </dgm:pt>
    <dgm:pt modelId="{77E05F94-0E8F-42B5-919E-6DBC098D5D50}" type="pres">
      <dgm:prSet presAssocID="{68CF72B8-8673-49FE-BC65-DB32FA96438C}" presName="tx2" presStyleLbl="revTx" presStyleIdx="1" presStyleCnt="4"/>
      <dgm:spPr/>
      <dgm:t>
        <a:bodyPr/>
        <a:lstStyle/>
        <a:p>
          <a:endParaRPr lang="es-MX"/>
        </a:p>
      </dgm:t>
    </dgm:pt>
    <dgm:pt modelId="{8F8B58DE-C4F0-4B76-80CE-5D516D4597D5}" type="pres">
      <dgm:prSet presAssocID="{68CF72B8-8673-49FE-BC65-DB32FA96438C}" presName="vert2" presStyleCnt="0"/>
      <dgm:spPr/>
    </dgm:pt>
    <dgm:pt modelId="{D22530D8-729E-47AA-B058-E82A3BD8DE23}" type="pres">
      <dgm:prSet presAssocID="{68CF72B8-8673-49FE-BC65-DB32FA96438C}" presName="thinLine2b" presStyleLbl="callout" presStyleIdx="0" presStyleCnt="3"/>
      <dgm:spPr/>
    </dgm:pt>
    <dgm:pt modelId="{9528DEA5-64D2-433B-AAD8-8BFC90959356}" type="pres">
      <dgm:prSet presAssocID="{68CF72B8-8673-49FE-BC65-DB32FA96438C}" presName="vertSpace2b" presStyleCnt="0"/>
      <dgm:spPr/>
    </dgm:pt>
    <dgm:pt modelId="{923BA53F-5BDC-4DF8-A05B-19A41ACC4173}" type="pres">
      <dgm:prSet presAssocID="{A504F8E0-94A6-47ED-BE9A-A30A8C0BCE7B}" presName="horz2" presStyleCnt="0"/>
      <dgm:spPr/>
    </dgm:pt>
    <dgm:pt modelId="{3426B8B0-BAD3-4266-9551-E218585DD08A}" type="pres">
      <dgm:prSet presAssocID="{A504F8E0-94A6-47ED-BE9A-A30A8C0BCE7B}" presName="horzSpace2" presStyleCnt="0"/>
      <dgm:spPr/>
    </dgm:pt>
    <dgm:pt modelId="{51859C2E-7227-421B-9B58-E0B698CD29E0}" type="pres">
      <dgm:prSet presAssocID="{A504F8E0-94A6-47ED-BE9A-A30A8C0BCE7B}" presName="tx2" presStyleLbl="revTx" presStyleIdx="2" presStyleCnt="4"/>
      <dgm:spPr/>
      <dgm:t>
        <a:bodyPr/>
        <a:lstStyle/>
        <a:p>
          <a:endParaRPr lang="es-MX"/>
        </a:p>
      </dgm:t>
    </dgm:pt>
    <dgm:pt modelId="{70E845A6-0626-4511-9CE4-674D95638448}" type="pres">
      <dgm:prSet presAssocID="{A504F8E0-94A6-47ED-BE9A-A30A8C0BCE7B}" presName="vert2" presStyleCnt="0"/>
      <dgm:spPr/>
    </dgm:pt>
    <dgm:pt modelId="{B88C27F3-89B9-48BB-A899-9F4E41573210}" type="pres">
      <dgm:prSet presAssocID="{A504F8E0-94A6-47ED-BE9A-A30A8C0BCE7B}" presName="thinLine2b" presStyleLbl="callout" presStyleIdx="1" presStyleCnt="3" custFlipVert="1" custSzY="45720" custScaleX="96873" custLinFactY="1500000" custLinFactNeighborY="1582144"/>
      <dgm:spPr/>
    </dgm:pt>
    <dgm:pt modelId="{C3ACD607-AAC1-4612-8500-E4AF56FB6F86}" type="pres">
      <dgm:prSet presAssocID="{A504F8E0-94A6-47ED-BE9A-A30A8C0BCE7B}" presName="vertSpace2b" presStyleCnt="0"/>
      <dgm:spPr/>
    </dgm:pt>
    <dgm:pt modelId="{4F966479-8E87-4688-BB4A-024B13527454}" type="pres">
      <dgm:prSet presAssocID="{E8139F9B-ABFF-4A94-9B28-A879D60F53FC}" presName="horz2" presStyleCnt="0"/>
      <dgm:spPr/>
    </dgm:pt>
    <dgm:pt modelId="{93010041-E0BD-4EFB-BB69-FEA9252843E2}" type="pres">
      <dgm:prSet presAssocID="{E8139F9B-ABFF-4A94-9B28-A879D60F53FC}" presName="horzSpace2" presStyleCnt="0"/>
      <dgm:spPr/>
    </dgm:pt>
    <dgm:pt modelId="{223EF0E0-024C-4053-AF70-7CBF264CAFE4}" type="pres">
      <dgm:prSet presAssocID="{E8139F9B-ABFF-4A94-9B28-A879D60F53FC}" presName="tx2" presStyleLbl="revTx" presStyleIdx="3" presStyleCnt="4"/>
      <dgm:spPr/>
      <dgm:t>
        <a:bodyPr/>
        <a:lstStyle/>
        <a:p>
          <a:endParaRPr lang="es-MX"/>
        </a:p>
      </dgm:t>
    </dgm:pt>
    <dgm:pt modelId="{C7F6E04B-F529-423B-9F8C-E71654C7D67D}" type="pres">
      <dgm:prSet presAssocID="{E8139F9B-ABFF-4A94-9B28-A879D60F53FC}" presName="vert2" presStyleCnt="0"/>
      <dgm:spPr/>
    </dgm:pt>
    <dgm:pt modelId="{D8E222CB-A87C-4737-9C9F-5AEC94BB6BDD}" type="pres">
      <dgm:prSet presAssocID="{E8139F9B-ABFF-4A94-9B28-A879D60F53FC}" presName="thinLine2b" presStyleLbl="callout" presStyleIdx="2" presStyleCnt="3"/>
      <dgm:spPr/>
    </dgm:pt>
    <dgm:pt modelId="{9DCE2761-EB0A-42F7-B800-76C8D03DA6B1}" type="pres">
      <dgm:prSet presAssocID="{E8139F9B-ABFF-4A94-9B28-A879D60F53FC}" presName="vertSpace2b" presStyleCnt="0"/>
      <dgm:spPr/>
    </dgm:pt>
  </dgm:ptLst>
  <dgm:cxnLst>
    <dgm:cxn modelId="{D3F7F6CC-2FA5-48B4-B70A-9FA84B6A0A8C}" srcId="{B8686D68-7CEF-4987-825E-3A755186108F}" destId="{68CF72B8-8673-49FE-BC65-DB32FA96438C}" srcOrd="0" destOrd="0" parTransId="{D2D9B83D-F023-41D4-A83E-75EA38898688}" sibTransId="{C5A12055-9452-4804-B844-85FB673D2C99}"/>
    <dgm:cxn modelId="{B37131B2-0828-4142-9E0B-E184FDE816C3}" srcId="{B8686D68-7CEF-4987-825E-3A755186108F}" destId="{A504F8E0-94A6-47ED-BE9A-A30A8C0BCE7B}" srcOrd="1" destOrd="0" parTransId="{81F3D89C-5CEF-4B68-97EA-C9C35C6D538E}" sibTransId="{DDBF46A9-AE46-4424-A445-A7D445421596}"/>
    <dgm:cxn modelId="{C2D466B5-3D0F-400A-8CDC-1F46BB76A06F}" type="presOf" srcId="{B8686D68-7CEF-4987-825E-3A755186108F}" destId="{B9336900-FF13-4F71-879C-C7DC42F1159A}" srcOrd="0" destOrd="0" presId="urn:microsoft.com/office/officeart/2008/layout/LinedList"/>
    <dgm:cxn modelId="{5907E6F7-2909-4657-A18B-2BDA89A5A3A9}" type="presOf" srcId="{E8139F9B-ABFF-4A94-9B28-A879D60F53FC}" destId="{223EF0E0-024C-4053-AF70-7CBF264CAFE4}" srcOrd="0" destOrd="0" presId="urn:microsoft.com/office/officeart/2008/layout/LinedList"/>
    <dgm:cxn modelId="{81C12BB7-A9E4-4042-8375-C309A55B242A}" srcId="{B8686D68-7CEF-4987-825E-3A755186108F}" destId="{E8139F9B-ABFF-4A94-9B28-A879D60F53FC}" srcOrd="2" destOrd="0" parTransId="{90D9FFC9-1E5C-430B-A103-D78B11719D8D}" sibTransId="{6BDFC424-F03B-47D1-9613-2C08DD68C78F}"/>
    <dgm:cxn modelId="{EDAFEA58-076E-4BD9-90D3-C72A3070AD14}" srcId="{F6E7E881-16B0-4723-8B96-22E6FBB0CA9E}" destId="{B8686D68-7CEF-4987-825E-3A755186108F}" srcOrd="0" destOrd="0" parTransId="{1740508E-214A-497D-B03C-5AA1DF198E1B}" sibTransId="{C9D44CAE-2715-4248-B8EE-21D2A3D1FE4E}"/>
    <dgm:cxn modelId="{FCF8E82B-F317-4810-AE66-BA04B30A9B0F}" type="presOf" srcId="{A504F8E0-94A6-47ED-BE9A-A30A8C0BCE7B}" destId="{51859C2E-7227-421B-9B58-E0B698CD29E0}" srcOrd="0" destOrd="0" presId="urn:microsoft.com/office/officeart/2008/layout/LinedList"/>
    <dgm:cxn modelId="{B4606E33-6FD0-4ED4-B146-5E94B33F361B}" type="presOf" srcId="{F6E7E881-16B0-4723-8B96-22E6FBB0CA9E}" destId="{17307A64-1839-4FBB-9CFD-5EF0F0EA17CF}" srcOrd="0" destOrd="0" presId="urn:microsoft.com/office/officeart/2008/layout/LinedList"/>
    <dgm:cxn modelId="{416E9265-4FFF-4F6D-B5E8-DD907A05BA14}" type="presOf" srcId="{68CF72B8-8673-49FE-BC65-DB32FA96438C}" destId="{77E05F94-0E8F-42B5-919E-6DBC098D5D50}" srcOrd="0" destOrd="0" presId="urn:microsoft.com/office/officeart/2008/layout/LinedList"/>
    <dgm:cxn modelId="{9BA3722D-13CE-4E6B-A3C0-A115F10E407D}" type="presParOf" srcId="{17307A64-1839-4FBB-9CFD-5EF0F0EA17CF}" destId="{A9E8355F-97B4-405E-93BE-1795A341D11F}" srcOrd="0" destOrd="0" presId="urn:microsoft.com/office/officeart/2008/layout/LinedList"/>
    <dgm:cxn modelId="{C5682B48-2303-49FF-9FF0-10EF1030F963}" type="presParOf" srcId="{17307A64-1839-4FBB-9CFD-5EF0F0EA17CF}" destId="{084F9D7D-368D-45F2-9E9F-24B7E0A031EC}" srcOrd="1" destOrd="0" presId="urn:microsoft.com/office/officeart/2008/layout/LinedList"/>
    <dgm:cxn modelId="{A3E955F0-5F79-43F3-8ACD-F0332AB4C05F}" type="presParOf" srcId="{084F9D7D-368D-45F2-9E9F-24B7E0A031EC}" destId="{B9336900-FF13-4F71-879C-C7DC42F1159A}" srcOrd="0" destOrd="0" presId="urn:microsoft.com/office/officeart/2008/layout/LinedList"/>
    <dgm:cxn modelId="{9AB1499B-3022-4244-A5F8-DF8B70E50482}" type="presParOf" srcId="{084F9D7D-368D-45F2-9E9F-24B7E0A031EC}" destId="{928035BA-F6A9-4371-99E9-BDAB1EAC7DAA}" srcOrd="1" destOrd="0" presId="urn:microsoft.com/office/officeart/2008/layout/LinedList"/>
    <dgm:cxn modelId="{02F3115E-F23A-45D0-83FD-1B73E515DD44}" type="presParOf" srcId="{928035BA-F6A9-4371-99E9-BDAB1EAC7DAA}" destId="{547589A6-4E77-4BED-AF50-A1DB41CB6971}" srcOrd="0" destOrd="0" presId="urn:microsoft.com/office/officeart/2008/layout/LinedList"/>
    <dgm:cxn modelId="{24E09C60-A9EF-4EDB-BF98-0EE2BBB606E8}" type="presParOf" srcId="{928035BA-F6A9-4371-99E9-BDAB1EAC7DAA}" destId="{0193C166-BA88-4F89-B7E1-44E7218FA902}" srcOrd="1" destOrd="0" presId="urn:microsoft.com/office/officeart/2008/layout/LinedList"/>
    <dgm:cxn modelId="{9F9D89D7-4BDB-488C-A142-D4F8F4FEA3B0}" type="presParOf" srcId="{0193C166-BA88-4F89-B7E1-44E7218FA902}" destId="{158812DB-43CA-486F-B60B-47998BBFBC53}" srcOrd="0" destOrd="0" presId="urn:microsoft.com/office/officeart/2008/layout/LinedList"/>
    <dgm:cxn modelId="{478D4545-9870-4133-8EA5-E82762591DEA}" type="presParOf" srcId="{0193C166-BA88-4F89-B7E1-44E7218FA902}" destId="{77E05F94-0E8F-42B5-919E-6DBC098D5D50}" srcOrd="1" destOrd="0" presId="urn:microsoft.com/office/officeart/2008/layout/LinedList"/>
    <dgm:cxn modelId="{2B374FA6-9F1D-4DCE-AFA3-58A086F0675E}" type="presParOf" srcId="{0193C166-BA88-4F89-B7E1-44E7218FA902}" destId="{8F8B58DE-C4F0-4B76-80CE-5D516D4597D5}" srcOrd="2" destOrd="0" presId="urn:microsoft.com/office/officeart/2008/layout/LinedList"/>
    <dgm:cxn modelId="{AEF60FC1-B5B5-4D5F-B89F-708A9AA7F69C}" type="presParOf" srcId="{928035BA-F6A9-4371-99E9-BDAB1EAC7DAA}" destId="{D22530D8-729E-47AA-B058-E82A3BD8DE23}" srcOrd="2" destOrd="0" presId="urn:microsoft.com/office/officeart/2008/layout/LinedList"/>
    <dgm:cxn modelId="{4E2A5C73-00AA-40D6-97C7-73C07BEE4418}" type="presParOf" srcId="{928035BA-F6A9-4371-99E9-BDAB1EAC7DAA}" destId="{9528DEA5-64D2-433B-AAD8-8BFC90959356}" srcOrd="3" destOrd="0" presId="urn:microsoft.com/office/officeart/2008/layout/LinedList"/>
    <dgm:cxn modelId="{D8BA88AC-8468-424E-887B-D4796FBF56EF}" type="presParOf" srcId="{928035BA-F6A9-4371-99E9-BDAB1EAC7DAA}" destId="{923BA53F-5BDC-4DF8-A05B-19A41ACC4173}" srcOrd="4" destOrd="0" presId="urn:microsoft.com/office/officeart/2008/layout/LinedList"/>
    <dgm:cxn modelId="{012CCB43-871B-48A6-BA91-EC8C52C2D4DA}" type="presParOf" srcId="{923BA53F-5BDC-4DF8-A05B-19A41ACC4173}" destId="{3426B8B0-BAD3-4266-9551-E218585DD08A}" srcOrd="0" destOrd="0" presId="urn:microsoft.com/office/officeart/2008/layout/LinedList"/>
    <dgm:cxn modelId="{2504DCE0-EC96-4714-AB08-AA814BF5EAF7}" type="presParOf" srcId="{923BA53F-5BDC-4DF8-A05B-19A41ACC4173}" destId="{51859C2E-7227-421B-9B58-E0B698CD29E0}" srcOrd="1" destOrd="0" presId="urn:microsoft.com/office/officeart/2008/layout/LinedList"/>
    <dgm:cxn modelId="{C5FB34B5-3EE0-4266-8F28-7B0801EC4518}" type="presParOf" srcId="{923BA53F-5BDC-4DF8-A05B-19A41ACC4173}" destId="{70E845A6-0626-4511-9CE4-674D95638448}" srcOrd="2" destOrd="0" presId="urn:microsoft.com/office/officeart/2008/layout/LinedList"/>
    <dgm:cxn modelId="{97DB7B53-EF51-4475-8D30-B37B2D8224BD}" type="presParOf" srcId="{928035BA-F6A9-4371-99E9-BDAB1EAC7DAA}" destId="{B88C27F3-89B9-48BB-A899-9F4E41573210}" srcOrd="5" destOrd="0" presId="urn:microsoft.com/office/officeart/2008/layout/LinedList"/>
    <dgm:cxn modelId="{77EB61AE-BA3A-422D-929C-5EC42D607B04}" type="presParOf" srcId="{928035BA-F6A9-4371-99E9-BDAB1EAC7DAA}" destId="{C3ACD607-AAC1-4612-8500-E4AF56FB6F86}" srcOrd="6" destOrd="0" presId="urn:microsoft.com/office/officeart/2008/layout/LinedList"/>
    <dgm:cxn modelId="{75C745C7-7520-475C-93E3-DA89C049B0B7}" type="presParOf" srcId="{928035BA-F6A9-4371-99E9-BDAB1EAC7DAA}" destId="{4F966479-8E87-4688-BB4A-024B13527454}" srcOrd="7" destOrd="0" presId="urn:microsoft.com/office/officeart/2008/layout/LinedList"/>
    <dgm:cxn modelId="{ADF7404E-C0B1-405B-A0AF-6C536722369F}" type="presParOf" srcId="{4F966479-8E87-4688-BB4A-024B13527454}" destId="{93010041-E0BD-4EFB-BB69-FEA9252843E2}" srcOrd="0" destOrd="0" presId="urn:microsoft.com/office/officeart/2008/layout/LinedList"/>
    <dgm:cxn modelId="{155C1CEC-178E-4A2D-965D-EFAF6F389750}" type="presParOf" srcId="{4F966479-8E87-4688-BB4A-024B13527454}" destId="{223EF0E0-024C-4053-AF70-7CBF264CAFE4}" srcOrd="1" destOrd="0" presId="urn:microsoft.com/office/officeart/2008/layout/LinedList"/>
    <dgm:cxn modelId="{0DC96060-1E7C-4A7C-B14A-DEC463DA4A15}" type="presParOf" srcId="{4F966479-8E87-4688-BB4A-024B13527454}" destId="{C7F6E04B-F529-423B-9F8C-E71654C7D67D}" srcOrd="2" destOrd="0" presId="urn:microsoft.com/office/officeart/2008/layout/LinedList"/>
    <dgm:cxn modelId="{FF44EC4E-56BA-46DC-8FE1-1B0EFB635D57}" type="presParOf" srcId="{928035BA-F6A9-4371-99E9-BDAB1EAC7DAA}" destId="{D8E222CB-A87C-4737-9C9F-5AEC94BB6BDD}" srcOrd="8" destOrd="0" presId="urn:microsoft.com/office/officeart/2008/layout/LinedList"/>
    <dgm:cxn modelId="{2663E0B7-3058-40E3-824F-4FCD65FBF53A}" type="presParOf" srcId="{928035BA-F6A9-4371-99E9-BDAB1EAC7DAA}" destId="{9DCE2761-EB0A-42F7-B800-76C8D03DA6B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337F7-41AD-478B-B4A4-68C738BE27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CFC448E-E4FB-4A49-9FD7-1853B172D99F}">
      <dgm:prSet phldrT="[Texto]" custT="1"/>
      <dgm:spPr/>
      <dgm:t>
        <a:bodyPr/>
        <a:lstStyle/>
        <a:p>
          <a:pPr algn="just"/>
          <a:r>
            <a:rPr lang="es-MX" sz="2800" dirty="0" smtClean="0"/>
            <a:t>El fin último del establecimiento de un Sistema Nacional de Integridad es convertir la corrupción en un acto de </a:t>
          </a:r>
          <a:r>
            <a:rPr lang="es-MX" sz="2800" dirty="0" smtClean="0">
              <a:solidFill>
                <a:srgbClr val="FF0000"/>
              </a:solidFill>
            </a:rPr>
            <a:t>alto riesgo y de bajos rendimientos</a:t>
          </a:r>
          <a:endParaRPr lang="es-MX" sz="2800" dirty="0">
            <a:solidFill>
              <a:srgbClr val="FF0000"/>
            </a:solidFill>
          </a:endParaRPr>
        </a:p>
      </dgm:t>
    </dgm:pt>
    <dgm:pt modelId="{19B95588-9AF7-4EFF-AB10-B7EF4DB9AE7E}" type="parTrans" cxnId="{04B79B6B-E28E-48A3-A38D-C7609A2F4F01}">
      <dgm:prSet/>
      <dgm:spPr/>
      <dgm:t>
        <a:bodyPr/>
        <a:lstStyle/>
        <a:p>
          <a:endParaRPr lang="es-MX"/>
        </a:p>
      </dgm:t>
    </dgm:pt>
    <dgm:pt modelId="{0A9CA8ED-B0BE-477C-962D-FC9DB7A4696C}" type="sibTrans" cxnId="{04B79B6B-E28E-48A3-A38D-C7609A2F4F01}">
      <dgm:prSet/>
      <dgm:spPr/>
      <dgm:t>
        <a:bodyPr/>
        <a:lstStyle/>
        <a:p>
          <a:endParaRPr lang="es-MX"/>
        </a:p>
      </dgm:t>
    </dgm:pt>
    <dgm:pt modelId="{6DEFB7D0-4B08-4120-833B-B4B71ACAED41}">
      <dgm:prSet phldrT="[Texto]"/>
      <dgm:spPr/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4F6700D9-06A9-423F-9BEF-0986678D9D37}" type="parTrans" cxnId="{6ED337F4-B0B5-4388-8AF5-552771FF7851}">
      <dgm:prSet/>
      <dgm:spPr/>
      <dgm:t>
        <a:bodyPr/>
        <a:lstStyle/>
        <a:p>
          <a:endParaRPr lang="es-MX"/>
        </a:p>
      </dgm:t>
    </dgm:pt>
    <dgm:pt modelId="{C560E422-D358-4479-BFF1-57BAC110EAC2}" type="sibTrans" cxnId="{6ED337F4-B0B5-4388-8AF5-552771FF7851}">
      <dgm:prSet/>
      <dgm:spPr/>
      <dgm:t>
        <a:bodyPr/>
        <a:lstStyle/>
        <a:p>
          <a:endParaRPr lang="es-MX"/>
        </a:p>
      </dgm:t>
    </dgm:pt>
    <dgm:pt modelId="{66CC82F4-6D37-489D-A345-3334C925D7EE}">
      <dgm:prSet phldrT="[Texto]" custT="1"/>
      <dgm:spPr/>
      <dgm:t>
        <a:bodyPr/>
        <a:lstStyle/>
        <a:p>
          <a:pPr algn="just"/>
          <a:r>
            <a:rPr lang="es-MX" sz="2800" dirty="0" smtClean="0"/>
            <a:t>El sistema está diseñado para evitar que ocurra la corrupción, más que para depender de las penas que se impongan después de que se haya dado el acto corrupto.</a:t>
          </a:r>
          <a:endParaRPr lang="es-MX" sz="2800" dirty="0"/>
        </a:p>
      </dgm:t>
    </dgm:pt>
    <dgm:pt modelId="{C27F8D51-B397-42AB-9066-A2A73A1276F6}" type="parTrans" cxnId="{45D8FCAA-8F85-4DB2-88C8-34C3682B4472}">
      <dgm:prSet/>
      <dgm:spPr/>
      <dgm:t>
        <a:bodyPr/>
        <a:lstStyle/>
        <a:p>
          <a:endParaRPr lang="es-MX"/>
        </a:p>
      </dgm:t>
    </dgm:pt>
    <dgm:pt modelId="{98D0FFEE-3BC4-469A-BA39-85ACB9762953}" type="sibTrans" cxnId="{45D8FCAA-8F85-4DB2-88C8-34C3682B4472}">
      <dgm:prSet/>
      <dgm:spPr/>
      <dgm:t>
        <a:bodyPr/>
        <a:lstStyle/>
        <a:p>
          <a:endParaRPr lang="es-MX"/>
        </a:p>
      </dgm:t>
    </dgm:pt>
    <dgm:pt modelId="{5D7504A3-5907-47A3-91CF-2F6175029D7A}">
      <dgm:prSet phldrT="[Texto]"/>
      <dgm:spPr/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E019F408-64C8-4BAE-91AC-4108C4FC36C5}" type="parTrans" cxnId="{DDDCF97E-C9D6-4CC4-A009-4A8D6148BA95}">
      <dgm:prSet/>
      <dgm:spPr/>
      <dgm:t>
        <a:bodyPr/>
        <a:lstStyle/>
        <a:p>
          <a:endParaRPr lang="es-MX"/>
        </a:p>
      </dgm:t>
    </dgm:pt>
    <dgm:pt modelId="{1AEED588-9480-4A95-A167-ECA33E323EB9}" type="sibTrans" cxnId="{DDDCF97E-C9D6-4CC4-A009-4A8D6148BA95}">
      <dgm:prSet/>
      <dgm:spPr/>
      <dgm:t>
        <a:bodyPr/>
        <a:lstStyle/>
        <a:p>
          <a:endParaRPr lang="es-MX"/>
        </a:p>
      </dgm:t>
    </dgm:pt>
    <dgm:pt modelId="{C235F86F-F249-408B-8630-91E73C6366C0}" type="pres">
      <dgm:prSet presAssocID="{F35337F7-41AD-478B-B4A4-68C738BE27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A5988AF-1B19-4C37-8204-1322F00E5312}" type="pres">
      <dgm:prSet presAssocID="{9CFC448E-E4FB-4A49-9FD7-1853B172D9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7A6656-7EEA-40AB-986B-24D434D5BD49}" type="pres">
      <dgm:prSet presAssocID="{9CFC448E-E4FB-4A49-9FD7-1853B172D99F}" presName="childText" presStyleLbl="revTx" presStyleIdx="0" presStyleCnt="2" custScaleY="106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0F04EA-ADFC-462B-8D06-4FDCD53AC014}" type="pres">
      <dgm:prSet presAssocID="{66CC82F4-6D37-489D-A345-3334C925D7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BCB4A4-C547-4EB7-BD26-3EAC18D84988}" type="pres">
      <dgm:prSet presAssocID="{66CC82F4-6D37-489D-A345-3334C925D7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540C405-5CB2-4CB4-BA21-E538788648A6}" type="presOf" srcId="{66CC82F4-6D37-489D-A345-3334C925D7EE}" destId="{640F04EA-ADFC-462B-8D06-4FDCD53AC014}" srcOrd="0" destOrd="0" presId="urn:microsoft.com/office/officeart/2005/8/layout/vList2"/>
    <dgm:cxn modelId="{D5955873-3C17-4EC8-8A2F-64FCFD263C28}" type="presOf" srcId="{5D7504A3-5907-47A3-91CF-2F6175029D7A}" destId="{7EBCB4A4-C547-4EB7-BD26-3EAC18D84988}" srcOrd="0" destOrd="0" presId="urn:microsoft.com/office/officeart/2005/8/layout/vList2"/>
    <dgm:cxn modelId="{45D8FCAA-8F85-4DB2-88C8-34C3682B4472}" srcId="{F35337F7-41AD-478B-B4A4-68C738BE27AA}" destId="{66CC82F4-6D37-489D-A345-3334C925D7EE}" srcOrd="1" destOrd="0" parTransId="{C27F8D51-B397-42AB-9066-A2A73A1276F6}" sibTransId="{98D0FFEE-3BC4-469A-BA39-85ACB9762953}"/>
    <dgm:cxn modelId="{A2D2C6A9-BA15-474C-9AC3-AE0456A1072D}" type="presOf" srcId="{9CFC448E-E4FB-4A49-9FD7-1853B172D99F}" destId="{FA5988AF-1B19-4C37-8204-1322F00E5312}" srcOrd="0" destOrd="0" presId="urn:microsoft.com/office/officeart/2005/8/layout/vList2"/>
    <dgm:cxn modelId="{04B79B6B-E28E-48A3-A38D-C7609A2F4F01}" srcId="{F35337F7-41AD-478B-B4A4-68C738BE27AA}" destId="{9CFC448E-E4FB-4A49-9FD7-1853B172D99F}" srcOrd="0" destOrd="0" parTransId="{19B95588-9AF7-4EFF-AB10-B7EF4DB9AE7E}" sibTransId="{0A9CA8ED-B0BE-477C-962D-FC9DB7A4696C}"/>
    <dgm:cxn modelId="{DDDCF97E-C9D6-4CC4-A009-4A8D6148BA95}" srcId="{66CC82F4-6D37-489D-A345-3334C925D7EE}" destId="{5D7504A3-5907-47A3-91CF-2F6175029D7A}" srcOrd="0" destOrd="0" parTransId="{E019F408-64C8-4BAE-91AC-4108C4FC36C5}" sibTransId="{1AEED588-9480-4A95-A167-ECA33E323EB9}"/>
    <dgm:cxn modelId="{6ED337F4-B0B5-4388-8AF5-552771FF7851}" srcId="{9CFC448E-E4FB-4A49-9FD7-1853B172D99F}" destId="{6DEFB7D0-4B08-4120-833B-B4B71ACAED41}" srcOrd="0" destOrd="0" parTransId="{4F6700D9-06A9-423F-9BEF-0986678D9D37}" sibTransId="{C560E422-D358-4479-BFF1-57BAC110EAC2}"/>
    <dgm:cxn modelId="{255B1E71-56B4-461D-830E-5A1F7E32F81E}" type="presOf" srcId="{F35337F7-41AD-478B-B4A4-68C738BE27AA}" destId="{C235F86F-F249-408B-8630-91E73C6366C0}" srcOrd="0" destOrd="0" presId="urn:microsoft.com/office/officeart/2005/8/layout/vList2"/>
    <dgm:cxn modelId="{79B1389D-9299-4405-9914-4D979A7A558A}" type="presOf" srcId="{6DEFB7D0-4B08-4120-833B-B4B71ACAED41}" destId="{567A6656-7EEA-40AB-986B-24D434D5BD49}" srcOrd="0" destOrd="0" presId="urn:microsoft.com/office/officeart/2005/8/layout/vList2"/>
    <dgm:cxn modelId="{8B58AD4B-B6D9-4320-8152-CD7C8F9B6596}" type="presParOf" srcId="{C235F86F-F249-408B-8630-91E73C6366C0}" destId="{FA5988AF-1B19-4C37-8204-1322F00E5312}" srcOrd="0" destOrd="0" presId="urn:microsoft.com/office/officeart/2005/8/layout/vList2"/>
    <dgm:cxn modelId="{C996D23F-E949-40E8-9153-548DF3E38510}" type="presParOf" srcId="{C235F86F-F249-408B-8630-91E73C6366C0}" destId="{567A6656-7EEA-40AB-986B-24D434D5BD49}" srcOrd="1" destOrd="0" presId="urn:microsoft.com/office/officeart/2005/8/layout/vList2"/>
    <dgm:cxn modelId="{9299734A-2D7E-48F0-B5B8-6A27983E29D3}" type="presParOf" srcId="{C235F86F-F249-408B-8630-91E73C6366C0}" destId="{640F04EA-ADFC-462B-8D06-4FDCD53AC014}" srcOrd="2" destOrd="0" presId="urn:microsoft.com/office/officeart/2005/8/layout/vList2"/>
    <dgm:cxn modelId="{1C7846B8-B784-4C4D-B8E7-3F833EB1FA9C}" type="presParOf" srcId="{C235F86F-F249-408B-8630-91E73C6366C0}" destId="{7EBCB4A4-C547-4EB7-BD26-3EAC18D849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6E7E881-16B0-4723-8B96-22E6FBB0CA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686D68-7CEF-4987-825E-3A755186108F}">
      <dgm:prSet phldrT="[Texto]"/>
      <dgm:spPr/>
      <dgm:t>
        <a:bodyPr/>
        <a:lstStyle/>
        <a:p>
          <a:pPr algn="l"/>
          <a:endParaRPr lang="es-MX" dirty="0" smtClean="0"/>
        </a:p>
        <a:p>
          <a:pPr algn="l"/>
          <a:endParaRPr lang="es-MX" dirty="0" smtClean="0"/>
        </a:p>
        <a:p>
          <a:pPr algn="ctr"/>
          <a:r>
            <a:rPr lang="es-MX" dirty="0" smtClean="0"/>
            <a:t>Artículo. 21</a:t>
          </a:r>
          <a:endParaRPr lang="es-MX" dirty="0"/>
        </a:p>
      </dgm:t>
    </dgm:pt>
    <dgm:pt modelId="{1740508E-214A-497D-B03C-5AA1DF198E1B}" type="parTrans" cxnId="{EDAFEA58-076E-4BD9-90D3-C72A3070AD14}">
      <dgm:prSet/>
      <dgm:spPr/>
      <dgm:t>
        <a:bodyPr/>
        <a:lstStyle/>
        <a:p>
          <a:endParaRPr lang="es-MX"/>
        </a:p>
      </dgm:t>
    </dgm:pt>
    <dgm:pt modelId="{C9D44CAE-2715-4248-B8EE-21D2A3D1FE4E}" type="sibTrans" cxnId="{EDAFEA58-076E-4BD9-90D3-C72A3070AD14}">
      <dgm:prSet/>
      <dgm:spPr/>
      <dgm:t>
        <a:bodyPr/>
        <a:lstStyle/>
        <a:p>
          <a:endParaRPr lang="es-MX"/>
        </a:p>
      </dgm:t>
    </dgm:pt>
    <dgm:pt modelId="{68CF72B8-8673-49FE-BC65-DB32FA96438C}">
      <dgm:prSet phldrT="[Texto]" custT="1"/>
      <dgm:spPr/>
      <dgm:t>
        <a:bodyPr/>
        <a:lstStyle/>
        <a:p>
          <a:endParaRPr lang="es-ES" sz="2600" b="1" dirty="0" smtClean="0"/>
        </a:p>
        <a:p>
          <a:r>
            <a:rPr lang="es-ES" sz="2600" dirty="0" smtClean="0"/>
            <a:t>El Comité de Participación Ciudadana (CPC) tendrá las siguientes atribuciones: </a:t>
          </a:r>
          <a:endParaRPr lang="es-MX" sz="2600" dirty="0"/>
        </a:p>
      </dgm:t>
    </dgm:pt>
    <dgm:pt modelId="{D2D9B83D-F023-41D4-A83E-75EA38898688}" type="parTrans" cxnId="{D3F7F6CC-2FA5-48B4-B70A-9FA84B6A0A8C}">
      <dgm:prSet/>
      <dgm:spPr/>
      <dgm:t>
        <a:bodyPr/>
        <a:lstStyle/>
        <a:p>
          <a:endParaRPr lang="es-MX"/>
        </a:p>
      </dgm:t>
    </dgm:pt>
    <dgm:pt modelId="{C5A12055-9452-4804-B844-85FB673D2C99}" type="sibTrans" cxnId="{D3F7F6CC-2FA5-48B4-B70A-9FA84B6A0A8C}">
      <dgm:prSet/>
      <dgm:spPr/>
      <dgm:t>
        <a:bodyPr/>
        <a:lstStyle/>
        <a:p>
          <a:endParaRPr lang="es-MX"/>
        </a:p>
      </dgm:t>
    </dgm:pt>
    <dgm:pt modelId="{A504F8E0-94A6-47ED-BE9A-A30A8C0BCE7B}">
      <dgm:prSet phldrT="[Texto]" custT="1"/>
      <dgm:spPr/>
      <dgm:t>
        <a:bodyPr/>
        <a:lstStyle/>
        <a:p>
          <a:pPr algn="just"/>
          <a:r>
            <a:rPr lang="es-ES" sz="2500" b="1" dirty="0" smtClean="0"/>
            <a:t>VIII. </a:t>
          </a:r>
          <a:r>
            <a:rPr lang="es-ES" sz="2500" dirty="0" smtClean="0"/>
            <a:t>Proponer al Comité Coordinador, mecanismos para que la sociedad participe en la prevención y denuncia de faltas administrativas y hechos de corrupción</a:t>
          </a:r>
          <a:endParaRPr lang="es-MX" sz="2500" dirty="0"/>
        </a:p>
      </dgm:t>
    </dgm:pt>
    <dgm:pt modelId="{81F3D89C-5CEF-4B68-97EA-C9C35C6D538E}" type="parTrans" cxnId="{B37131B2-0828-4142-9E0B-E184FDE816C3}">
      <dgm:prSet/>
      <dgm:spPr/>
      <dgm:t>
        <a:bodyPr/>
        <a:lstStyle/>
        <a:p>
          <a:endParaRPr lang="es-MX"/>
        </a:p>
      </dgm:t>
    </dgm:pt>
    <dgm:pt modelId="{DDBF46A9-AE46-4424-A445-A7D445421596}" type="sibTrans" cxnId="{B37131B2-0828-4142-9E0B-E184FDE816C3}">
      <dgm:prSet/>
      <dgm:spPr/>
      <dgm:t>
        <a:bodyPr/>
        <a:lstStyle/>
        <a:p>
          <a:endParaRPr lang="es-MX"/>
        </a:p>
      </dgm:t>
    </dgm:pt>
    <dgm:pt modelId="{E8139F9B-ABFF-4A94-9B28-A879D60F53FC}">
      <dgm:prSet phldrT="[Texto]" custT="1"/>
      <dgm:spPr/>
      <dgm:t>
        <a:bodyPr/>
        <a:lstStyle/>
        <a:p>
          <a:pPr algn="just"/>
          <a:r>
            <a:rPr lang="es-ES" sz="2600" b="1" dirty="0" smtClean="0"/>
            <a:t>IX. </a:t>
          </a:r>
          <a:r>
            <a:rPr lang="es-ES" sz="2600" dirty="0" smtClean="0"/>
            <a:t>Llevar un registro de las organizaciones de la sociedad civil que deseen colaborar de manera coordinada con el CPC para establecer una </a:t>
          </a:r>
          <a:r>
            <a:rPr lang="es-ES" sz="2600" b="1" u="sng" dirty="0" smtClean="0">
              <a:solidFill>
                <a:srgbClr val="FF0000"/>
              </a:solidFill>
            </a:rPr>
            <a:t>red de participación ciudadana</a:t>
          </a:r>
          <a:endParaRPr lang="es-MX" sz="2600" b="1" u="sng" dirty="0">
            <a:solidFill>
              <a:srgbClr val="FF0000"/>
            </a:solidFill>
          </a:endParaRPr>
        </a:p>
      </dgm:t>
    </dgm:pt>
    <dgm:pt modelId="{90D9FFC9-1E5C-430B-A103-D78B11719D8D}" type="parTrans" cxnId="{81C12BB7-A9E4-4042-8375-C309A55B242A}">
      <dgm:prSet/>
      <dgm:spPr/>
      <dgm:t>
        <a:bodyPr/>
        <a:lstStyle/>
        <a:p>
          <a:endParaRPr lang="es-MX"/>
        </a:p>
      </dgm:t>
    </dgm:pt>
    <dgm:pt modelId="{6BDFC424-F03B-47D1-9613-2C08DD68C78F}" type="sibTrans" cxnId="{81C12BB7-A9E4-4042-8375-C309A55B242A}">
      <dgm:prSet/>
      <dgm:spPr/>
      <dgm:t>
        <a:bodyPr/>
        <a:lstStyle/>
        <a:p>
          <a:endParaRPr lang="es-MX"/>
        </a:p>
      </dgm:t>
    </dgm:pt>
    <dgm:pt modelId="{17307A64-1839-4FBB-9CFD-5EF0F0EA17CF}" type="pres">
      <dgm:prSet presAssocID="{F6E7E881-16B0-4723-8B96-22E6FBB0CA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9E8355F-97B4-405E-93BE-1795A341D11F}" type="pres">
      <dgm:prSet presAssocID="{B8686D68-7CEF-4987-825E-3A755186108F}" presName="thickLine" presStyleLbl="alignNode1" presStyleIdx="0" presStyleCnt="1"/>
      <dgm:spPr/>
    </dgm:pt>
    <dgm:pt modelId="{084F9D7D-368D-45F2-9E9F-24B7E0A031EC}" type="pres">
      <dgm:prSet presAssocID="{B8686D68-7CEF-4987-825E-3A755186108F}" presName="horz1" presStyleCnt="0"/>
      <dgm:spPr/>
    </dgm:pt>
    <dgm:pt modelId="{B9336900-FF13-4F71-879C-C7DC42F1159A}" type="pres">
      <dgm:prSet presAssocID="{B8686D68-7CEF-4987-825E-3A755186108F}" presName="tx1" presStyleLbl="revTx" presStyleIdx="0" presStyleCnt="4"/>
      <dgm:spPr/>
      <dgm:t>
        <a:bodyPr/>
        <a:lstStyle/>
        <a:p>
          <a:endParaRPr lang="es-MX"/>
        </a:p>
      </dgm:t>
    </dgm:pt>
    <dgm:pt modelId="{928035BA-F6A9-4371-99E9-BDAB1EAC7DAA}" type="pres">
      <dgm:prSet presAssocID="{B8686D68-7CEF-4987-825E-3A755186108F}" presName="vert1" presStyleCnt="0"/>
      <dgm:spPr/>
    </dgm:pt>
    <dgm:pt modelId="{547589A6-4E77-4BED-AF50-A1DB41CB6971}" type="pres">
      <dgm:prSet presAssocID="{68CF72B8-8673-49FE-BC65-DB32FA96438C}" presName="vertSpace2a" presStyleCnt="0"/>
      <dgm:spPr/>
    </dgm:pt>
    <dgm:pt modelId="{0193C166-BA88-4F89-B7E1-44E7218FA902}" type="pres">
      <dgm:prSet presAssocID="{68CF72B8-8673-49FE-BC65-DB32FA96438C}" presName="horz2" presStyleCnt="0"/>
      <dgm:spPr/>
    </dgm:pt>
    <dgm:pt modelId="{158812DB-43CA-486F-B60B-47998BBFBC53}" type="pres">
      <dgm:prSet presAssocID="{68CF72B8-8673-49FE-BC65-DB32FA96438C}" presName="horzSpace2" presStyleCnt="0"/>
      <dgm:spPr/>
    </dgm:pt>
    <dgm:pt modelId="{77E05F94-0E8F-42B5-919E-6DBC098D5D50}" type="pres">
      <dgm:prSet presAssocID="{68CF72B8-8673-49FE-BC65-DB32FA96438C}" presName="tx2" presStyleLbl="revTx" presStyleIdx="1" presStyleCnt="4"/>
      <dgm:spPr/>
      <dgm:t>
        <a:bodyPr/>
        <a:lstStyle/>
        <a:p>
          <a:endParaRPr lang="es-MX"/>
        </a:p>
      </dgm:t>
    </dgm:pt>
    <dgm:pt modelId="{8F8B58DE-C4F0-4B76-80CE-5D516D4597D5}" type="pres">
      <dgm:prSet presAssocID="{68CF72B8-8673-49FE-BC65-DB32FA96438C}" presName="vert2" presStyleCnt="0"/>
      <dgm:spPr/>
    </dgm:pt>
    <dgm:pt modelId="{D22530D8-729E-47AA-B058-E82A3BD8DE23}" type="pres">
      <dgm:prSet presAssocID="{68CF72B8-8673-49FE-BC65-DB32FA96438C}" presName="thinLine2b" presStyleLbl="callout" presStyleIdx="0" presStyleCnt="3"/>
      <dgm:spPr/>
    </dgm:pt>
    <dgm:pt modelId="{9528DEA5-64D2-433B-AAD8-8BFC90959356}" type="pres">
      <dgm:prSet presAssocID="{68CF72B8-8673-49FE-BC65-DB32FA96438C}" presName="vertSpace2b" presStyleCnt="0"/>
      <dgm:spPr/>
    </dgm:pt>
    <dgm:pt modelId="{923BA53F-5BDC-4DF8-A05B-19A41ACC4173}" type="pres">
      <dgm:prSet presAssocID="{A504F8E0-94A6-47ED-BE9A-A30A8C0BCE7B}" presName="horz2" presStyleCnt="0"/>
      <dgm:spPr/>
    </dgm:pt>
    <dgm:pt modelId="{3426B8B0-BAD3-4266-9551-E218585DD08A}" type="pres">
      <dgm:prSet presAssocID="{A504F8E0-94A6-47ED-BE9A-A30A8C0BCE7B}" presName="horzSpace2" presStyleCnt="0"/>
      <dgm:spPr/>
    </dgm:pt>
    <dgm:pt modelId="{51859C2E-7227-421B-9B58-E0B698CD29E0}" type="pres">
      <dgm:prSet presAssocID="{A504F8E0-94A6-47ED-BE9A-A30A8C0BCE7B}" presName="tx2" presStyleLbl="revTx" presStyleIdx="2" presStyleCnt="4"/>
      <dgm:spPr/>
      <dgm:t>
        <a:bodyPr/>
        <a:lstStyle/>
        <a:p>
          <a:endParaRPr lang="es-MX"/>
        </a:p>
      </dgm:t>
    </dgm:pt>
    <dgm:pt modelId="{70E845A6-0626-4511-9CE4-674D95638448}" type="pres">
      <dgm:prSet presAssocID="{A504F8E0-94A6-47ED-BE9A-A30A8C0BCE7B}" presName="vert2" presStyleCnt="0"/>
      <dgm:spPr/>
    </dgm:pt>
    <dgm:pt modelId="{B88C27F3-89B9-48BB-A899-9F4E41573210}" type="pres">
      <dgm:prSet presAssocID="{A504F8E0-94A6-47ED-BE9A-A30A8C0BCE7B}" presName="thinLine2b" presStyleLbl="callout" presStyleIdx="1" presStyleCnt="3"/>
      <dgm:spPr/>
    </dgm:pt>
    <dgm:pt modelId="{C3ACD607-AAC1-4612-8500-E4AF56FB6F86}" type="pres">
      <dgm:prSet presAssocID="{A504F8E0-94A6-47ED-BE9A-A30A8C0BCE7B}" presName="vertSpace2b" presStyleCnt="0"/>
      <dgm:spPr/>
    </dgm:pt>
    <dgm:pt modelId="{4F966479-8E87-4688-BB4A-024B13527454}" type="pres">
      <dgm:prSet presAssocID="{E8139F9B-ABFF-4A94-9B28-A879D60F53FC}" presName="horz2" presStyleCnt="0"/>
      <dgm:spPr/>
    </dgm:pt>
    <dgm:pt modelId="{93010041-E0BD-4EFB-BB69-FEA9252843E2}" type="pres">
      <dgm:prSet presAssocID="{E8139F9B-ABFF-4A94-9B28-A879D60F53FC}" presName="horzSpace2" presStyleCnt="0"/>
      <dgm:spPr/>
    </dgm:pt>
    <dgm:pt modelId="{223EF0E0-024C-4053-AF70-7CBF264CAFE4}" type="pres">
      <dgm:prSet presAssocID="{E8139F9B-ABFF-4A94-9B28-A879D60F53FC}" presName="tx2" presStyleLbl="revTx" presStyleIdx="3" presStyleCnt="4"/>
      <dgm:spPr/>
      <dgm:t>
        <a:bodyPr/>
        <a:lstStyle/>
        <a:p>
          <a:endParaRPr lang="es-MX"/>
        </a:p>
      </dgm:t>
    </dgm:pt>
    <dgm:pt modelId="{C7F6E04B-F529-423B-9F8C-E71654C7D67D}" type="pres">
      <dgm:prSet presAssocID="{E8139F9B-ABFF-4A94-9B28-A879D60F53FC}" presName="vert2" presStyleCnt="0"/>
      <dgm:spPr/>
    </dgm:pt>
    <dgm:pt modelId="{D8E222CB-A87C-4737-9C9F-5AEC94BB6BDD}" type="pres">
      <dgm:prSet presAssocID="{E8139F9B-ABFF-4A94-9B28-A879D60F53FC}" presName="thinLine2b" presStyleLbl="callout" presStyleIdx="2" presStyleCnt="3"/>
      <dgm:spPr/>
    </dgm:pt>
    <dgm:pt modelId="{9DCE2761-EB0A-42F7-B800-76C8D03DA6B1}" type="pres">
      <dgm:prSet presAssocID="{E8139F9B-ABFF-4A94-9B28-A879D60F53FC}" presName="vertSpace2b" presStyleCnt="0"/>
      <dgm:spPr/>
    </dgm:pt>
  </dgm:ptLst>
  <dgm:cxnLst>
    <dgm:cxn modelId="{D3F7F6CC-2FA5-48B4-B70A-9FA84B6A0A8C}" srcId="{B8686D68-7CEF-4987-825E-3A755186108F}" destId="{68CF72B8-8673-49FE-BC65-DB32FA96438C}" srcOrd="0" destOrd="0" parTransId="{D2D9B83D-F023-41D4-A83E-75EA38898688}" sibTransId="{C5A12055-9452-4804-B844-85FB673D2C99}"/>
    <dgm:cxn modelId="{B37131B2-0828-4142-9E0B-E184FDE816C3}" srcId="{B8686D68-7CEF-4987-825E-3A755186108F}" destId="{A504F8E0-94A6-47ED-BE9A-A30A8C0BCE7B}" srcOrd="1" destOrd="0" parTransId="{81F3D89C-5CEF-4B68-97EA-C9C35C6D538E}" sibTransId="{DDBF46A9-AE46-4424-A445-A7D445421596}"/>
    <dgm:cxn modelId="{D67E9CC1-1407-4E59-BA7D-318FA4C7F4D2}" type="presOf" srcId="{F6E7E881-16B0-4723-8B96-22E6FBB0CA9E}" destId="{17307A64-1839-4FBB-9CFD-5EF0F0EA17CF}" srcOrd="0" destOrd="0" presId="urn:microsoft.com/office/officeart/2008/layout/LinedList"/>
    <dgm:cxn modelId="{81C12BB7-A9E4-4042-8375-C309A55B242A}" srcId="{B8686D68-7CEF-4987-825E-3A755186108F}" destId="{E8139F9B-ABFF-4A94-9B28-A879D60F53FC}" srcOrd="2" destOrd="0" parTransId="{90D9FFC9-1E5C-430B-A103-D78B11719D8D}" sibTransId="{6BDFC424-F03B-47D1-9613-2C08DD68C78F}"/>
    <dgm:cxn modelId="{8106F838-5F48-487B-AA3E-84A8315B71AD}" type="presOf" srcId="{A504F8E0-94A6-47ED-BE9A-A30A8C0BCE7B}" destId="{51859C2E-7227-421B-9B58-E0B698CD29E0}" srcOrd="0" destOrd="0" presId="urn:microsoft.com/office/officeart/2008/layout/LinedList"/>
    <dgm:cxn modelId="{EDAFEA58-076E-4BD9-90D3-C72A3070AD14}" srcId="{F6E7E881-16B0-4723-8B96-22E6FBB0CA9E}" destId="{B8686D68-7CEF-4987-825E-3A755186108F}" srcOrd="0" destOrd="0" parTransId="{1740508E-214A-497D-B03C-5AA1DF198E1B}" sibTransId="{C9D44CAE-2715-4248-B8EE-21D2A3D1FE4E}"/>
    <dgm:cxn modelId="{09E9A4AD-BD1C-4CFB-8029-A09F7A1B052D}" type="presOf" srcId="{B8686D68-7CEF-4987-825E-3A755186108F}" destId="{B9336900-FF13-4F71-879C-C7DC42F1159A}" srcOrd="0" destOrd="0" presId="urn:microsoft.com/office/officeart/2008/layout/LinedList"/>
    <dgm:cxn modelId="{C9E4FC43-A06B-4095-BBDC-5433A77C632B}" type="presOf" srcId="{E8139F9B-ABFF-4A94-9B28-A879D60F53FC}" destId="{223EF0E0-024C-4053-AF70-7CBF264CAFE4}" srcOrd="0" destOrd="0" presId="urn:microsoft.com/office/officeart/2008/layout/LinedList"/>
    <dgm:cxn modelId="{BD928216-31EC-4CE3-869B-AC9E706ABFF0}" type="presOf" srcId="{68CF72B8-8673-49FE-BC65-DB32FA96438C}" destId="{77E05F94-0E8F-42B5-919E-6DBC098D5D50}" srcOrd="0" destOrd="0" presId="urn:microsoft.com/office/officeart/2008/layout/LinedList"/>
    <dgm:cxn modelId="{A2036851-088A-40F9-A0BA-63B442473982}" type="presParOf" srcId="{17307A64-1839-4FBB-9CFD-5EF0F0EA17CF}" destId="{A9E8355F-97B4-405E-93BE-1795A341D11F}" srcOrd="0" destOrd="0" presId="urn:microsoft.com/office/officeart/2008/layout/LinedList"/>
    <dgm:cxn modelId="{7C1FD9FC-63CB-4112-8C78-F537F883C966}" type="presParOf" srcId="{17307A64-1839-4FBB-9CFD-5EF0F0EA17CF}" destId="{084F9D7D-368D-45F2-9E9F-24B7E0A031EC}" srcOrd="1" destOrd="0" presId="urn:microsoft.com/office/officeart/2008/layout/LinedList"/>
    <dgm:cxn modelId="{DB9E1A31-5460-4837-9C0D-3FFAE6FA10BE}" type="presParOf" srcId="{084F9D7D-368D-45F2-9E9F-24B7E0A031EC}" destId="{B9336900-FF13-4F71-879C-C7DC42F1159A}" srcOrd="0" destOrd="0" presId="urn:microsoft.com/office/officeart/2008/layout/LinedList"/>
    <dgm:cxn modelId="{B205D175-B4CE-458A-8474-9418DAD6E3FC}" type="presParOf" srcId="{084F9D7D-368D-45F2-9E9F-24B7E0A031EC}" destId="{928035BA-F6A9-4371-99E9-BDAB1EAC7DAA}" srcOrd="1" destOrd="0" presId="urn:microsoft.com/office/officeart/2008/layout/LinedList"/>
    <dgm:cxn modelId="{A9F32530-06F3-4D8B-A791-4E0F92695482}" type="presParOf" srcId="{928035BA-F6A9-4371-99E9-BDAB1EAC7DAA}" destId="{547589A6-4E77-4BED-AF50-A1DB41CB6971}" srcOrd="0" destOrd="0" presId="urn:microsoft.com/office/officeart/2008/layout/LinedList"/>
    <dgm:cxn modelId="{D5781CD7-8211-4851-BA36-DD3A351F5098}" type="presParOf" srcId="{928035BA-F6A9-4371-99E9-BDAB1EAC7DAA}" destId="{0193C166-BA88-4F89-B7E1-44E7218FA902}" srcOrd="1" destOrd="0" presId="urn:microsoft.com/office/officeart/2008/layout/LinedList"/>
    <dgm:cxn modelId="{298375E2-7FA0-43B8-8A20-3FB03FDA27EE}" type="presParOf" srcId="{0193C166-BA88-4F89-B7E1-44E7218FA902}" destId="{158812DB-43CA-486F-B60B-47998BBFBC53}" srcOrd="0" destOrd="0" presId="urn:microsoft.com/office/officeart/2008/layout/LinedList"/>
    <dgm:cxn modelId="{76B22855-9E5E-4655-86E0-5EA7F2B199BF}" type="presParOf" srcId="{0193C166-BA88-4F89-B7E1-44E7218FA902}" destId="{77E05F94-0E8F-42B5-919E-6DBC098D5D50}" srcOrd="1" destOrd="0" presId="urn:microsoft.com/office/officeart/2008/layout/LinedList"/>
    <dgm:cxn modelId="{999B8476-EB42-483F-8E15-79B74D5823DB}" type="presParOf" srcId="{0193C166-BA88-4F89-B7E1-44E7218FA902}" destId="{8F8B58DE-C4F0-4B76-80CE-5D516D4597D5}" srcOrd="2" destOrd="0" presId="urn:microsoft.com/office/officeart/2008/layout/LinedList"/>
    <dgm:cxn modelId="{250C2F81-A54F-4919-BD05-DE6DE5D970C7}" type="presParOf" srcId="{928035BA-F6A9-4371-99E9-BDAB1EAC7DAA}" destId="{D22530D8-729E-47AA-B058-E82A3BD8DE23}" srcOrd="2" destOrd="0" presId="urn:microsoft.com/office/officeart/2008/layout/LinedList"/>
    <dgm:cxn modelId="{F9C05BC1-BB22-4EEA-B208-073024B0A745}" type="presParOf" srcId="{928035BA-F6A9-4371-99E9-BDAB1EAC7DAA}" destId="{9528DEA5-64D2-433B-AAD8-8BFC90959356}" srcOrd="3" destOrd="0" presId="urn:microsoft.com/office/officeart/2008/layout/LinedList"/>
    <dgm:cxn modelId="{988EDA59-EC3A-4700-909E-4883D9395C1C}" type="presParOf" srcId="{928035BA-F6A9-4371-99E9-BDAB1EAC7DAA}" destId="{923BA53F-5BDC-4DF8-A05B-19A41ACC4173}" srcOrd="4" destOrd="0" presId="urn:microsoft.com/office/officeart/2008/layout/LinedList"/>
    <dgm:cxn modelId="{DC6A4D39-6B8F-4F0C-AB40-63D2819C2B59}" type="presParOf" srcId="{923BA53F-5BDC-4DF8-A05B-19A41ACC4173}" destId="{3426B8B0-BAD3-4266-9551-E218585DD08A}" srcOrd="0" destOrd="0" presId="urn:microsoft.com/office/officeart/2008/layout/LinedList"/>
    <dgm:cxn modelId="{F0DD6D59-66FE-4234-8C0B-93B824EE4911}" type="presParOf" srcId="{923BA53F-5BDC-4DF8-A05B-19A41ACC4173}" destId="{51859C2E-7227-421B-9B58-E0B698CD29E0}" srcOrd="1" destOrd="0" presId="urn:microsoft.com/office/officeart/2008/layout/LinedList"/>
    <dgm:cxn modelId="{5F74A26A-AEE2-4215-9FEE-BC8DF08D64F1}" type="presParOf" srcId="{923BA53F-5BDC-4DF8-A05B-19A41ACC4173}" destId="{70E845A6-0626-4511-9CE4-674D95638448}" srcOrd="2" destOrd="0" presId="urn:microsoft.com/office/officeart/2008/layout/LinedList"/>
    <dgm:cxn modelId="{7EF66026-1383-4CB6-A010-69CD6D21A458}" type="presParOf" srcId="{928035BA-F6A9-4371-99E9-BDAB1EAC7DAA}" destId="{B88C27F3-89B9-48BB-A899-9F4E41573210}" srcOrd="5" destOrd="0" presId="urn:microsoft.com/office/officeart/2008/layout/LinedList"/>
    <dgm:cxn modelId="{D425D261-277C-4194-B56E-32D6BE11FAA8}" type="presParOf" srcId="{928035BA-F6A9-4371-99E9-BDAB1EAC7DAA}" destId="{C3ACD607-AAC1-4612-8500-E4AF56FB6F86}" srcOrd="6" destOrd="0" presId="urn:microsoft.com/office/officeart/2008/layout/LinedList"/>
    <dgm:cxn modelId="{EA77FF91-E72D-42EF-BD23-660BD525788E}" type="presParOf" srcId="{928035BA-F6A9-4371-99E9-BDAB1EAC7DAA}" destId="{4F966479-8E87-4688-BB4A-024B13527454}" srcOrd="7" destOrd="0" presId="urn:microsoft.com/office/officeart/2008/layout/LinedList"/>
    <dgm:cxn modelId="{30A99126-2389-462C-B194-3CA4B675B159}" type="presParOf" srcId="{4F966479-8E87-4688-BB4A-024B13527454}" destId="{93010041-E0BD-4EFB-BB69-FEA9252843E2}" srcOrd="0" destOrd="0" presId="urn:microsoft.com/office/officeart/2008/layout/LinedList"/>
    <dgm:cxn modelId="{88E641CA-FF34-4C02-9055-FF90DC96B59E}" type="presParOf" srcId="{4F966479-8E87-4688-BB4A-024B13527454}" destId="{223EF0E0-024C-4053-AF70-7CBF264CAFE4}" srcOrd="1" destOrd="0" presId="urn:microsoft.com/office/officeart/2008/layout/LinedList"/>
    <dgm:cxn modelId="{E8F9244D-BB8D-43C4-A45F-6912104053CB}" type="presParOf" srcId="{4F966479-8E87-4688-BB4A-024B13527454}" destId="{C7F6E04B-F529-423B-9F8C-E71654C7D67D}" srcOrd="2" destOrd="0" presId="urn:microsoft.com/office/officeart/2008/layout/LinedList"/>
    <dgm:cxn modelId="{4C6EA5D1-6962-447B-A525-01610D06E672}" type="presParOf" srcId="{928035BA-F6A9-4371-99E9-BDAB1EAC7DAA}" destId="{D8E222CB-A87C-4737-9C9F-5AEC94BB6BDD}" srcOrd="8" destOrd="0" presId="urn:microsoft.com/office/officeart/2008/layout/LinedList"/>
    <dgm:cxn modelId="{1E90C121-B58A-4549-B3F7-57142044A4C4}" type="presParOf" srcId="{928035BA-F6A9-4371-99E9-BDAB1EAC7DAA}" destId="{9DCE2761-EB0A-42F7-B800-76C8D03DA6B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6E7E881-16B0-4723-8B96-22E6FBB0CA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686D68-7CEF-4987-825E-3A755186108F}">
      <dgm:prSet phldrT="[Texto]"/>
      <dgm:spPr/>
      <dgm:t>
        <a:bodyPr/>
        <a:lstStyle/>
        <a:p>
          <a:pPr algn="l"/>
          <a:endParaRPr lang="es-MX" dirty="0" smtClean="0"/>
        </a:p>
        <a:p>
          <a:pPr algn="l"/>
          <a:endParaRPr lang="es-MX" dirty="0" smtClean="0"/>
        </a:p>
        <a:p>
          <a:pPr algn="ctr"/>
          <a:r>
            <a:rPr lang="es-MX" dirty="0" smtClean="0"/>
            <a:t>Artículo. 21</a:t>
          </a:r>
          <a:endParaRPr lang="es-MX" dirty="0"/>
        </a:p>
      </dgm:t>
    </dgm:pt>
    <dgm:pt modelId="{1740508E-214A-497D-B03C-5AA1DF198E1B}" type="parTrans" cxnId="{EDAFEA58-076E-4BD9-90D3-C72A3070AD14}">
      <dgm:prSet/>
      <dgm:spPr/>
      <dgm:t>
        <a:bodyPr/>
        <a:lstStyle/>
        <a:p>
          <a:endParaRPr lang="es-MX"/>
        </a:p>
      </dgm:t>
    </dgm:pt>
    <dgm:pt modelId="{C9D44CAE-2715-4248-B8EE-21D2A3D1FE4E}" type="sibTrans" cxnId="{EDAFEA58-076E-4BD9-90D3-C72A3070AD14}">
      <dgm:prSet/>
      <dgm:spPr/>
      <dgm:t>
        <a:bodyPr/>
        <a:lstStyle/>
        <a:p>
          <a:endParaRPr lang="es-MX"/>
        </a:p>
      </dgm:t>
    </dgm:pt>
    <dgm:pt modelId="{68CF72B8-8673-49FE-BC65-DB32FA96438C}">
      <dgm:prSet phldrT="[Texto]" custT="1"/>
      <dgm:spPr/>
      <dgm:t>
        <a:bodyPr/>
        <a:lstStyle/>
        <a:p>
          <a:endParaRPr lang="es-ES" sz="2600" b="1" dirty="0" smtClean="0"/>
        </a:p>
        <a:p>
          <a:r>
            <a:rPr lang="es-ES" sz="2600" dirty="0" smtClean="0"/>
            <a:t>El Comité de Participación Ciudadana (CPC) tendrá las siguientes atribuciones: </a:t>
          </a:r>
          <a:endParaRPr lang="es-MX" sz="2600" dirty="0"/>
        </a:p>
      </dgm:t>
    </dgm:pt>
    <dgm:pt modelId="{D2D9B83D-F023-41D4-A83E-75EA38898688}" type="parTrans" cxnId="{D3F7F6CC-2FA5-48B4-B70A-9FA84B6A0A8C}">
      <dgm:prSet/>
      <dgm:spPr/>
      <dgm:t>
        <a:bodyPr/>
        <a:lstStyle/>
        <a:p>
          <a:endParaRPr lang="es-MX"/>
        </a:p>
      </dgm:t>
    </dgm:pt>
    <dgm:pt modelId="{C5A12055-9452-4804-B844-85FB673D2C99}" type="sibTrans" cxnId="{D3F7F6CC-2FA5-48B4-B70A-9FA84B6A0A8C}">
      <dgm:prSet/>
      <dgm:spPr/>
      <dgm:t>
        <a:bodyPr/>
        <a:lstStyle/>
        <a:p>
          <a:endParaRPr lang="es-MX"/>
        </a:p>
      </dgm:t>
    </dgm:pt>
    <dgm:pt modelId="{A504F8E0-94A6-47ED-BE9A-A30A8C0BCE7B}">
      <dgm:prSet phldrT="[Texto]" custT="1"/>
      <dgm:spPr/>
      <dgm:t>
        <a:bodyPr/>
        <a:lstStyle/>
        <a:p>
          <a:pPr algn="just"/>
          <a:r>
            <a:rPr lang="es-ES" sz="2500" b="1" dirty="0" smtClean="0"/>
            <a:t>XI. </a:t>
          </a:r>
          <a:r>
            <a:rPr lang="es-ES" sz="2500" dirty="0" smtClean="0"/>
            <a:t>Proponer mecanismos de </a:t>
          </a:r>
          <a:r>
            <a:rPr lang="es-ES" sz="2500" b="1" dirty="0" smtClean="0">
              <a:solidFill>
                <a:srgbClr val="FF0000"/>
              </a:solidFill>
            </a:rPr>
            <a:t>articulación entre organizaciones de la sociedad civil</a:t>
          </a:r>
          <a:r>
            <a:rPr lang="es-ES" sz="2500" dirty="0" smtClean="0"/>
            <a:t>, la academia y grupos ciudadanos</a:t>
          </a:r>
          <a:endParaRPr lang="es-MX" sz="2500" dirty="0"/>
        </a:p>
      </dgm:t>
    </dgm:pt>
    <dgm:pt modelId="{81F3D89C-5CEF-4B68-97EA-C9C35C6D538E}" type="parTrans" cxnId="{B37131B2-0828-4142-9E0B-E184FDE816C3}">
      <dgm:prSet/>
      <dgm:spPr/>
      <dgm:t>
        <a:bodyPr/>
        <a:lstStyle/>
        <a:p>
          <a:endParaRPr lang="es-MX"/>
        </a:p>
      </dgm:t>
    </dgm:pt>
    <dgm:pt modelId="{DDBF46A9-AE46-4424-A445-A7D445421596}" type="sibTrans" cxnId="{B37131B2-0828-4142-9E0B-E184FDE816C3}">
      <dgm:prSet/>
      <dgm:spPr/>
      <dgm:t>
        <a:bodyPr/>
        <a:lstStyle/>
        <a:p>
          <a:endParaRPr lang="es-MX"/>
        </a:p>
      </dgm:t>
    </dgm:pt>
    <dgm:pt modelId="{E8139F9B-ABFF-4A94-9B28-A879D60F53FC}">
      <dgm:prSet phldrT="[Texto]" custT="1"/>
      <dgm:spPr/>
      <dgm:t>
        <a:bodyPr/>
        <a:lstStyle/>
        <a:p>
          <a:pPr algn="just"/>
          <a:r>
            <a:rPr lang="es-ES" sz="2600" b="1" dirty="0" err="1" smtClean="0"/>
            <a:t>XII.</a:t>
          </a:r>
          <a:r>
            <a:rPr lang="es-ES" sz="2600" dirty="0" err="1" smtClean="0"/>
            <a:t>Proponer</a:t>
          </a:r>
          <a:r>
            <a:rPr lang="es-ES" sz="2600" dirty="0" smtClean="0"/>
            <a:t> reglas y procedimientos para recibir  peticiones, solicitudes y denuncias fundadas y motivadas que </a:t>
          </a:r>
          <a:r>
            <a:rPr lang="es-ES" sz="2600" b="1" dirty="0" smtClean="0">
              <a:solidFill>
                <a:srgbClr val="FF0000"/>
              </a:solidFill>
            </a:rPr>
            <a:t>la sociedad civil pretenda hacer llegar a la ASF y las EFSL</a:t>
          </a:r>
          <a:endParaRPr lang="es-MX" sz="2600" b="1" dirty="0">
            <a:solidFill>
              <a:srgbClr val="FF0000"/>
            </a:solidFill>
          </a:endParaRPr>
        </a:p>
      </dgm:t>
    </dgm:pt>
    <dgm:pt modelId="{90D9FFC9-1E5C-430B-A103-D78B11719D8D}" type="parTrans" cxnId="{81C12BB7-A9E4-4042-8375-C309A55B242A}">
      <dgm:prSet/>
      <dgm:spPr/>
      <dgm:t>
        <a:bodyPr/>
        <a:lstStyle/>
        <a:p>
          <a:endParaRPr lang="es-MX"/>
        </a:p>
      </dgm:t>
    </dgm:pt>
    <dgm:pt modelId="{6BDFC424-F03B-47D1-9613-2C08DD68C78F}" type="sibTrans" cxnId="{81C12BB7-A9E4-4042-8375-C309A55B242A}">
      <dgm:prSet/>
      <dgm:spPr/>
      <dgm:t>
        <a:bodyPr/>
        <a:lstStyle/>
        <a:p>
          <a:endParaRPr lang="es-MX"/>
        </a:p>
      </dgm:t>
    </dgm:pt>
    <dgm:pt modelId="{17307A64-1839-4FBB-9CFD-5EF0F0EA17CF}" type="pres">
      <dgm:prSet presAssocID="{F6E7E881-16B0-4723-8B96-22E6FBB0CA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9E8355F-97B4-405E-93BE-1795A341D11F}" type="pres">
      <dgm:prSet presAssocID="{B8686D68-7CEF-4987-825E-3A755186108F}" presName="thickLine" presStyleLbl="alignNode1" presStyleIdx="0" presStyleCnt="1"/>
      <dgm:spPr/>
    </dgm:pt>
    <dgm:pt modelId="{084F9D7D-368D-45F2-9E9F-24B7E0A031EC}" type="pres">
      <dgm:prSet presAssocID="{B8686D68-7CEF-4987-825E-3A755186108F}" presName="horz1" presStyleCnt="0"/>
      <dgm:spPr/>
    </dgm:pt>
    <dgm:pt modelId="{B9336900-FF13-4F71-879C-C7DC42F1159A}" type="pres">
      <dgm:prSet presAssocID="{B8686D68-7CEF-4987-825E-3A755186108F}" presName="tx1" presStyleLbl="revTx" presStyleIdx="0" presStyleCnt="4"/>
      <dgm:spPr/>
      <dgm:t>
        <a:bodyPr/>
        <a:lstStyle/>
        <a:p>
          <a:endParaRPr lang="es-MX"/>
        </a:p>
      </dgm:t>
    </dgm:pt>
    <dgm:pt modelId="{928035BA-F6A9-4371-99E9-BDAB1EAC7DAA}" type="pres">
      <dgm:prSet presAssocID="{B8686D68-7CEF-4987-825E-3A755186108F}" presName="vert1" presStyleCnt="0"/>
      <dgm:spPr/>
    </dgm:pt>
    <dgm:pt modelId="{547589A6-4E77-4BED-AF50-A1DB41CB6971}" type="pres">
      <dgm:prSet presAssocID="{68CF72B8-8673-49FE-BC65-DB32FA96438C}" presName="vertSpace2a" presStyleCnt="0"/>
      <dgm:spPr/>
    </dgm:pt>
    <dgm:pt modelId="{0193C166-BA88-4F89-B7E1-44E7218FA902}" type="pres">
      <dgm:prSet presAssocID="{68CF72B8-8673-49FE-BC65-DB32FA96438C}" presName="horz2" presStyleCnt="0"/>
      <dgm:spPr/>
    </dgm:pt>
    <dgm:pt modelId="{158812DB-43CA-486F-B60B-47998BBFBC53}" type="pres">
      <dgm:prSet presAssocID="{68CF72B8-8673-49FE-BC65-DB32FA96438C}" presName="horzSpace2" presStyleCnt="0"/>
      <dgm:spPr/>
    </dgm:pt>
    <dgm:pt modelId="{77E05F94-0E8F-42B5-919E-6DBC098D5D50}" type="pres">
      <dgm:prSet presAssocID="{68CF72B8-8673-49FE-BC65-DB32FA96438C}" presName="tx2" presStyleLbl="revTx" presStyleIdx="1" presStyleCnt="4"/>
      <dgm:spPr/>
      <dgm:t>
        <a:bodyPr/>
        <a:lstStyle/>
        <a:p>
          <a:endParaRPr lang="es-MX"/>
        </a:p>
      </dgm:t>
    </dgm:pt>
    <dgm:pt modelId="{8F8B58DE-C4F0-4B76-80CE-5D516D4597D5}" type="pres">
      <dgm:prSet presAssocID="{68CF72B8-8673-49FE-BC65-DB32FA96438C}" presName="vert2" presStyleCnt="0"/>
      <dgm:spPr/>
    </dgm:pt>
    <dgm:pt modelId="{D22530D8-729E-47AA-B058-E82A3BD8DE23}" type="pres">
      <dgm:prSet presAssocID="{68CF72B8-8673-49FE-BC65-DB32FA96438C}" presName="thinLine2b" presStyleLbl="callout" presStyleIdx="0" presStyleCnt="3"/>
      <dgm:spPr/>
    </dgm:pt>
    <dgm:pt modelId="{9528DEA5-64D2-433B-AAD8-8BFC90959356}" type="pres">
      <dgm:prSet presAssocID="{68CF72B8-8673-49FE-BC65-DB32FA96438C}" presName="vertSpace2b" presStyleCnt="0"/>
      <dgm:spPr/>
    </dgm:pt>
    <dgm:pt modelId="{923BA53F-5BDC-4DF8-A05B-19A41ACC4173}" type="pres">
      <dgm:prSet presAssocID="{A504F8E0-94A6-47ED-BE9A-A30A8C0BCE7B}" presName="horz2" presStyleCnt="0"/>
      <dgm:spPr/>
    </dgm:pt>
    <dgm:pt modelId="{3426B8B0-BAD3-4266-9551-E218585DD08A}" type="pres">
      <dgm:prSet presAssocID="{A504F8E0-94A6-47ED-BE9A-A30A8C0BCE7B}" presName="horzSpace2" presStyleCnt="0"/>
      <dgm:spPr/>
    </dgm:pt>
    <dgm:pt modelId="{51859C2E-7227-421B-9B58-E0B698CD29E0}" type="pres">
      <dgm:prSet presAssocID="{A504F8E0-94A6-47ED-BE9A-A30A8C0BCE7B}" presName="tx2" presStyleLbl="revTx" presStyleIdx="2" presStyleCnt="4"/>
      <dgm:spPr/>
      <dgm:t>
        <a:bodyPr/>
        <a:lstStyle/>
        <a:p>
          <a:endParaRPr lang="es-MX"/>
        </a:p>
      </dgm:t>
    </dgm:pt>
    <dgm:pt modelId="{70E845A6-0626-4511-9CE4-674D95638448}" type="pres">
      <dgm:prSet presAssocID="{A504F8E0-94A6-47ED-BE9A-A30A8C0BCE7B}" presName="vert2" presStyleCnt="0"/>
      <dgm:spPr/>
    </dgm:pt>
    <dgm:pt modelId="{B88C27F3-89B9-48BB-A899-9F4E41573210}" type="pres">
      <dgm:prSet presAssocID="{A504F8E0-94A6-47ED-BE9A-A30A8C0BCE7B}" presName="thinLine2b" presStyleLbl="callout" presStyleIdx="1" presStyleCnt="3"/>
      <dgm:spPr/>
    </dgm:pt>
    <dgm:pt modelId="{C3ACD607-AAC1-4612-8500-E4AF56FB6F86}" type="pres">
      <dgm:prSet presAssocID="{A504F8E0-94A6-47ED-BE9A-A30A8C0BCE7B}" presName="vertSpace2b" presStyleCnt="0"/>
      <dgm:spPr/>
    </dgm:pt>
    <dgm:pt modelId="{4F966479-8E87-4688-BB4A-024B13527454}" type="pres">
      <dgm:prSet presAssocID="{E8139F9B-ABFF-4A94-9B28-A879D60F53FC}" presName="horz2" presStyleCnt="0"/>
      <dgm:spPr/>
    </dgm:pt>
    <dgm:pt modelId="{93010041-E0BD-4EFB-BB69-FEA9252843E2}" type="pres">
      <dgm:prSet presAssocID="{E8139F9B-ABFF-4A94-9B28-A879D60F53FC}" presName="horzSpace2" presStyleCnt="0"/>
      <dgm:spPr/>
    </dgm:pt>
    <dgm:pt modelId="{223EF0E0-024C-4053-AF70-7CBF264CAFE4}" type="pres">
      <dgm:prSet presAssocID="{E8139F9B-ABFF-4A94-9B28-A879D60F53FC}" presName="tx2" presStyleLbl="revTx" presStyleIdx="3" presStyleCnt="4"/>
      <dgm:spPr/>
      <dgm:t>
        <a:bodyPr/>
        <a:lstStyle/>
        <a:p>
          <a:endParaRPr lang="es-MX"/>
        </a:p>
      </dgm:t>
    </dgm:pt>
    <dgm:pt modelId="{C7F6E04B-F529-423B-9F8C-E71654C7D67D}" type="pres">
      <dgm:prSet presAssocID="{E8139F9B-ABFF-4A94-9B28-A879D60F53FC}" presName="vert2" presStyleCnt="0"/>
      <dgm:spPr/>
    </dgm:pt>
    <dgm:pt modelId="{D8E222CB-A87C-4737-9C9F-5AEC94BB6BDD}" type="pres">
      <dgm:prSet presAssocID="{E8139F9B-ABFF-4A94-9B28-A879D60F53FC}" presName="thinLine2b" presStyleLbl="callout" presStyleIdx="2" presStyleCnt="3"/>
      <dgm:spPr/>
    </dgm:pt>
    <dgm:pt modelId="{9DCE2761-EB0A-42F7-B800-76C8D03DA6B1}" type="pres">
      <dgm:prSet presAssocID="{E8139F9B-ABFF-4A94-9B28-A879D60F53FC}" presName="vertSpace2b" presStyleCnt="0"/>
      <dgm:spPr/>
    </dgm:pt>
  </dgm:ptLst>
  <dgm:cxnLst>
    <dgm:cxn modelId="{7A6DED5C-AE80-4BCB-91E5-524521B6F168}" type="presOf" srcId="{68CF72B8-8673-49FE-BC65-DB32FA96438C}" destId="{77E05F94-0E8F-42B5-919E-6DBC098D5D50}" srcOrd="0" destOrd="0" presId="urn:microsoft.com/office/officeart/2008/layout/LinedList"/>
    <dgm:cxn modelId="{18ADEBFA-6E58-4DBD-BE46-8486CB58321A}" type="presOf" srcId="{F6E7E881-16B0-4723-8B96-22E6FBB0CA9E}" destId="{17307A64-1839-4FBB-9CFD-5EF0F0EA17CF}" srcOrd="0" destOrd="0" presId="urn:microsoft.com/office/officeart/2008/layout/LinedList"/>
    <dgm:cxn modelId="{D3F7F6CC-2FA5-48B4-B70A-9FA84B6A0A8C}" srcId="{B8686D68-7CEF-4987-825E-3A755186108F}" destId="{68CF72B8-8673-49FE-BC65-DB32FA96438C}" srcOrd="0" destOrd="0" parTransId="{D2D9B83D-F023-41D4-A83E-75EA38898688}" sibTransId="{C5A12055-9452-4804-B844-85FB673D2C99}"/>
    <dgm:cxn modelId="{EDAFEA58-076E-4BD9-90D3-C72A3070AD14}" srcId="{F6E7E881-16B0-4723-8B96-22E6FBB0CA9E}" destId="{B8686D68-7CEF-4987-825E-3A755186108F}" srcOrd="0" destOrd="0" parTransId="{1740508E-214A-497D-B03C-5AA1DF198E1B}" sibTransId="{C9D44CAE-2715-4248-B8EE-21D2A3D1FE4E}"/>
    <dgm:cxn modelId="{EC719A73-AFAD-4EAB-995B-538C204F8546}" type="presOf" srcId="{B8686D68-7CEF-4987-825E-3A755186108F}" destId="{B9336900-FF13-4F71-879C-C7DC42F1159A}" srcOrd="0" destOrd="0" presId="urn:microsoft.com/office/officeart/2008/layout/LinedList"/>
    <dgm:cxn modelId="{B37131B2-0828-4142-9E0B-E184FDE816C3}" srcId="{B8686D68-7CEF-4987-825E-3A755186108F}" destId="{A504F8E0-94A6-47ED-BE9A-A30A8C0BCE7B}" srcOrd="1" destOrd="0" parTransId="{81F3D89C-5CEF-4B68-97EA-C9C35C6D538E}" sibTransId="{DDBF46A9-AE46-4424-A445-A7D445421596}"/>
    <dgm:cxn modelId="{81C12BB7-A9E4-4042-8375-C309A55B242A}" srcId="{B8686D68-7CEF-4987-825E-3A755186108F}" destId="{E8139F9B-ABFF-4A94-9B28-A879D60F53FC}" srcOrd="2" destOrd="0" parTransId="{90D9FFC9-1E5C-430B-A103-D78B11719D8D}" sibTransId="{6BDFC424-F03B-47D1-9613-2C08DD68C78F}"/>
    <dgm:cxn modelId="{3E5EA24B-8281-4A36-A425-EB22069FE580}" type="presOf" srcId="{E8139F9B-ABFF-4A94-9B28-A879D60F53FC}" destId="{223EF0E0-024C-4053-AF70-7CBF264CAFE4}" srcOrd="0" destOrd="0" presId="urn:microsoft.com/office/officeart/2008/layout/LinedList"/>
    <dgm:cxn modelId="{3BA383BB-DDDD-4B61-A39A-E2F2C09C9F7B}" type="presOf" srcId="{A504F8E0-94A6-47ED-BE9A-A30A8C0BCE7B}" destId="{51859C2E-7227-421B-9B58-E0B698CD29E0}" srcOrd="0" destOrd="0" presId="urn:microsoft.com/office/officeart/2008/layout/LinedList"/>
    <dgm:cxn modelId="{C9B3B6BB-82F9-4B54-9142-B406555EDB83}" type="presParOf" srcId="{17307A64-1839-4FBB-9CFD-5EF0F0EA17CF}" destId="{A9E8355F-97B4-405E-93BE-1795A341D11F}" srcOrd="0" destOrd="0" presId="urn:microsoft.com/office/officeart/2008/layout/LinedList"/>
    <dgm:cxn modelId="{5F44474A-6681-4854-AA99-FB5EDCFD51AC}" type="presParOf" srcId="{17307A64-1839-4FBB-9CFD-5EF0F0EA17CF}" destId="{084F9D7D-368D-45F2-9E9F-24B7E0A031EC}" srcOrd="1" destOrd="0" presId="urn:microsoft.com/office/officeart/2008/layout/LinedList"/>
    <dgm:cxn modelId="{EC52C649-4C71-4ED5-9571-AAABF5BB60C6}" type="presParOf" srcId="{084F9D7D-368D-45F2-9E9F-24B7E0A031EC}" destId="{B9336900-FF13-4F71-879C-C7DC42F1159A}" srcOrd="0" destOrd="0" presId="urn:microsoft.com/office/officeart/2008/layout/LinedList"/>
    <dgm:cxn modelId="{F46D91AA-FA9B-4A13-8AF1-573E98FE9ACB}" type="presParOf" srcId="{084F9D7D-368D-45F2-9E9F-24B7E0A031EC}" destId="{928035BA-F6A9-4371-99E9-BDAB1EAC7DAA}" srcOrd="1" destOrd="0" presId="urn:microsoft.com/office/officeart/2008/layout/LinedList"/>
    <dgm:cxn modelId="{FD19E646-8490-4808-9479-D508A5302025}" type="presParOf" srcId="{928035BA-F6A9-4371-99E9-BDAB1EAC7DAA}" destId="{547589A6-4E77-4BED-AF50-A1DB41CB6971}" srcOrd="0" destOrd="0" presId="urn:microsoft.com/office/officeart/2008/layout/LinedList"/>
    <dgm:cxn modelId="{65ABC763-1565-4748-B458-97F7F2AE9AB5}" type="presParOf" srcId="{928035BA-F6A9-4371-99E9-BDAB1EAC7DAA}" destId="{0193C166-BA88-4F89-B7E1-44E7218FA902}" srcOrd="1" destOrd="0" presId="urn:microsoft.com/office/officeart/2008/layout/LinedList"/>
    <dgm:cxn modelId="{F5331EED-FF6A-4054-9488-F2941C9DFE8D}" type="presParOf" srcId="{0193C166-BA88-4F89-B7E1-44E7218FA902}" destId="{158812DB-43CA-486F-B60B-47998BBFBC53}" srcOrd="0" destOrd="0" presId="urn:microsoft.com/office/officeart/2008/layout/LinedList"/>
    <dgm:cxn modelId="{A2C32001-6365-482B-8505-745BF88C667F}" type="presParOf" srcId="{0193C166-BA88-4F89-B7E1-44E7218FA902}" destId="{77E05F94-0E8F-42B5-919E-6DBC098D5D50}" srcOrd="1" destOrd="0" presId="urn:microsoft.com/office/officeart/2008/layout/LinedList"/>
    <dgm:cxn modelId="{934BE8B6-D6DC-4C90-8CA0-88A79012A15F}" type="presParOf" srcId="{0193C166-BA88-4F89-B7E1-44E7218FA902}" destId="{8F8B58DE-C4F0-4B76-80CE-5D516D4597D5}" srcOrd="2" destOrd="0" presId="urn:microsoft.com/office/officeart/2008/layout/LinedList"/>
    <dgm:cxn modelId="{6EDD1BEC-7F9F-4180-8321-73CE748DAD77}" type="presParOf" srcId="{928035BA-F6A9-4371-99E9-BDAB1EAC7DAA}" destId="{D22530D8-729E-47AA-B058-E82A3BD8DE23}" srcOrd="2" destOrd="0" presId="urn:microsoft.com/office/officeart/2008/layout/LinedList"/>
    <dgm:cxn modelId="{E92B532B-773D-45EE-9AF8-A6347333831E}" type="presParOf" srcId="{928035BA-F6A9-4371-99E9-BDAB1EAC7DAA}" destId="{9528DEA5-64D2-433B-AAD8-8BFC90959356}" srcOrd="3" destOrd="0" presId="urn:microsoft.com/office/officeart/2008/layout/LinedList"/>
    <dgm:cxn modelId="{F4A80BA3-9212-45F3-90EF-8ADDFBCD62C2}" type="presParOf" srcId="{928035BA-F6A9-4371-99E9-BDAB1EAC7DAA}" destId="{923BA53F-5BDC-4DF8-A05B-19A41ACC4173}" srcOrd="4" destOrd="0" presId="urn:microsoft.com/office/officeart/2008/layout/LinedList"/>
    <dgm:cxn modelId="{C7619673-5C4B-4CF8-8BFF-434E45D53C35}" type="presParOf" srcId="{923BA53F-5BDC-4DF8-A05B-19A41ACC4173}" destId="{3426B8B0-BAD3-4266-9551-E218585DD08A}" srcOrd="0" destOrd="0" presId="urn:microsoft.com/office/officeart/2008/layout/LinedList"/>
    <dgm:cxn modelId="{3A63C889-A530-425D-A95A-56F5CCEADA8E}" type="presParOf" srcId="{923BA53F-5BDC-4DF8-A05B-19A41ACC4173}" destId="{51859C2E-7227-421B-9B58-E0B698CD29E0}" srcOrd="1" destOrd="0" presId="urn:microsoft.com/office/officeart/2008/layout/LinedList"/>
    <dgm:cxn modelId="{95E9116D-0547-46AA-97E0-95665B0488BF}" type="presParOf" srcId="{923BA53F-5BDC-4DF8-A05B-19A41ACC4173}" destId="{70E845A6-0626-4511-9CE4-674D95638448}" srcOrd="2" destOrd="0" presId="urn:microsoft.com/office/officeart/2008/layout/LinedList"/>
    <dgm:cxn modelId="{ABEF077A-EF08-474E-97CC-99F852352CA1}" type="presParOf" srcId="{928035BA-F6A9-4371-99E9-BDAB1EAC7DAA}" destId="{B88C27F3-89B9-48BB-A899-9F4E41573210}" srcOrd="5" destOrd="0" presId="urn:microsoft.com/office/officeart/2008/layout/LinedList"/>
    <dgm:cxn modelId="{6B25D6DD-3C73-46E4-80EA-10F7541EC808}" type="presParOf" srcId="{928035BA-F6A9-4371-99E9-BDAB1EAC7DAA}" destId="{C3ACD607-AAC1-4612-8500-E4AF56FB6F86}" srcOrd="6" destOrd="0" presId="urn:microsoft.com/office/officeart/2008/layout/LinedList"/>
    <dgm:cxn modelId="{19BC5994-483A-40EA-8591-B2AC682989C4}" type="presParOf" srcId="{928035BA-F6A9-4371-99E9-BDAB1EAC7DAA}" destId="{4F966479-8E87-4688-BB4A-024B13527454}" srcOrd="7" destOrd="0" presId="urn:microsoft.com/office/officeart/2008/layout/LinedList"/>
    <dgm:cxn modelId="{9DB73C3D-74AC-45E6-983E-8C367E536B05}" type="presParOf" srcId="{4F966479-8E87-4688-BB4A-024B13527454}" destId="{93010041-E0BD-4EFB-BB69-FEA9252843E2}" srcOrd="0" destOrd="0" presId="urn:microsoft.com/office/officeart/2008/layout/LinedList"/>
    <dgm:cxn modelId="{08EC7797-C0FD-489B-885A-B39F243568DC}" type="presParOf" srcId="{4F966479-8E87-4688-BB4A-024B13527454}" destId="{223EF0E0-024C-4053-AF70-7CBF264CAFE4}" srcOrd="1" destOrd="0" presId="urn:microsoft.com/office/officeart/2008/layout/LinedList"/>
    <dgm:cxn modelId="{7D58BB2D-F535-48E0-B958-0EBF8D0995DF}" type="presParOf" srcId="{4F966479-8E87-4688-BB4A-024B13527454}" destId="{C7F6E04B-F529-423B-9F8C-E71654C7D67D}" srcOrd="2" destOrd="0" presId="urn:microsoft.com/office/officeart/2008/layout/LinedList"/>
    <dgm:cxn modelId="{F3BD3510-69CA-488E-B6FA-E887B98CC8B1}" type="presParOf" srcId="{928035BA-F6A9-4371-99E9-BDAB1EAC7DAA}" destId="{D8E222CB-A87C-4737-9C9F-5AEC94BB6BDD}" srcOrd="8" destOrd="0" presId="urn:microsoft.com/office/officeart/2008/layout/LinedList"/>
    <dgm:cxn modelId="{71B99070-D598-473A-8EAE-FC193E35FD53}" type="presParOf" srcId="{928035BA-F6A9-4371-99E9-BDAB1EAC7DAA}" destId="{9DCE2761-EB0A-42F7-B800-76C8D03DA6B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9928544-A3C7-4F17-AD65-29A107169E19}" type="doc">
      <dgm:prSet loTypeId="urn:microsoft.com/office/officeart/2005/8/layout/vProcess5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33A926B-9567-4ED5-8E53-FE198803B7C8}">
      <dgm:prSet phldrT="[Texto]" custT="1"/>
      <dgm:spPr/>
      <dgm:t>
        <a:bodyPr/>
        <a:lstStyle/>
        <a:p>
          <a:pPr algn="just"/>
          <a:r>
            <a:rPr lang="es-ES" sz="2600" b="1" dirty="0" smtClean="0"/>
            <a:t>Artículo 23. </a:t>
          </a:r>
          <a:r>
            <a:rPr lang="es-ES" sz="2600" dirty="0" smtClean="0"/>
            <a:t>El Comité Coordinador del Sistema Nacional Anticorrupción deberá establecer los mecanismos para promover y permitir la </a:t>
          </a:r>
          <a:r>
            <a:rPr lang="es-ES" sz="2600" dirty="0" smtClean="0">
              <a:solidFill>
                <a:srgbClr val="FF0000"/>
              </a:solidFill>
            </a:rPr>
            <a:t>participación de la sociedad</a:t>
          </a:r>
          <a:endParaRPr lang="es-MX" sz="2600" dirty="0">
            <a:solidFill>
              <a:srgbClr val="FF0000"/>
            </a:solidFill>
          </a:endParaRPr>
        </a:p>
      </dgm:t>
    </dgm:pt>
    <dgm:pt modelId="{2BF3E68C-6495-45B2-949A-ADBCA408FF0D}" type="parTrans" cxnId="{AC7A9A38-5A2F-4AD8-882C-7F5EDA5E2335}">
      <dgm:prSet/>
      <dgm:spPr/>
      <dgm:t>
        <a:bodyPr/>
        <a:lstStyle/>
        <a:p>
          <a:endParaRPr lang="es-MX"/>
        </a:p>
      </dgm:t>
    </dgm:pt>
    <dgm:pt modelId="{E1E5B54E-552F-4905-9212-31B1E209F380}" type="sibTrans" cxnId="{AC7A9A38-5A2F-4AD8-882C-7F5EDA5E2335}">
      <dgm:prSet/>
      <dgm:spPr/>
      <dgm:t>
        <a:bodyPr/>
        <a:lstStyle/>
        <a:p>
          <a:endParaRPr lang="es-MX"/>
        </a:p>
      </dgm:t>
    </dgm:pt>
    <dgm:pt modelId="{CB35DAEA-410E-4544-930E-866A8CF3F79E}">
      <dgm:prSet phldrT="[Texto]"/>
      <dgm:spPr/>
      <dgm:t>
        <a:bodyPr/>
        <a:lstStyle/>
        <a:p>
          <a:pPr algn="just"/>
          <a:r>
            <a:rPr lang="es-ES" dirty="0" smtClean="0"/>
            <a:t>en la generación de políticas públicas dirigidas al combate a las distintas conductas que constituyen faltas administrativas.</a:t>
          </a:r>
          <a:endParaRPr lang="es-MX" dirty="0"/>
        </a:p>
      </dgm:t>
    </dgm:pt>
    <dgm:pt modelId="{2F3C5A9C-4A8E-41FB-A286-F90FA935AB2D}" type="parTrans" cxnId="{79FB5E2C-AC30-49D5-8DAD-58E70C6C5FB0}">
      <dgm:prSet/>
      <dgm:spPr/>
      <dgm:t>
        <a:bodyPr/>
        <a:lstStyle/>
        <a:p>
          <a:endParaRPr lang="es-MX"/>
        </a:p>
      </dgm:t>
    </dgm:pt>
    <dgm:pt modelId="{3E2ABE52-3EB9-4352-98DD-90F6AB6374F5}" type="sibTrans" cxnId="{79FB5E2C-AC30-49D5-8DAD-58E70C6C5FB0}">
      <dgm:prSet/>
      <dgm:spPr/>
      <dgm:t>
        <a:bodyPr/>
        <a:lstStyle/>
        <a:p>
          <a:endParaRPr lang="es-MX"/>
        </a:p>
      </dgm:t>
    </dgm:pt>
    <dgm:pt modelId="{AFFE4AE7-6B3E-491A-8B49-8CA49B6E01DA}" type="pres">
      <dgm:prSet presAssocID="{E9928544-A3C7-4F17-AD65-29A107169E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1AF08B-9EA8-4CD7-A103-DD90B54EC372}" type="pres">
      <dgm:prSet presAssocID="{E9928544-A3C7-4F17-AD65-29A107169E19}" presName="dummyMaxCanvas" presStyleCnt="0">
        <dgm:presLayoutVars/>
      </dgm:prSet>
      <dgm:spPr/>
    </dgm:pt>
    <dgm:pt modelId="{33FF6F12-CFCF-4710-BD15-1A09DEB4B68A}" type="pres">
      <dgm:prSet presAssocID="{E9928544-A3C7-4F17-AD65-29A107169E1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89AE2A-AECC-460B-9519-C03449D7268A}" type="pres">
      <dgm:prSet presAssocID="{E9928544-A3C7-4F17-AD65-29A107169E1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DF4C29-6945-4199-BFA2-0F902012F8FA}" type="pres">
      <dgm:prSet presAssocID="{E9928544-A3C7-4F17-AD65-29A107169E1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2E7B6C-14F4-432D-9034-5703A72E326D}" type="pres">
      <dgm:prSet presAssocID="{E9928544-A3C7-4F17-AD65-29A107169E1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676FC9-E7B9-420D-AADB-C84F4B40D9D8}" type="pres">
      <dgm:prSet presAssocID="{E9928544-A3C7-4F17-AD65-29A107169E1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E26535-43E7-4045-B357-6EFC43A37823}" type="presOf" srcId="{CB35DAEA-410E-4544-930E-866A8CF3F79E}" destId="{3389AE2A-AECC-460B-9519-C03449D7268A}" srcOrd="0" destOrd="0" presId="urn:microsoft.com/office/officeart/2005/8/layout/vProcess5"/>
    <dgm:cxn modelId="{3894BA39-3405-43C3-B469-15EFC204D3D3}" type="presOf" srcId="{E1E5B54E-552F-4905-9212-31B1E209F380}" destId="{5CDF4C29-6945-4199-BFA2-0F902012F8FA}" srcOrd="0" destOrd="0" presId="urn:microsoft.com/office/officeart/2005/8/layout/vProcess5"/>
    <dgm:cxn modelId="{79FB5E2C-AC30-49D5-8DAD-58E70C6C5FB0}" srcId="{E9928544-A3C7-4F17-AD65-29A107169E19}" destId="{CB35DAEA-410E-4544-930E-866A8CF3F79E}" srcOrd="1" destOrd="0" parTransId="{2F3C5A9C-4A8E-41FB-A286-F90FA935AB2D}" sibTransId="{3E2ABE52-3EB9-4352-98DD-90F6AB6374F5}"/>
    <dgm:cxn modelId="{AC7A9A38-5A2F-4AD8-882C-7F5EDA5E2335}" srcId="{E9928544-A3C7-4F17-AD65-29A107169E19}" destId="{B33A926B-9567-4ED5-8E53-FE198803B7C8}" srcOrd="0" destOrd="0" parTransId="{2BF3E68C-6495-45B2-949A-ADBCA408FF0D}" sibTransId="{E1E5B54E-552F-4905-9212-31B1E209F380}"/>
    <dgm:cxn modelId="{13849DF8-E081-44D5-8473-3B4F525D4EB1}" type="presOf" srcId="{B33A926B-9567-4ED5-8E53-FE198803B7C8}" destId="{402E7B6C-14F4-432D-9034-5703A72E326D}" srcOrd="1" destOrd="0" presId="urn:microsoft.com/office/officeart/2005/8/layout/vProcess5"/>
    <dgm:cxn modelId="{30485FE1-6A8B-44A4-AEB8-A459F3C5D750}" type="presOf" srcId="{B33A926B-9567-4ED5-8E53-FE198803B7C8}" destId="{33FF6F12-CFCF-4710-BD15-1A09DEB4B68A}" srcOrd="0" destOrd="0" presId="urn:microsoft.com/office/officeart/2005/8/layout/vProcess5"/>
    <dgm:cxn modelId="{7195EE63-778B-47F7-9BAB-A5E61ED2DED5}" type="presOf" srcId="{CB35DAEA-410E-4544-930E-866A8CF3F79E}" destId="{B1676FC9-E7B9-420D-AADB-C84F4B40D9D8}" srcOrd="1" destOrd="0" presId="urn:microsoft.com/office/officeart/2005/8/layout/vProcess5"/>
    <dgm:cxn modelId="{E77A0BD6-DA17-46BA-A2BB-15FE52B874C3}" type="presOf" srcId="{E9928544-A3C7-4F17-AD65-29A107169E19}" destId="{AFFE4AE7-6B3E-491A-8B49-8CA49B6E01DA}" srcOrd="0" destOrd="0" presId="urn:microsoft.com/office/officeart/2005/8/layout/vProcess5"/>
    <dgm:cxn modelId="{236D0CEC-9F47-4B39-B0D3-3F5A2F49E9A4}" type="presParOf" srcId="{AFFE4AE7-6B3E-491A-8B49-8CA49B6E01DA}" destId="{321AF08B-9EA8-4CD7-A103-DD90B54EC372}" srcOrd="0" destOrd="0" presId="urn:microsoft.com/office/officeart/2005/8/layout/vProcess5"/>
    <dgm:cxn modelId="{63AC8DAD-7D02-4EF6-B82C-C643F4CB90E3}" type="presParOf" srcId="{AFFE4AE7-6B3E-491A-8B49-8CA49B6E01DA}" destId="{33FF6F12-CFCF-4710-BD15-1A09DEB4B68A}" srcOrd="1" destOrd="0" presId="urn:microsoft.com/office/officeart/2005/8/layout/vProcess5"/>
    <dgm:cxn modelId="{3B4466F1-DB16-40C7-823A-5EBD4FF75872}" type="presParOf" srcId="{AFFE4AE7-6B3E-491A-8B49-8CA49B6E01DA}" destId="{3389AE2A-AECC-460B-9519-C03449D7268A}" srcOrd="2" destOrd="0" presId="urn:microsoft.com/office/officeart/2005/8/layout/vProcess5"/>
    <dgm:cxn modelId="{091F6AEF-7D59-4227-9A1C-D18EA5F6098E}" type="presParOf" srcId="{AFFE4AE7-6B3E-491A-8B49-8CA49B6E01DA}" destId="{5CDF4C29-6945-4199-BFA2-0F902012F8FA}" srcOrd="3" destOrd="0" presId="urn:microsoft.com/office/officeart/2005/8/layout/vProcess5"/>
    <dgm:cxn modelId="{B4BAAA98-D549-4C01-8CE7-ED655DEC5225}" type="presParOf" srcId="{AFFE4AE7-6B3E-491A-8B49-8CA49B6E01DA}" destId="{402E7B6C-14F4-432D-9034-5703A72E326D}" srcOrd="4" destOrd="0" presId="urn:microsoft.com/office/officeart/2005/8/layout/vProcess5"/>
    <dgm:cxn modelId="{F06F604A-6323-4787-BA94-C8A416FB6E75}" type="presParOf" srcId="{AFFE4AE7-6B3E-491A-8B49-8CA49B6E01DA}" destId="{B1676FC9-E7B9-420D-AADB-C84F4B40D9D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5B9831-B007-408C-8D08-E086ABF852E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6968847-EE85-4A47-A538-BDE78ACF5B25}">
      <dgm:prSet phldrT="[Texto]" custT="1"/>
      <dgm:spPr/>
      <dgm:t>
        <a:bodyPr/>
        <a:lstStyle/>
        <a:p>
          <a:pPr algn="ctr"/>
          <a:r>
            <a:rPr lang="es-MX" sz="2800" dirty="0" smtClean="0"/>
            <a:t>Art. 50</a:t>
          </a:r>
          <a:endParaRPr lang="es-MX" sz="2800" dirty="0"/>
        </a:p>
      </dgm:t>
    </dgm:pt>
    <dgm:pt modelId="{9F5D94A5-021D-4D1D-98B3-5A085C0843E8}" type="parTrans" cxnId="{371A40E6-1A79-4193-ADAD-86258A40370C}">
      <dgm:prSet/>
      <dgm:spPr/>
      <dgm:t>
        <a:bodyPr/>
        <a:lstStyle/>
        <a:p>
          <a:endParaRPr lang="es-MX"/>
        </a:p>
      </dgm:t>
    </dgm:pt>
    <dgm:pt modelId="{63D32E2A-2E0C-447D-AF04-BDF509E28EE7}" type="sibTrans" cxnId="{371A40E6-1A79-4193-ADAD-86258A40370C}">
      <dgm:prSet/>
      <dgm:spPr/>
      <dgm:t>
        <a:bodyPr/>
        <a:lstStyle/>
        <a:p>
          <a:endParaRPr lang="es-MX"/>
        </a:p>
      </dgm:t>
    </dgm:pt>
    <dgm:pt modelId="{937F4570-0E37-4C80-8546-AFDBE8015358}">
      <dgm:prSet/>
      <dgm:spPr/>
      <dgm:t>
        <a:bodyPr/>
        <a:lstStyle/>
        <a:p>
          <a:r>
            <a:rPr lang="es-ES" dirty="0" smtClean="0"/>
            <a:t>Se considerará Falta administrativa no grave, los daños y perjuicios que, de manera </a:t>
          </a:r>
          <a:r>
            <a:rPr lang="es-ES" u="sng" dirty="0" smtClean="0">
              <a:solidFill>
                <a:schemeClr val="accent1">
                  <a:lumMod val="75000"/>
                </a:schemeClr>
              </a:solidFill>
            </a:rPr>
            <a:t>culposa o negligente </a:t>
          </a:r>
          <a:r>
            <a:rPr lang="es-ES" dirty="0" smtClean="0"/>
            <a:t>y sin incurrir en faltas administrativas graves, cause un servidor público a la Hacienda Pública.</a:t>
          </a:r>
          <a:endParaRPr lang="es-MX" dirty="0"/>
        </a:p>
      </dgm:t>
    </dgm:pt>
    <dgm:pt modelId="{F6F8EF55-29DC-4351-8691-FFBDF12F6160}" type="parTrans" cxnId="{7B56D653-F7E7-4A06-85F2-01AA85810746}">
      <dgm:prSet/>
      <dgm:spPr/>
      <dgm:t>
        <a:bodyPr/>
        <a:lstStyle/>
        <a:p>
          <a:endParaRPr lang="es-MX"/>
        </a:p>
      </dgm:t>
    </dgm:pt>
    <dgm:pt modelId="{17465087-6FFD-4C69-8EC4-81B7A9DA6EC9}" type="sibTrans" cxnId="{7B56D653-F7E7-4A06-85F2-01AA85810746}">
      <dgm:prSet/>
      <dgm:spPr/>
      <dgm:t>
        <a:bodyPr/>
        <a:lstStyle/>
        <a:p>
          <a:endParaRPr lang="es-MX"/>
        </a:p>
      </dgm:t>
    </dgm:pt>
    <dgm:pt modelId="{E5878ED8-BE25-4EE7-813B-E2C01E90A8CC}" type="pres">
      <dgm:prSet presAssocID="{025B9831-B007-408C-8D08-E086ABF852E9}" presName="diagram" presStyleCnt="0">
        <dgm:presLayoutVars>
          <dgm:dir/>
          <dgm:animLvl val="lvl"/>
          <dgm:resizeHandles val="exact"/>
        </dgm:presLayoutVars>
      </dgm:prSet>
      <dgm:spPr/>
    </dgm:pt>
    <dgm:pt modelId="{7AFE1411-30F0-42FB-B26A-004479984CB0}" type="pres">
      <dgm:prSet presAssocID="{26968847-EE85-4A47-A538-BDE78ACF5B25}" presName="compNode" presStyleCnt="0"/>
      <dgm:spPr/>
    </dgm:pt>
    <dgm:pt modelId="{8871EFE7-880B-4B8D-BEE2-62CE647ACEC0}" type="pres">
      <dgm:prSet presAssocID="{26968847-EE85-4A47-A538-BDE78ACF5B25}" presName="childRect" presStyleLbl="bgAcc1" presStyleIdx="0" presStyleCnt="1" custScaleX="1469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CCBE6F-F63D-4CF1-86BD-A1E46D716E3F}" type="pres">
      <dgm:prSet presAssocID="{26968847-EE85-4A47-A538-BDE78ACF5B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510326-B8A9-46AC-8DB3-38E43A21C31D}" type="pres">
      <dgm:prSet presAssocID="{26968847-EE85-4A47-A538-BDE78ACF5B25}" presName="parentRect" presStyleLbl="alignNode1" presStyleIdx="0" presStyleCnt="1" custScaleX="144739"/>
      <dgm:spPr/>
      <dgm:t>
        <a:bodyPr/>
        <a:lstStyle/>
        <a:p>
          <a:endParaRPr lang="es-MX"/>
        </a:p>
      </dgm:t>
    </dgm:pt>
    <dgm:pt modelId="{A6A38AC5-44F9-4D22-807D-1DBADD3D3DDD}" type="pres">
      <dgm:prSet presAssocID="{26968847-EE85-4A47-A538-BDE78ACF5B25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B56D653-F7E7-4A06-85F2-01AA85810746}" srcId="{26968847-EE85-4A47-A538-BDE78ACF5B25}" destId="{937F4570-0E37-4C80-8546-AFDBE8015358}" srcOrd="0" destOrd="0" parTransId="{F6F8EF55-29DC-4351-8691-FFBDF12F6160}" sibTransId="{17465087-6FFD-4C69-8EC4-81B7A9DA6EC9}"/>
    <dgm:cxn modelId="{124CF71B-7768-4073-8C3C-C4BA9900F143}" type="presOf" srcId="{937F4570-0E37-4C80-8546-AFDBE8015358}" destId="{8871EFE7-880B-4B8D-BEE2-62CE647ACEC0}" srcOrd="0" destOrd="0" presId="urn:microsoft.com/office/officeart/2005/8/layout/bList2"/>
    <dgm:cxn modelId="{3F5887AF-19EE-4821-A354-EBAAE5D8987B}" type="presOf" srcId="{26968847-EE85-4A47-A538-BDE78ACF5B25}" destId="{19CCBE6F-F63D-4CF1-86BD-A1E46D716E3F}" srcOrd="0" destOrd="0" presId="urn:microsoft.com/office/officeart/2005/8/layout/bList2"/>
    <dgm:cxn modelId="{69DEA505-7E10-4FAB-A1B8-F2901804AE85}" type="presOf" srcId="{26968847-EE85-4A47-A538-BDE78ACF5B25}" destId="{C1510326-B8A9-46AC-8DB3-38E43A21C31D}" srcOrd="1" destOrd="0" presId="urn:microsoft.com/office/officeart/2005/8/layout/bList2"/>
    <dgm:cxn modelId="{333B06BC-C3BE-46BA-8F62-C7B099E7F969}" type="presOf" srcId="{025B9831-B007-408C-8D08-E086ABF852E9}" destId="{E5878ED8-BE25-4EE7-813B-E2C01E90A8CC}" srcOrd="0" destOrd="0" presId="urn:microsoft.com/office/officeart/2005/8/layout/bList2"/>
    <dgm:cxn modelId="{371A40E6-1A79-4193-ADAD-86258A40370C}" srcId="{025B9831-B007-408C-8D08-E086ABF852E9}" destId="{26968847-EE85-4A47-A538-BDE78ACF5B25}" srcOrd="0" destOrd="0" parTransId="{9F5D94A5-021D-4D1D-98B3-5A085C0843E8}" sibTransId="{63D32E2A-2E0C-447D-AF04-BDF509E28EE7}"/>
    <dgm:cxn modelId="{6AB3ABE1-E64F-4838-B8B4-C1B443D2A8C2}" type="presParOf" srcId="{E5878ED8-BE25-4EE7-813B-E2C01E90A8CC}" destId="{7AFE1411-30F0-42FB-B26A-004479984CB0}" srcOrd="0" destOrd="0" presId="urn:microsoft.com/office/officeart/2005/8/layout/bList2"/>
    <dgm:cxn modelId="{670841FC-9A0E-4AB6-B638-165063B14A17}" type="presParOf" srcId="{7AFE1411-30F0-42FB-B26A-004479984CB0}" destId="{8871EFE7-880B-4B8D-BEE2-62CE647ACEC0}" srcOrd="0" destOrd="0" presId="urn:microsoft.com/office/officeart/2005/8/layout/bList2"/>
    <dgm:cxn modelId="{38F9C2CA-D4C9-4BA1-BCCD-582A3FBCD2A7}" type="presParOf" srcId="{7AFE1411-30F0-42FB-B26A-004479984CB0}" destId="{19CCBE6F-F63D-4CF1-86BD-A1E46D716E3F}" srcOrd="1" destOrd="0" presId="urn:microsoft.com/office/officeart/2005/8/layout/bList2"/>
    <dgm:cxn modelId="{CBC737A7-B37C-4254-9434-ED768061457B}" type="presParOf" srcId="{7AFE1411-30F0-42FB-B26A-004479984CB0}" destId="{C1510326-B8A9-46AC-8DB3-38E43A21C31D}" srcOrd="2" destOrd="0" presId="urn:microsoft.com/office/officeart/2005/8/layout/bList2"/>
    <dgm:cxn modelId="{95B04CC4-E483-4F06-B90F-81016ACE976D}" type="presParOf" srcId="{7AFE1411-30F0-42FB-B26A-004479984CB0}" destId="{A6A38AC5-44F9-4D22-807D-1DBADD3D3DD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9F54357-A484-4C4F-9E22-9616F60B76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8601ABC-19C6-4EAD-9C34-B0A5C8584C42}">
      <dgm:prSet phldrT="[Texto]" custT="1"/>
      <dgm:spPr/>
      <dgm:t>
        <a:bodyPr/>
        <a:lstStyle/>
        <a:p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La</a:t>
          </a:r>
          <a:r>
            <a:rPr lang="es-MX" sz="2800" spc="4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in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e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fe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c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ti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v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idad</a:t>
          </a:r>
          <a:r>
            <a:rPr lang="es-MX" sz="2800" spc="5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del</a:t>
          </a:r>
          <a:r>
            <a:rPr lang="es-MX" sz="2800" spc="4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Es</a:t>
          </a:r>
          <a:r>
            <a:rPr lang="es-MX" sz="2800" spc="-14" dirty="0" smtClean="0">
              <a:solidFill>
                <a:schemeClr val="bg1"/>
              </a:solidFill>
              <a:latin typeface="+mn-lt"/>
              <a:cs typeface="Arial"/>
            </a:rPr>
            <a:t>t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ado</a:t>
          </a:r>
          <a:r>
            <a:rPr lang="es-MX" sz="2800" spc="5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d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e</a:t>
          </a:r>
          <a:r>
            <a:rPr lang="es-MX" sz="2800" spc="50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Der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e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ch</a:t>
          </a:r>
          <a:r>
            <a:rPr lang="es-MX" sz="2800" spc="-4" dirty="0" smtClean="0">
              <a:solidFill>
                <a:schemeClr val="bg1"/>
              </a:solidFill>
              <a:latin typeface="+mn-lt"/>
              <a:cs typeface="Arial"/>
            </a:rPr>
            <a:t>o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,</a:t>
          </a:r>
          <a:r>
            <a:rPr lang="es-MX" sz="2800" spc="3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q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ue</a:t>
          </a:r>
          <a:r>
            <a:rPr lang="es-MX" sz="2800" spc="50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d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ebe</a:t>
          </a:r>
          <a:r>
            <a:rPr lang="es-MX" sz="2800" spc="3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apli</a:t>
          </a:r>
          <a:r>
            <a:rPr lang="es-MX" sz="2800" spc="4" dirty="0" smtClean="0">
              <a:solidFill>
                <a:schemeClr val="bg1"/>
              </a:solidFill>
              <a:latin typeface="+mn-lt"/>
              <a:cs typeface="Arial"/>
            </a:rPr>
            <a:t>c</a:t>
          </a:r>
          <a:r>
            <a:rPr lang="es-MX" sz="2800" spc="-9" dirty="0" smtClean="0">
              <a:solidFill>
                <a:schemeClr val="bg1"/>
              </a:solidFill>
              <a:latin typeface="+mn-lt"/>
              <a:cs typeface="Arial"/>
            </a:rPr>
            <a:t>a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r</a:t>
          </a:r>
          <a:r>
            <a:rPr lang="es-MX" sz="2800" spc="5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las</a:t>
          </a:r>
          <a:r>
            <a:rPr lang="es-MX" sz="2800" spc="3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spc="0" dirty="0" smtClean="0">
              <a:solidFill>
                <a:schemeClr val="bg1"/>
              </a:solidFill>
              <a:latin typeface="+mn-lt"/>
              <a:cs typeface="Arial"/>
            </a:rPr>
            <a:t>sanciones a servidores públicos y particulares por hechos de corrupción</a:t>
          </a:r>
          <a:endParaRPr lang="es-MX" sz="2800" dirty="0">
            <a:solidFill>
              <a:schemeClr val="bg1"/>
            </a:solidFill>
            <a:latin typeface="+mn-lt"/>
          </a:endParaRPr>
        </a:p>
      </dgm:t>
    </dgm:pt>
    <dgm:pt modelId="{0CC8960C-AC39-47BE-B470-33A641A87839}" type="parTrans" cxnId="{7B299C27-11DB-4F52-A3BB-E29052263F3F}">
      <dgm:prSet/>
      <dgm:spPr/>
      <dgm:t>
        <a:bodyPr/>
        <a:lstStyle/>
        <a:p>
          <a:endParaRPr lang="es-MX"/>
        </a:p>
      </dgm:t>
    </dgm:pt>
    <dgm:pt modelId="{44F3325E-4573-43D4-859D-45301E609B2F}" type="sibTrans" cxnId="{7B299C27-11DB-4F52-A3BB-E29052263F3F}">
      <dgm:prSet/>
      <dgm:spPr/>
      <dgm:t>
        <a:bodyPr/>
        <a:lstStyle/>
        <a:p>
          <a:endParaRPr lang="es-MX"/>
        </a:p>
      </dgm:t>
    </dgm:pt>
    <dgm:pt modelId="{CD5CF1FC-625E-434E-AE9F-E35ED3BE5F58}">
      <dgm:prSet phldrT="[Texto]" custT="1"/>
      <dgm:spPr/>
      <dgm:t>
        <a:bodyPr/>
        <a:lstStyle/>
        <a:p>
          <a:pPr algn="just"/>
          <a:endParaRPr lang="es-MX" sz="2400" dirty="0">
            <a:latin typeface="+mn-lt"/>
          </a:endParaRPr>
        </a:p>
      </dgm:t>
    </dgm:pt>
    <dgm:pt modelId="{01E603D7-A3F5-4A72-B173-90DAD3CF780E}" type="parTrans" cxnId="{46817DF6-B803-4552-B249-104A6036DE36}">
      <dgm:prSet/>
      <dgm:spPr/>
      <dgm:t>
        <a:bodyPr/>
        <a:lstStyle/>
        <a:p>
          <a:endParaRPr lang="es-MX"/>
        </a:p>
      </dgm:t>
    </dgm:pt>
    <dgm:pt modelId="{201CEE66-9F45-4B81-93B4-8CBF471CF406}" type="sibTrans" cxnId="{46817DF6-B803-4552-B249-104A6036DE36}">
      <dgm:prSet/>
      <dgm:spPr/>
      <dgm:t>
        <a:bodyPr/>
        <a:lstStyle/>
        <a:p>
          <a:endParaRPr lang="es-MX"/>
        </a:p>
      </dgm:t>
    </dgm:pt>
    <dgm:pt modelId="{655DD81F-3BDA-44F9-9351-BC9BBF9A5933}">
      <dgm:prSet phldrT="[Texto]" custT="1"/>
      <dgm:spPr/>
      <dgm:t>
        <a:bodyPr/>
        <a:lstStyle/>
        <a:p>
          <a:pPr algn="just"/>
          <a:r>
            <a:rPr lang="es-MX" sz="2800" spc="-9" dirty="0" smtClean="0">
              <a:latin typeface="+mn-lt"/>
              <a:cs typeface="Arial"/>
            </a:rPr>
            <a:t>L</a:t>
          </a:r>
          <a:r>
            <a:rPr lang="es-MX" sz="2800" spc="0" dirty="0" smtClean="0">
              <a:latin typeface="+mn-lt"/>
              <a:cs typeface="Arial"/>
            </a:rPr>
            <a:t>a</a:t>
          </a:r>
          <a:r>
            <a:rPr lang="es-MX" sz="2800" spc="9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fal</a:t>
          </a:r>
          <a:r>
            <a:rPr lang="es-MX" sz="2800" spc="-9" dirty="0" smtClean="0">
              <a:latin typeface="+mn-lt"/>
              <a:cs typeface="Arial"/>
            </a:rPr>
            <a:t>t</a:t>
          </a:r>
          <a:r>
            <a:rPr lang="es-MX" sz="2800" spc="0" dirty="0" smtClean="0">
              <a:latin typeface="+mn-lt"/>
              <a:cs typeface="Arial"/>
            </a:rPr>
            <a:t>a</a:t>
          </a:r>
          <a:r>
            <a:rPr lang="es-MX" sz="2800" spc="94" dirty="0" smtClean="0">
              <a:latin typeface="+mn-lt"/>
              <a:cs typeface="Arial"/>
            </a:rPr>
            <a:t> </a:t>
          </a:r>
          <a:r>
            <a:rPr lang="es-MX" sz="2800" spc="-9" dirty="0" smtClean="0">
              <a:latin typeface="+mn-lt"/>
              <a:cs typeface="Arial"/>
            </a:rPr>
            <a:t>d</a:t>
          </a:r>
          <a:r>
            <a:rPr lang="es-MX" sz="2800" spc="0" dirty="0" smtClean="0">
              <a:latin typeface="+mn-lt"/>
              <a:cs typeface="Arial"/>
            </a:rPr>
            <a:t>e</a:t>
          </a:r>
          <a:r>
            <a:rPr lang="es-MX" sz="2800" spc="99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volun</a:t>
          </a:r>
          <a:r>
            <a:rPr lang="es-MX" sz="2800" spc="-4" dirty="0" smtClean="0">
              <a:latin typeface="+mn-lt"/>
              <a:cs typeface="Arial"/>
            </a:rPr>
            <a:t>t</a:t>
          </a:r>
          <a:r>
            <a:rPr lang="es-MX" sz="2800" spc="0" dirty="0" smtClean="0">
              <a:latin typeface="+mn-lt"/>
              <a:cs typeface="Arial"/>
            </a:rPr>
            <a:t>ad</a:t>
          </a:r>
          <a:r>
            <a:rPr lang="es-MX" sz="2800" spc="9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p</a:t>
          </a:r>
          <a:r>
            <a:rPr lang="es-MX" sz="2800" spc="-9" dirty="0" smtClean="0">
              <a:latin typeface="+mn-lt"/>
              <a:cs typeface="Arial"/>
            </a:rPr>
            <a:t>o</a:t>
          </a:r>
          <a:r>
            <a:rPr lang="es-MX" sz="2800" spc="0" dirty="0" smtClean="0">
              <a:latin typeface="+mn-lt"/>
              <a:cs typeface="Arial"/>
            </a:rPr>
            <a:t>lí</a:t>
          </a:r>
          <a:r>
            <a:rPr lang="es-MX" sz="2800" spc="-9" dirty="0" smtClean="0">
              <a:latin typeface="+mn-lt"/>
              <a:cs typeface="Arial"/>
            </a:rPr>
            <a:t>t</a:t>
          </a:r>
          <a:r>
            <a:rPr lang="es-MX" sz="2800" spc="0" dirty="0" smtClean="0">
              <a:latin typeface="+mn-lt"/>
              <a:cs typeface="Arial"/>
            </a:rPr>
            <a:t>ica</a:t>
          </a:r>
          <a:r>
            <a:rPr lang="es-MX" sz="2800" spc="10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de</a:t>
          </a:r>
          <a:r>
            <a:rPr lang="es-MX" sz="2800" spc="9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los</a:t>
          </a:r>
          <a:r>
            <a:rPr lang="es-MX" sz="2800" spc="100" dirty="0" smtClean="0">
              <a:latin typeface="+mn-lt"/>
              <a:cs typeface="Arial"/>
            </a:rPr>
            <a:t> </a:t>
          </a:r>
          <a:r>
            <a:rPr lang="es-MX" sz="2800" spc="-9" dirty="0" smtClean="0">
              <a:latin typeface="+mn-lt"/>
              <a:cs typeface="Arial"/>
            </a:rPr>
            <a:t>a</a:t>
          </a:r>
          <a:r>
            <a:rPr lang="es-MX" sz="2800" spc="0" dirty="0" smtClean="0">
              <a:latin typeface="+mn-lt"/>
              <a:cs typeface="Arial"/>
            </a:rPr>
            <a:t>ct</a:t>
          </a:r>
          <a:r>
            <a:rPr lang="es-MX" sz="2800" spc="-9" dirty="0" smtClean="0">
              <a:latin typeface="+mn-lt"/>
              <a:cs typeface="Arial"/>
            </a:rPr>
            <a:t>o</a:t>
          </a:r>
          <a:r>
            <a:rPr lang="es-MX" sz="2800" spc="0" dirty="0" smtClean="0">
              <a:latin typeface="+mn-lt"/>
              <a:cs typeface="Arial"/>
            </a:rPr>
            <a:t>res</a:t>
          </a:r>
          <a:r>
            <a:rPr lang="es-MX" sz="2800" spc="100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polí</a:t>
          </a:r>
          <a:r>
            <a:rPr lang="es-MX" sz="2800" spc="-9" dirty="0" smtClean="0">
              <a:latin typeface="+mn-lt"/>
              <a:cs typeface="Arial"/>
            </a:rPr>
            <a:t>t</a:t>
          </a:r>
          <a:r>
            <a:rPr lang="es-MX" sz="2800" spc="0" dirty="0" smtClean="0">
              <a:latin typeface="+mn-lt"/>
              <a:cs typeface="Arial"/>
            </a:rPr>
            <a:t>i</a:t>
          </a:r>
          <a:r>
            <a:rPr lang="es-MX" sz="2800" spc="-4" dirty="0" smtClean="0">
              <a:latin typeface="+mn-lt"/>
              <a:cs typeface="Arial"/>
            </a:rPr>
            <a:t>c</a:t>
          </a:r>
          <a:r>
            <a:rPr lang="es-MX" sz="2800" spc="0" dirty="0" smtClean="0">
              <a:latin typeface="+mn-lt"/>
              <a:cs typeface="Arial"/>
            </a:rPr>
            <a:t>os</a:t>
          </a:r>
          <a:r>
            <a:rPr lang="es-MX" sz="2800" spc="100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e</a:t>
          </a:r>
          <a:r>
            <a:rPr lang="es-MX" sz="2800" spc="9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in</a:t>
          </a:r>
          <a:r>
            <a:rPr lang="es-MX" sz="2800" spc="4" dirty="0" smtClean="0">
              <a:latin typeface="+mn-lt"/>
              <a:cs typeface="Arial"/>
            </a:rPr>
            <a:t>s</a:t>
          </a:r>
          <a:r>
            <a:rPr lang="es-MX" sz="2800" spc="0" dirty="0" smtClean="0">
              <a:latin typeface="+mn-lt"/>
              <a:cs typeface="Arial"/>
            </a:rPr>
            <a:t>ti</a:t>
          </a:r>
          <a:r>
            <a:rPr lang="es-MX" sz="2800" spc="-9" dirty="0" smtClean="0">
              <a:latin typeface="+mn-lt"/>
              <a:cs typeface="Arial"/>
            </a:rPr>
            <a:t>tu</a:t>
          </a:r>
          <a:r>
            <a:rPr lang="es-MX" sz="2800" spc="0" dirty="0" smtClean="0">
              <a:latin typeface="+mn-lt"/>
              <a:cs typeface="Arial"/>
            </a:rPr>
            <a:t>ci</a:t>
          </a:r>
          <a:r>
            <a:rPr lang="es-MX" sz="2800" spc="4" dirty="0" smtClean="0">
              <a:latin typeface="+mn-lt"/>
              <a:cs typeface="Arial"/>
            </a:rPr>
            <a:t>o</a:t>
          </a:r>
          <a:r>
            <a:rPr lang="es-MX" sz="2800" spc="0" dirty="0" smtClean="0">
              <a:latin typeface="+mn-lt"/>
              <a:cs typeface="Arial"/>
            </a:rPr>
            <a:t>nales, y el p</a:t>
          </a:r>
          <a:r>
            <a:rPr lang="es-MX" sz="2800" spc="4" dirty="0" smtClean="0">
              <a:latin typeface="+mn-lt"/>
              <a:cs typeface="Arial"/>
            </a:rPr>
            <a:t>r</a:t>
          </a:r>
          <a:r>
            <a:rPr lang="es-MX" sz="2800" spc="0" dirty="0" smtClean="0">
              <a:latin typeface="+mn-lt"/>
              <a:cs typeface="Arial"/>
            </a:rPr>
            <a:t>edominio</a:t>
          </a:r>
          <a:r>
            <a:rPr lang="es-MX" sz="2800" spc="-1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de</a:t>
          </a:r>
          <a:r>
            <a:rPr lang="es-MX" sz="2800" spc="-9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la no</a:t>
          </a:r>
          <a:r>
            <a:rPr lang="es-MX" sz="2800" spc="-9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c</a:t>
          </a:r>
          <a:r>
            <a:rPr lang="es-MX" sz="2800" spc="4" dirty="0" smtClean="0">
              <a:latin typeface="+mn-lt"/>
              <a:cs typeface="Arial"/>
            </a:rPr>
            <a:t>o</a:t>
          </a:r>
          <a:r>
            <a:rPr lang="es-MX" sz="2800" spc="0" dirty="0" smtClean="0">
              <a:latin typeface="+mn-lt"/>
              <a:cs typeface="Arial"/>
            </a:rPr>
            <a:t>ope</a:t>
          </a:r>
          <a:r>
            <a:rPr lang="es-MX" sz="2800" spc="9" dirty="0" smtClean="0">
              <a:latin typeface="+mn-lt"/>
              <a:cs typeface="Arial"/>
            </a:rPr>
            <a:t>r</a:t>
          </a:r>
          <a:r>
            <a:rPr lang="es-MX" sz="2800" spc="0" dirty="0" smtClean="0">
              <a:latin typeface="+mn-lt"/>
              <a:cs typeface="Arial"/>
            </a:rPr>
            <a:t>ación</a:t>
          </a:r>
          <a:r>
            <a:rPr lang="es-MX" sz="2800" spc="-3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o el c</a:t>
          </a:r>
          <a:r>
            <a:rPr lang="es-MX" sz="2800" spc="4" dirty="0" smtClean="0">
              <a:latin typeface="+mn-lt"/>
              <a:cs typeface="Arial"/>
            </a:rPr>
            <a:t>o</a:t>
          </a:r>
          <a:r>
            <a:rPr lang="es-MX" sz="2800" spc="0" dirty="0" smtClean="0">
              <a:latin typeface="+mn-lt"/>
              <a:cs typeface="Arial"/>
            </a:rPr>
            <a:t>nflicto</a:t>
          </a:r>
          <a:r>
            <a:rPr lang="es-MX" sz="2800" spc="-2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entre</a:t>
          </a:r>
          <a:r>
            <a:rPr lang="es-MX" sz="2800" spc="-19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los</a:t>
          </a:r>
          <a:r>
            <a:rPr lang="es-MX" sz="2800" spc="-4" dirty="0" smtClean="0">
              <a:latin typeface="+mn-lt"/>
              <a:cs typeface="Arial"/>
            </a:rPr>
            <a:t> </a:t>
          </a:r>
          <a:r>
            <a:rPr lang="es-MX" sz="2800" spc="0" dirty="0" smtClean="0">
              <a:latin typeface="+mn-lt"/>
              <a:cs typeface="Arial"/>
            </a:rPr>
            <a:t>mismo</a:t>
          </a:r>
          <a:r>
            <a:rPr lang="es-MX" sz="2800" spc="9" dirty="0" smtClean="0">
              <a:latin typeface="+mn-lt"/>
              <a:cs typeface="Arial"/>
            </a:rPr>
            <a:t>s</a:t>
          </a:r>
          <a:endParaRPr lang="es-MX" sz="2800" dirty="0">
            <a:latin typeface="+mn-lt"/>
          </a:endParaRPr>
        </a:p>
      </dgm:t>
    </dgm:pt>
    <dgm:pt modelId="{829024D8-3753-4F1E-B1BE-18112E025055}" type="parTrans" cxnId="{1BB2338A-5142-4ECB-AD42-CBC29BEDDB4E}">
      <dgm:prSet/>
      <dgm:spPr/>
      <dgm:t>
        <a:bodyPr/>
        <a:lstStyle/>
        <a:p>
          <a:endParaRPr lang="es-MX"/>
        </a:p>
      </dgm:t>
    </dgm:pt>
    <dgm:pt modelId="{1C12EA08-D85A-4AAA-A187-75F29CD4E1F9}" type="sibTrans" cxnId="{1BB2338A-5142-4ECB-AD42-CBC29BEDDB4E}">
      <dgm:prSet/>
      <dgm:spPr/>
      <dgm:t>
        <a:bodyPr/>
        <a:lstStyle/>
        <a:p>
          <a:endParaRPr lang="es-MX"/>
        </a:p>
      </dgm:t>
    </dgm:pt>
    <dgm:pt modelId="{95B9F9AA-4173-42B5-8931-403A31360CE5}">
      <dgm:prSet phldrT="[Texto]" custT="1"/>
      <dgm:spPr/>
      <dgm:t>
        <a:bodyPr/>
        <a:lstStyle/>
        <a:p>
          <a:pPr algn="just"/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Omisión de la ciudadanía para que</a:t>
          </a:r>
          <a:r>
            <a:rPr lang="es-MX" sz="24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ej</a:t>
          </a:r>
          <a:r>
            <a:rPr lang="es-MX" sz="2400" spc="-9" dirty="0" smtClean="0">
              <a:solidFill>
                <a:srgbClr val="FF0000"/>
              </a:solidFill>
              <a:latin typeface="+mn-lt"/>
              <a:cs typeface="Arial"/>
            </a:rPr>
            <a:t>e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rza</a:t>
          </a:r>
          <a:r>
            <a:rPr lang="es-MX" sz="2400" spc="333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a</a:t>
          </a:r>
          <a:r>
            <a:rPr lang="es-MX" sz="24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plenitud</a:t>
          </a:r>
          <a:r>
            <a:rPr lang="es-MX" sz="24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sus</a:t>
          </a:r>
          <a:r>
            <a:rPr lang="es-MX" sz="24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d</a:t>
          </a:r>
          <a:r>
            <a:rPr lang="es-MX" sz="2400" spc="-9" dirty="0" smtClean="0">
              <a:solidFill>
                <a:srgbClr val="FF0000"/>
              </a:solidFill>
              <a:latin typeface="+mn-lt"/>
              <a:cs typeface="Arial"/>
            </a:rPr>
            <a:t>e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rec</a:t>
          </a:r>
          <a:r>
            <a:rPr lang="es-MX" sz="2400" spc="-9" dirty="0" smtClean="0">
              <a:solidFill>
                <a:srgbClr val="FF0000"/>
              </a:solidFill>
              <a:latin typeface="+mn-lt"/>
              <a:cs typeface="Arial"/>
            </a:rPr>
            <a:t>h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os</a:t>
          </a:r>
          <a:r>
            <a:rPr lang="es-MX" sz="2400" spc="343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cívic</a:t>
          </a:r>
          <a:r>
            <a:rPr lang="es-MX" sz="2400" spc="-9" dirty="0" smtClean="0">
              <a:solidFill>
                <a:srgbClr val="FF0000"/>
              </a:solidFill>
              <a:latin typeface="+mn-lt"/>
              <a:cs typeface="Arial"/>
            </a:rPr>
            <a:t>o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s, políticos y  sociales y que conozca sus competencias cívicas y se potencie la participación ciudadana hacia la </a:t>
          </a:r>
          <a:r>
            <a:rPr lang="es-MX" sz="2400" spc="0" dirty="0" smtClean="0">
              <a:solidFill>
                <a:schemeClr val="tx2"/>
              </a:solidFill>
              <a:latin typeface="+mn-lt"/>
              <a:cs typeface="Arial"/>
            </a:rPr>
            <a:t>exigibilidad de cuentas</a:t>
          </a:r>
          <a:r>
            <a:rPr lang="es-MX" sz="2400" spc="0" dirty="0" smtClean="0">
              <a:solidFill>
                <a:srgbClr val="FF0000"/>
              </a:solidFill>
              <a:latin typeface="+mn-lt"/>
              <a:cs typeface="Arial"/>
            </a:rPr>
            <a:t>, mediante información responsable y usando las vías institucionales.</a:t>
          </a:r>
          <a:endParaRPr lang="es-MX" sz="2400" dirty="0">
            <a:solidFill>
              <a:srgbClr val="FF0000"/>
            </a:solidFill>
            <a:latin typeface="+mn-lt"/>
          </a:endParaRPr>
        </a:p>
      </dgm:t>
    </dgm:pt>
    <dgm:pt modelId="{85E5EC41-1D5A-4CEC-8A29-AB657CAB1150}" type="parTrans" cxnId="{6E399786-427E-4387-BF1A-BE7935BBF29C}">
      <dgm:prSet/>
      <dgm:spPr/>
      <dgm:t>
        <a:bodyPr/>
        <a:lstStyle/>
        <a:p>
          <a:endParaRPr lang="es-MX"/>
        </a:p>
      </dgm:t>
    </dgm:pt>
    <dgm:pt modelId="{69116F0D-D9FF-4793-AB9F-3179A3587A76}" type="sibTrans" cxnId="{6E399786-427E-4387-BF1A-BE7935BBF29C}">
      <dgm:prSet/>
      <dgm:spPr/>
      <dgm:t>
        <a:bodyPr/>
        <a:lstStyle/>
        <a:p>
          <a:endParaRPr lang="es-MX"/>
        </a:p>
      </dgm:t>
    </dgm:pt>
    <dgm:pt modelId="{E5223C1B-AEC8-430C-A7D9-B19C1F4F6C02}">
      <dgm:prSet phldrT="[Texto]" custT="1"/>
      <dgm:spPr/>
      <dgm:t>
        <a:bodyPr/>
        <a:lstStyle/>
        <a:p>
          <a:pPr algn="l"/>
          <a:endParaRPr lang="es-MX" sz="2400" dirty="0"/>
        </a:p>
      </dgm:t>
    </dgm:pt>
    <dgm:pt modelId="{71E8F823-B792-4786-ACC3-52DC5C4FB3F2}" type="parTrans" cxnId="{1178CCC8-51BB-4B9E-B481-3FEA40766BF2}">
      <dgm:prSet/>
      <dgm:spPr/>
      <dgm:t>
        <a:bodyPr/>
        <a:lstStyle/>
        <a:p>
          <a:endParaRPr lang="es-MX"/>
        </a:p>
      </dgm:t>
    </dgm:pt>
    <dgm:pt modelId="{5EC1BA77-0410-4552-94AF-3F3C1DA0B623}" type="sibTrans" cxnId="{1178CCC8-51BB-4B9E-B481-3FEA40766BF2}">
      <dgm:prSet/>
      <dgm:spPr/>
      <dgm:t>
        <a:bodyPr/>
        <a:lstStyle/>
        <a:p>
          <a:endParaRPr lang="es-MX"/>
        </a:p>
      </dgm:t>
    </dgm:pt>
    <dgm:pt modelId="{C57DDB39-30B5-4943-9A17-7B5484C35012}" type="pres">
      <dgm:prSet presAssocID="{B9F54357-A484-4C4F-9E22-9616F60B76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3A4F54-C26C-49AC-BFDF-342AED412184}" type="pres">
      <dgm:prSet presAssocID="{68601ABC-19C6-4EAD-9C34-B0A5C8584C42}" presName="parentText" presStyleLbl="node1" presStyleIdx="0" presStyleCnt="2" custScaleY="83582" custLinFactNeighborY="-1991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9A8922-A9EA-489B-917B-CD70C259510C}" type="pres">
      <dgm:prSet presAssocID="{68601ABC-19C6-4EAD-9C34-B0A5C8584C42}" presName="childText" presStyleLbl="revTx" presStyleIdx="0" presStyleCnt="2" custFlipVert="1" custScaleY="9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2FEF65-7ACD-4555-86EF-94968EFA7F14}" type="pres">
      <dgm:prSet presAssocID="{655DD81F-3BDA-44F9-9351-BC9BBF9A5933}" presName="parentText" presStyleLbl="node1" presStyleIdx="1" presStyleCnt="2" custScaleY="74169" custLinFactNeighborY="-503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2E4F40-B28F-4235-92E6-79F34E95D798}" type="pres">
      <dgm:prSet presAssocID="{655DD81F-3BDA-44F9-9351-BC9BBF9A5933}" presName="childText" presStyleLbl="revTx" presStyleIdx="1" presStyleCnt="2" custScaleY="730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2D1BAB-2315-4815-B9F1-64341AAA7A36}" type="presOf" srcId="{CD5CF1FC-625E-434E-AE9F-E35ED3BE5F58}" destId="{C19A8922-A9EA-489B-917B-CD70C259510C}" srcOrd="0" destOrd="0" presId="urn:microsoft.com/office/officeart/2005/8/layout/vList2"/>
    <dgm:cxn modelId="{1178CCC8-51BB-4B9E-B481-3FEA40766BF2}" srcId="{655DD81F-3BDA-44F9-9351-BC9BBF9A5933}" destId="{E5223C1B-AEC8-430C-A7D9-B19C1F4F6C02}" srcOrd="1" destOrd="0" parTransId="{71E8F823-B792-4786-ACC3-52DC5C4FB3F2}" sibTransId="{5EC1BA77-0410-4552-94AF-3F3C1DA0B623}"/>
    <dgm:cxn modelId="{48ECDB53-4BA8-4C71-A2FA-488265BC1B18}" type="presOf" srcId="{68601ABC-19C6-4EAD-9C34-B0A5C8584C42}" destId="{913A4F54-C26C-49AC-BFDF-342AED412184}" srcOrd="0" destOrd="0" presId="urn:microsoft.com/office/officeart/2005/8/layout/vList2"/>
    <dgm:cxn modelId="{C624E036-0AC2-4155-B0A5-3EE8283CC33D}" type="presOf" srcId="{E5223C1B-AEC8-430C-A7D9-B19C1F4F6C02}" destId="{192E4F40-B28F-4235-92E6-79F34E95D798}" srcOrd="0" destOrd="1" presId="urn:microsoft.com/office/officeart/2005/8/layout/vList2"/>
    <dgm:cxn modelId="{1BB2338A-5142-4ECB-AD42-CBC29BEDDB4E}" srcId="{B9F54357-A484-4C4F-9E22-9616F60B76A4}" destId="{655DD81F-3BDA-44F9-9351-BC9BBF9A5933}" srcOrd="1" destOrd="0" parTransId="{829024D8-3753-4F1E-B1BE-18112E025055}" sibTransId="{1C12EA08-D85A-4AAA-A187-75F29CD4E1F9}"/>
    <dgm:cxn modelId="{7B9BF209-0A03-45A1-A4F5-449F43B7E37B}" type="presOf" srcId="{655DD81F-3BDA-44F9-9351-BC9BBF9A5933}" destId="{D82FEF65-7ACD-4555-86EF-94968EFA7F14}" srcOrd="0" destOrd="0" presId="urn:microsoft.com/office/officeart/2005/8/layout/vList2"/>
    <dgm:cxn modelId="{05C81650-E965-42C0-855F-7114CD346B04}" type="presOf" srcId="{B9F54357-A484-4C4F-9E22-9616F60B76A4}" destId="{C57DDB39-30B5-4943-9A17-7B5484C35012}" srcOrd="0" destOrd="0" presId="urn:microsoft.com/office/officeart/2005/8/layout/vList2"/>
    <dgm:cxn modelId="{7B299C27-11DB-4F52-A3BB-E29052263F3F}" srcId="{B9F54357-A484-4C4F-9E22-9616F60B76A4}" destId="{68601ABC-19C6-4EAD-9C34-B0A5C8584C42}" srcOrd="0" destOrd="0" parTransId="{0CC8960C-AC39-47BE-B470-33A641A87839}" sibTransId="{44F3325E-4573-43D4-859D-45301E609B2F}"/>
    <dgm:cxn modelId="{E65C6B59-F593-4E17-836C-FA1111587E9D}" type="presOf" srcId="{95B9F9AA-4173-42B5-8931-403A31360CE5}" destId="{192E4F40-B28F-4235-92E6-79F34E95D798}" srcOrd="0" destOrd="0" presId="urn:microsoft.com/office/officeart/2005/8/layout/vList2"/>
    <dgm:cxn modelId="{46817DF6-B803-4552-B249-104A6036DE36}" srcId="{68601ABC-19C6-4EAD-9C34-B0A5C8584C42}" destId="{CD5CF1FC-625E-434E-AE9F-E35ED3BE5F58}" srcOrd="0" destOrd="0" parTransId="{01E603D7-A3F5-4A72-B173-90DAD3CF780E}" sibTransId="{201CEE66-9F45-4B81-93B4-8CBF471CF406}"/>
    <dgm:cxn modelId="{6E399786-427E-4387-BF1A-BE7935BBF29C}" srcId="{655DD81F-3BDA-44F9-9351-BC9BBF9A5933}" destId="{95B9F9AA-4173-42B5-8931-403A31360CE5}" srcOrd="0" destOrd="0" parTransId="{85E5EC41-1D5A-4CEC-8A29-AB657CAB1150}" sibTransId="{69116F0D-D9FF-4793-AB9F-3179A3587A76}"/>
    <dgm:cxn modelId="{612892A2-F8AD-48D3-9550-0E7726A60479}" type="presParOf" srcId="{C57DDB39-30B5-4943-9A17-7B5484C35012}" destId="{913A4F54-C26C-49AC-BFDF-342AED412184}" srcOrd="0" destOrd="0" presId="urn:microsoft.com/office/officeart/2005/8/layout/vList2"/>
    <dgm:cxn modelId="{2B880632-C605-4796-95E1-86EB7E9B248F}" type="presParOf" srcId="{C57DDB39-30B5-4943-9A17-7B5484C35012}" destId="{C19A8922-A9EA-489B-917B-CD70C259510C}" srcOrd="1" destOrd="0" presId="urn:microsoft.com/office/officeart/2005/8/layout/vList2"/>
    <dgm:cxn modelId="{485AF399-3AB9-4317-AD89-524748BD3969}" type="presParOf" srcId="{C57DDB39-30B5-4943-9A17-7B5484C35012}" destId="{D82FEF65-7ACD-4555-86EF-94968EFA7F14}" srcOrd="2" destOrd="0" presId="urn:microsoft.com/office/officeart/2005/8/layout/vList2"/>
    <dgm:cxn modelId="{841776D8-88B4-4C1C-972E-C7B91D87FFD9}" type="presParOf" srcId="{C57DDB39-30B5-4943-9A17-7B5484C35012}" destId="{192E4F40-B28F-4235-92E6-79F34E95D79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12555-3955-45BB-A753-2687A37B30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1077CF3-8175-45D4-A0BA-221364D7B6E9}">
      <dgm:prSet phldrT="[Texto]" custT="1"/>
      <dgm:spPr/>
      <dgm:t>
        <a:bodyPr/>
        <a:lstStyle/>
        <a:p>
          <a:pPr algn="just"/>
          <a:r>
            <a:rPr lang="es-MX" sz="2800" b="1" dirty="0" smtClean="0"/>
            <a:t>Mecanismo de control  para los responsables de la gestión gubernamental, principalmente aquellos que administran recursos públicos</a:t>
          </a:r>
          <a:endParaRPr lang="es-MX" sz="2800" b="1" dirty="0"/>
        </a:p>
      </dgm:t>
    </dgm:pt>
    <dgm:pt modelId="{CDE67911-8268-48DC-8896-6A094F96BFB8}" type="parTrans" cxnId="{8382DB0C-24EB-4A8D-9C37-DBB254BAABC1}">
      <dgm:prSet/>
      <dgm:spPr/>
      <dgm:t>
        <a:bodyPr/>
        <a:lstStyle/>
        <a:p>
          <a:endParaRPr lang="es-MX"/>
        </a:p>
      </dgm:t>
    </dgm:pt>
    <dgm:pt modelId="{35DC7391-BD2A-45AD-B793-094147E6ED98}" type="sibTrans" cxnId="{8382DB0C-24EB-4A8D-9C37-DBB254BAABC1}">
      <dgm:prSet/>
      <dgm:spPr/>
      <dgm:t>
        <a:bodyPr/>
        <a:lstStyle/>
        <a:p>
          <a:endParaRPr lang="es-MX"/>
        </a:p>
      </dgm:t>
    </dgm:pt>
    <dgm:pt modelId="{4C268B82-4A84-426C-82DD-16C06C5AE7C6}">
      <dgm:prSet phldrT="[Texto]" custT="1"/>
      <dgm:spPr/>
      <dgm:t>
        <a:bodyPr/>
        <a:lstStyle/>
        <a:p>
          <a:pPr algn="just"/>
          <a:r>
            <a:rPr lang="es-MX" sz="2800" b="1" dirty="0" smtClean="0"/>
            <a:t>Consistente en </a:t>
          </a:r>
          <a:r>
            <a:rPr lang="es-MX" sz="2800" b="1" dirty="0" smtClean="0"/>
            <a:t>informar periódica y sistemáticamente sobre las metas alcanzadas  en las acciones de gobierno y el ejercicio de los fondos  asignados  para tales acciones, así como la sanción aplicable, en su caso</a:t>
          </a:r>
          <a:endParaRPr lang="es-MX" sz="2800" b="1" dirty="0"/>
        </a:p>
      </dgm:t>
    </dgm:pt>
    <dgm:pt modelId="{0E08614F-0775-4316-A237-7842897F1D7E}" type="parTrans" cxnId="{D5B3BAC1-98C5-4083-8B8F-B08D8D38CF8E}">
      <dgm:prSet/>
      <dgm:spPr/>
      <dgm:t>
        <a:bodyPr/>
        <a:lstStyle/>
        <a:p>
          <a:endParaRPr lang="es-MX"/>
        </a:p>
      </dgm:t>
    </dgm:pt>
    <dgm:pt modelId="{5F708B98-7598-47A7-A18B-A566E8BC1259}" type="sibTrans" cxnId="{D5B3BAC1-98C5-4083-8B8F-B08D8D38CF8E}">
      <dgm:prSet/>
      <dgm:spPr/>
      <dgm:t>
        <a:bodyPr/>
        <a:lstStyle/>
        <a:p>
          <a:endParaRPr lang="es-MX"/>
        </a:p>
      </dgm:t>
    </dgm:pt>
    <dgm:pt modelId="{2A7D7664-C2B5-401A-A652-43C5ACB4A91E}">
      <dgm:prSet phldrT="[Texto]" custT="1"/>
      <dgm:spPr/>
      <dgm:t>
        <a:bodyPr/>
        <a:lstStyle/>
        <a:p>
          <a:pPr algn="just"/>
          <a:endParaRPr lang="es-MX" sz="2800" b="1" dirty="0"/>
        </a:p>
      </dgm:t>
    </dgm:pt>
    <dgm:pt modelId="{DF3E646B-04D0-4236-A907-57C9255E9C52}" type="parTrans" cxnId="{C6EB1160-A773-4C12-A655-36FB985FB915}">
      <dgm:prSet/>
      <dgm:spPr/>
    </dgm:pt>
    <dgm:pt modelId="{6DE4AD2B-6875-4A62-948A-134630E929A3}" type="sibTrans" cxnId="{C6EB1160-A773-4C12-A655-36FB985FB915}">
      <dgm:prSet/>
      <dgm:spPr/>
    </dgm:pt>
    <dgm:pt modelId="{D841270B-4BF3-4380-8984-D7772C4236E0}" type="pres">
      <dgm:prSet presAssocID="{BC612555-3955-45BB-A753-2687A37B30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D2884F8-7517-477D-A076-A5CDD8F9E7C7}" type="pres">
      <dgm:prSet presAssocID="{41077CF3-8175-45D4-A0BA-221364D7B6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5E8A53-08DD-4F25-B74D-49CCEE50D6F5}" type="pres">
      <dgm:prSet presAssocID="{41077CF3-8175-45D4-A0BA-221364D7B6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511053-7828-4947-B2D3-092A5EC3D1B8}" type="presOf" srcId="{2A7D7664-C2B5-401A-A652-43C5ACB4A91E}" destId="{855E8A53-08DD-4F25-B74D-49CCEE50D6F5}" srcOrd="0" destOrd="0" presId="urn:microsoft.com/office/officeart/2005/8/layout/vList2"/>
    <dgm:cxn modelId="{D5B3BAC1-98C5-4083-8B8F-B08D8D38CF8E}" srcId="{41077CF3-8175-45D4-A0BA-221364D7B6E9}" destId="{4C268B82-4A84-426C-82DD-16C06C5AE7C6}" srcOrd="1" destOrd="0" parTransId="{0E08614F-0775-4316-A237-7842897F1D7E}" sibTransId="{5F708B98-7598-47A7-A18B-A566E8BC1259}"/>
    <dgm:cxn modelId="{7AAA2813-4700-4D3C-AD19-5A7221589932}" type="presOf" srcId="{41077CF3-8175-45D4-A0BA-221364D7B6E9}" destId="{ED2884F8-7517-477D-A076-A5CDD8F9E7C7}" srcOrd="0" destOrd="0" presId="urn:microsoft.com/office/officeart/2005/8/layout/vList2"/>
    <dgm:cxn modelId="{300C24DE-C7E7-4C94-A763-36C668FC1DA7}" type="presOf" srcId="{BC612555-3955-45BB-A753-2687A37B3020}" destId="{D841270B-4BF3-4380-8984-D7772C4236E0}" srcOrd="0" destOrd="0" presId="urn:microsoft.com/office/officeart/2005/8/layout/vList2"/>
    <dgm:cxn modelId="{8382DB0C-24EB-4A8D-9C37-DBB254BAABC1}" srcId="{BC612555-3955-45BB-A753-2687A37B3020}" destId="{41077CF3-8175-45D4-A0BA-221364D7B6E9}" srcOrd="0" destOrd="0" parTransId="{CDE67911-8268-48DC-8896-6A094F96BFB8}" sibTransId="{35DC7391-BD2A-45AD-B793-094147E6ED98}"/>
    <dgm:cxn modelId="{26CD2BBE-40CC-4622-BAE4-BA65F6D53853}" type="presOf" srcId="{4C268B82-4A84-426C-82DD-16C06C5AE7C6}" destId="{855E8A53-08DD-4F25-B74D-49CCEE50D6F5}" srcOrd="0" destOrd="1" presId="urn:microsoft.com/office/officeart/2005/8/layout/vList2"/>
    <dgm:cxn modelId="{C6EB1160-A773-4C12-A655-36FB985FB915}" srcId="{41077CF3-8175-45D4-A0BA-221364D7B6E9}" destId="{2A7D7664-C2B5-401A-A652-43C5ACB4A91E}" srcOrd="0" destOrd="0" parTransId="{DF3E646B-04D0-4236-A907-57C9255E9C52}" sibTransId="{6DE4AD2B-6875-4A62-948A-134630E929A3}"/>
    <dgm:cxn modelId="{5C6D39A0-6B14-4D2E-AC2F-C2BA060E2D67}" type="presParOf" srcId="{D841270B-4BF3-4380-8984-D7772C4236E0}" destId="{ED2884F8-7517-477D-A076-A5CDD8F9E7C7}" srcOrd="0" destOrd="0" presId="urn:microsoft.com/office/officeart/2005/8/layout/vList2"/>
    <dgm:cxn modelId="{73E23108-1C14-45E0-B761-E35AE82C6399}" type="presParOf" srcId="{D841270B-4BF3-4380-8984-D7772C4236E0}" destId="{855E8A53-08DD-4F25-B74D-49CCEE50D6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941086-756B-4BFC-B248-A5EA9CBFED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EC63100-96F5-42AB-BFE9-080D9AF098CD}">
      <dgm:prSet phldrT="[Texto]" custT="1"/>
      <dgm:spPr/>
      <dgm:t>
        <a:bodyPr/>
        <a:lstStyle/>
        <a:p>
          <a:pPr algn="just"/>
          <a:r>
            <a:rPr lang="es-MX" sz="2400" b="1" i="0" dirty="0" smtClean="0"/>
            <a:t>Es una instancia de coordinación y deliberación, que tiene como objetivo la </a:t>
          </a:r>
          <a:r>
            <a:rPr lang="es-MX" sz="2400" b="1" i="0" dirty="0" smtClean="0">
              <a:solidFill>
                <a:schemeClr val="tx2">
                  <a:lumMod val="50000"/>
                </a:schemeClr>
              </a:solidFill>
            </a:rPr>
            <a:t>organización de los esfuerzos de cooperación, colaboración, promoción, difusión y articulación permanente en materia de transparencia</a:t>
          </a:r>
          <a:r>
            <a:rPr lang="es-MX" sz="2400" b="1" i="0" dirty="0" smtClean="0"/>
            <a:t>, acceso a la información y protección de datos personales</a:t>
          </a:r>
          <a:endParaRPr lang="es-MX" sz="2400" b="1" dirty="0"/>
        </a:p>
      </dgm:t>
    </dgm:pt>
    <dgm:pt modelId="{5601E950-2F48-4522-A2AD-4C5B8C3C6B7E}" type="parTrans" cxnId="{D5B2F9A0-8201-4833-9F8C-B8B3946ED6C3}">
      <dgm:prSet/>
      <dgm:spPr/>
      <dgm:t>
        <a:bodyPr/>
        <a:lstStyle/>
        <a:p>
          <a:endParaRPr lang="es-MX"/>
        </a:p>
      </dgm:t>
    </dgm:pt>
    <dgm:pt modelId="{D87F190B-F851-492E-B37B-CE87B7CE08CA}" type="sibTrans" cxnId="{D5B2F9A0-8201-4833-9F8C-B8B3946ED6C3}">
      <dgm:prSet/>
      <dgm:spPr/>
      <dgm:t>
        <a:bodyPr/>
        <a:lstStyle/>
        <a:p>
          <a:endParaRPr lang="es-MX"/>
        </a:p>
      </dgm:t>
    </dgm:pt>
    <dgm:pt modelId="{DDE67A15-859E-4950-B6A5-C87FBAEA9CF7}">
      <dgm:prSet phldrT="[Texto]" custT="1"/>
      <dgm:spPr/>
      <dgm:t>
        <a:bodyPr/>
        <a:lstStyle/>
        <a:p>
          <a:pPr algn="just"/>
          <a:r>
            <a:rPr lang="es-MX" sz="2400" b="1" i="0" dirty="0" smtClean="0"/>
            <a:t>es el espacio para construir una política pública integral, ordenada y articulada, con una visión nacional, con objeto de garantizar el efectivo ejercicio y respeto de los derechos de acceso a la información y de protección de datos personales</a:t>
          </a:r>
          <a:endParaRPr lang="es-MX" sz="2400" b="1" dirty="0"/>
        </a:p>
      </dgm:t>
    </dgm:pt>
    <dgm:pt modelId="{1C1660EE-3C12-46A7-AE10-F0E5F9B4F9FD}" type="parTrans" cxnId="{10F93B7A-69FA-480E-B593-A67F152EFD6F}">
      <dgm:prSet/>
      <dgm:spPr/>
      <dgm:t>
        <a:bodyPr/>
        <a:lstStyle/>
        <a:p>
          <a:endParaRPr lang="es-MX"/>
        </a:p>
      </dgm:t>
    </dgm:pt>
    <dgm:pt modelId="{C3DAB23F-B01B-4090-B879-8CCD1764248F}" type="sibTrans" cxnId="{10F93B7A-69FA-480E-B593-A67F152EFD6F}">
      <dgm:prSet/>
      <dgm:spPr/>
      <dgm:t>
        <a:bodyPr/>
        <a:lstStyle/>
        <a:p>
          <a:endParaRPr lang="es-MX"/>
        </a:p>
      </dgm:t>
    </dgm:pt>
    <dgm:pt modelId="{662DF7C4-DE3F-43AE-AF85-ED4F0AD1099A}" type="pres">
      <dgm:prSet presAssocID="{5C941086-756B-4BFC-B248-A5EA9CBFED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64B9AC4-BBA1-4DF6-BF3E-8A24C6C7DE4E}" type="pres">
      <dgm:prSet presAssocID="{5C941086-756B-4BFC-B248-A5EA9CBFEDD5}" presName="dummyMaxCanvas" presStyleCnt="0">
        <dgm:presLayoutVars/>
      </dgm:prSet>
      <dgm:spPr/>
    </dgm:pt>
    <dgm:pt modelId="{1A115B77-9B51-4CAF-B758-F6998B639FE0}" type="pres">
      <dgm:prSet presAssocID="{5C941086-756B-4BFC-B248-A5EA9CBFEDD5}" presName="TwoNodes_1" presStyleLbl="node1" presStyleIdx="0" presStyleCnt="2" custScaleY="1149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78C540-F2FA-4D68-8A1E-9DCAC29EBE4E}" type="pres">
      <dgm:prSet presAssocID="{5C941086-756B-4BFC-B248-A5EA9CBFEDD5}" presName="TwoNodes_2" presStyleLbl="node1" presStyleIdx="1" presStyleCnt="2" custLinFactNeighborX="0" custLinFactNeighborY="-37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0FD782-A1C6-4817-93BC-A0BCEC710A99}" type="pres">
      <dgm:prSet presAssocID="{5C941086-756B-4BFC-B248-A5EA9CBFEDD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0D660C-F5BE-4E3C-AAA5-826F74DDA2BA}" type="pres">
      <dgm:prSet presAssocID="{5C941086-756B-4BFC-B248-A5EA9CBFEDD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DA2F00-8D59-408A-8EE4-F84AE940252F}" type="pres">
      <dgm:prSet presAssocID="{5C941086-756B-4BFC-B248-A5EA9CBFEDD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994F4D1-5598-4A1E-BB2F-DCB57443F283}" type="presOf" srcId="{DDE67A15-859E-4950-B6A5-C87FBAEA9CF7}" destId="{D778C540-F2FA-4D68-8A1E-9DCAC29EBE4E}" srcOrd="0" destOrd="0" presId="urn:microsoft.com/office/officeart/2005/8/layout/vProcess5"/>
    <dgm:cxn modelId="{2E916038-A73B-4BE3-B3CC-5129EFAA6B3C}" type="presOf" srcId="{D87F190B-F851-492E-B37B-CE87B7CE08CA}" destId="{D80FD782-A1C6-4817-93BC-A0BCEC710A99}" srcOrd="0" destOrd="0" presId="urn:microsoft.com/office/officeart/2005/8/layout/vProcess5"/>
    <dgm:cxn modelId="{1DA21851-8658-43EA-BAD6-8E8DD313DF00}" type="presOf" srcId="{CEC63100-96F5-42AB-BFE9-080D9AF098CD}" destId="{1A115B77-9B51-4CAF-B758-F6998B639FE0}" srcOrd="0" destOrd="0" presId="urn:microsoft.com/office/officeart/2005/8/layout/vProcess5"/>
    <dgm:cxn modelId="{FE00DEDA-B533-4358-8A97-C0E2A9EB9A86}" type="presOf" srcId="{CEC63100-96F5-42AB-BFE9-080D9AF098CD}" destId="{5B0D660C-F5BE-4E3C-AAA5-826F74DDA2BA}" srcOrd="1" destOrd="0" presId="urn:microsoft.com/office/officeart/2005/8/layout/vProcess5"/>
    <dgm:cxn modelId="{4251051B-A114-4C31-9DC0-DECE2DCA4F7B}" type="presOf" srcId="{DDE67A15-859E-4950-B6A5-C87FBAEA9CF7}" destId="{59DA2F00-8D59-408A-8EE4-F84AE940252F}" srcOrd="1" destOrd="0" presId="urn:microsoft.com/office/officeart/2005/8/layout/vProcess5"/>
    <dgm:cxn modelId="{10F93B7A-69FA-480E-B593-A67F152EFD6F}" srcId="{5C941086-756B-4BFC-B248-A5EA9CBFEDD5}" destId="{DDE67A15-859E-4950-B6A5-C87FBAEA9CF7}" srcOrd="1" destOrd="0" parTransId="{1C1660EE-3C12-46A7-AE10-F0E5F9B4F9FD}" sibTransId="{C3DAB23F-B01B-4090-B879-8CCD1764248F}"/>
    <dgm:cxn modelId="{12E47A37-3BB0-4FA3-B31F-E76D324A88C1}" type="presOf" srcId="{5C941086-756B-4BFC-B248-A5EA9CBFEDD5}" destId="{662DF7C4-DE3F-43AE-AF85-ED4F0AD1099A}" srcOrd="0" destOrd="0" presId="urn:microsoft.com/office/officeart/2005/8/layout/vProcess5"/>
    <dgm:cxn modelId="{D5B2F9A0-8201-4833-9F8C-B8B3946ED6C3}" srcId="{5C941086-756B-4BFC-B248-A5EA9CBFEDD5}" destId="{CEC63100-96F5-42AB-BFE9-080D9AF098CD}" srcOrd="0" destOrd="0" parTransId="{5601E950-2F48-4522-A2AD-4C5B8C3C6B7E}" sibTransId="{D87F190B-F851-492E-B37B-CE87B7CE08CA}"/>
    <dgm:cxn modelId="{6B3FC7A1-CD28-427A-A1E6-2067B0B1A104}" type="presParOf" srcId="{662DF7C4-DE3F-43AE-AF85-ED4F0AD1099A}" destId="{664B9AC4-BBA1-4DF6-BF3E-8A24C6C7DE4E}" srcOrd="0" destOrd="0" presId="urn:microsoft.com/office/officeart/2005/8/layout/vProcess5"/>
    <dgm:cxn modelId="{8C8A5D26-24E5-4D2F-BA65-C1AB2FC75400}" type="presParOf" srcId="{662DF7C4-DE3F-43AE-AF85-ED4F0AD1099A}" destId="{1A115B77-9B51-4CAF-B758-F6998B639FE0}" srcOrd="1" destOrd="0" presId="urn:microsoft.com/office/officeart/2005/8/layout/vProcess5"/>
    <dgm:cxn modelId="{EFBBC6CE-3306-42CC-B5B8-9479E5A8220B}" type="presParOf" srcId="{662DF7C4-DE3F-43AE-AF85-ED4F0AD1099A}" destId="{D778C540-F2FA-4D68-8A1E-9DCAC29EBE4E}" srcOrd="2" destOrd="0" presId="urn:microsoft.com/office/officeart/2005/8/layout/vProcess5"/>
    <dgm:cxn modelId="{1E75B210-E16B-4600-B549-F38496FB2DEB}" type="presParOf" srcId="{662DF7C4-DE3F-43AE-AF85-ED4F0AD1099A}" destId="{D80FD782-A1C6-4817-93BC-A0BCEC710A99}" srcOrd="3" destOrd="0" presId="urn:microsoft.com/office/officeart/2005/8/layout/vProcess5"/>
    <dgm:cxn modelId="{69F0DB79-973F-40CD-BC9E-0B99479D5C24}" type="presParOf" srcId="{662DF7C4-DE3F-43AE-AF85-ED4F0AD1099A}" destId="{5B0D660C-F5BE-4E3C-AAA5-826F74DDA2BA}" srcOrd="4" destOrd="0" presId="urn:microsoft.com/office/officeart/2005/8/layout/vProcess5"/>
    <dgm:cxn modelId="{28E5C1AD-4DB4-4022-9328-934F5E4B3B18}" type="presParOf" srcId="{662DF7C4-DE3F-43AE-AF85-ED4F0AD1099A}" destId="{59DA2F00-8D59-408A-8EE4-F84AE940252F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A36D60-1E87-4D36-AAC6-0B929480971E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DA56F903-FB3F-4873-838D-090A3A1C5920}">
      <dgm:prSet phldrT="[Texto]" custT="1"/>
      <dgm:spPr/>
      <dgm:t>
        <a:bodyPr/>
        <a:lstStyle/>
        <a:p>
          <a:r>
            <a:rPr lang="es-MX" sz="2800" b="0" i="0" dirty="0" smtClean="0"/>
            <a:t>El Instituto Nacional de Transparencia, Acceso a la Información y Protección de Datos Personales</a:t>
          </a:r>
          <a:endParaRPr lang="es-MX" sz="2800" dirty="0"/>
        </a:p>
      </dgm:t>
    </dgm:pt>
    <dgm:pt modelId="{0E7243E1-D709-4F4A-9523-A35CDB90531C}" type="parTrans" cxnId="{482BA6AB-6D00-463B-B971-0787FA885E18}">
      <dgm:prSet/>
      <dgm:spPr/>
      <dgm:t>
        <a:bodyPr/>
        <a:lstStyle/>
        <a:p>
          <a:endParaRPr lang="es-MX"/>
        </a:p>
      </dgm:t>
    </dgm:pt>
    <dgm:pt modelId="{F18A36F9-F672-4C0E-A281-855EDB998A0E}" type="sibTrans" cxnId="{482BA6AB-6D00-463B-B971-0787FA885E18}">
      <dgm:prSet/>
      <dgm:spPr/>
      <dgm:t>
        <a:bodyPr/>
        <a:lstStyle/>
        <a:p>
          <a:endParaRPr lang="es-MX"/>
        </a:p>
      </dgm:t>
    </dgm:pt>
    <dgm:pt modelId="{1A4C417E-2551-46EE-9CBA-A4F1470A9AEF}">
      <dgm:prSet phldrT="[Texto]" custT="1"/>
      <dgm:spPr/>
      <dgm:t>
        <a:bodyPr/>
        <a:lstStyle/>
        <a:p>
          <a:r>
            <a:rPr lang="es-MX" sz="2800" b="0" i="0" dirty="0" smtClean="0"/>
            <a:t>Los Organismos Garantes de las Entidades Federativas</a:t>
          </a:r>
          <a:endParaRPr lang="es-MX" sz="2800" dirty="0"/>
        </a:p>
      </dgm:t>
    </dgm:pt>
    <dgm:pt modelId="{01B3F65D-2321-4F75-8564-5F14AE8D4DCB}" type="parTrans" cxnId="{D05AE586-2BB2-40EE-ACDF-0E389E70E490}">
      <dgm:prSet/>
      <dgm:spPr/>
      <dgm:t>
        <a:bodyPr/>
        <a:lstStyle/>
        <a:p>
          <a:endParaRPr lang="es-MX"/>
        </a:p>
      </dgm:t>
    </dgm:pt>
    <dgm:pt modelId="{8DF2B977-A0AA-4EAB-A89E-DEED886DAE50}" type="sibTrans" cxnId="{D05AE586-2BB2-40EE-ACDF-0E389E70E490}">
      <dgm:prSet/>
      <dgm:spPr/>
      <dgm:t>
        <a:bodyPr/>
        <a:lstStyle/>
        <a:p>
          <a:endParaRPr lang="es-MX"/>
        </a:p>
      </dgm:t>
    </dgm:pt>
    <dgm:pt modelId="{470984B1-171E-454A-8120-162B1388848F}">
      <dgm:prSet phldrT="[Texto]" custT="1"/>
      <dgm:spPr/>
      <dgm:t>
        <a:bodyPr/>
        <a:lstStyle/>
        <a:p>
          <a:r>
            <a:rPr lang="es-MX" sz="2800" b="0" i="0" dirty="0" smtClean="0"/>
            <a:t>La Auditoría Superior de la Federación</a:t>
          </a:r>
          <a:endParaRPr lang="es-MX" sz="2800" dirty="0"/>
        </a:p>
      </dgm:t>
    </dgm:pt>
    <dgm:pt modelId="{29DCC330-38CA-42DB-8A48-7AAABD8BE0B5}" type="parTrans" cxnId="{39CBF6A9-934A-4B5A-81FA-AD6CF8D8D272}">
      <dgm:prSet/>
      <dgm:spPr/>
      <dgm:t>
        <a:bodyPr/>
        <a:lstStyle/>
        <a:p>
          <a:endParaRPr lang="es-MX"/>
        </a:p>
      </dgm:t>
    </dgm:pt>
    <dgm:pt modelId="{6FF0DF0B-46F6-4196-969F-CE6E6C1A79DB}" type="sibTrans" cxnId="{39CBF6A9-934A-4B5A-81FA-AD6CF8D8D272}">
      <dgm:prSet/>
      <dgm:spPr/>
      <dgm:t>
        <a:bodyPr/>
        <a:lstStyle/>
        <a:p>
          <a:endParaRPr lang="es-MX"/>
        </a:p>
      </dgm:t>
    </dgm:pt>
    <dgm:pt modelId="{54C499CF-97B1-437C-9766-768CB42C1548}">
      <dgm:prSet phldrT="[Texto]" custT="1"/>
      <dgm:spPr/>
      <dgm:t>
        <a:bodyPr/>
        <a:lstStyle/>
        <a:p>
          <a:r>
            <a:rPr lang="es-MX" sz="2800" b="0" i="0" dirty="0" smtClean="0"/>
            <a:t>El Archivo General de la Nación</a:t>
          </a:r>
          <a:endParaRPr lang="es-MX" sz="2800" dirty="0"/>
        </a:p>
      </dgm:t>
    </dgm:pt>
    <dgm:pt modelId="{6679FC24-1DA9-4F59-82FE-0C7DE6D04B3B}" type="parTrans" cxnId="{4694B5BC-54EE-4A33-92C2-05406858DE5D}">
      <dgm:prSet/>
      <dgm:spPr/>
      <dgm:t>
        <a:bodyPr/>
        <a:lstStyle/>
        <a:p>
          <a:endParaRPr lang="es-MX"/>
        </a:p>
      </dgm:t>
    </dgm:pt>
    <dgm:pt modelId="{938AC799-6B29-4D56-A996-C07E6D3CB03D}" type="sibTrans" cxnId="{4694B5BC-54EE-4A33-92C2-05406858DE5D}">
      <dgm:prSet/>
      <dgm:spPr/>
      <dgm:t>
        <a:bodyPr/>
        <a:lstStyle/>
        <a:p>
          <a:endParaRPr lang="es-MX"/>
        </a:p>
      </dgm:t>
    </dgm:pt>
    <dgm:pt modelId="{99FCD00A-C2BE-4895-ADFE-9745BD301A0C}">
      <dgm:prSet phldrT="[Texto]" custT="1"/>
      <dgm:spPr/>
      <dgm:t>
        <a:bodyPr/>
        <a:lstStyle/>
        <a:p>
          <a:endParaRPr lang="es-MX" sz="2400" b="0" i="0" dirty="0" smtClean="0"/>
        </a:p>
        <a:p>
          <a:r>
            <a:rPr lang="es-MX" sz="2800" b="0" i="0" dirty="0" smtClean="0"/>
            <a:t>El Instituto Nacional de Estadística y Geografía.</a:t>
          </a:r>
        </a:p>
        <a:p>
          <a:endParaRPr lang="es-MX" sz="2800" dirty="0"/>
        </a:p>
      </dgm:t>
    </dgm:pt>
    <dgm:pt modelId="{52B8642A-A22A-415B-A949-AAB828E6C1C1}" type="parTrans" cxnId="{6FCA05ED-05D0-49A2-9E15-686ADED04C01}">
      <dgm:prSet/>
      <dgm:spPr/>
      <dgm:t>
        <a:bodyPr/>
        <a:lstStyle/>
        <a:p>
          <a:endParaRPr lang="es-MX"/>
        </a:p>
      </dgm:t>
    </dgm:pt>
    <dgm:pt modelId="{87852D6D-DC18-4859-A16D-E4317C2EAEE8}" type="sibTrans" cxnId="{6FCA05ED-05D0-49A2-9E15-686ADED04C01}">
      <dgm:prSet/>
      <dgm:spPr/>
      <dgm:t>
        <a:bodyPr/>
        <a:lstStyle/>
        <a:p>
          <a:endParaRPr lang="es-MX"/>
        </a:p>
      </dgm:t>
    </dgm:pt>
    <dgm:pt modelId="{27534806-F57A-4C1B-A7B7-19A123E05298}" type="pres">
      <dgm:prSet presAssocID="{00A36D60-1E87-4D36-AAC6-0B929480971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5FC3EF2-78C0-484F-B68D-8FB184347022}" type="pres">
      <dgm:prSet presAssocID="{00A36D60-1E87-4D36-AAC6-0B929480971E}" presName="matrix" presStyleCnt="0"/>
      <dgm:spPr/>
    </dgm:pt>
    <dgm:pt modelId="{D824D6B3-3F20-4B15-98F4-A568C15B018E}" type="pres">
      <dgm:prSet presAssocID="{00A36D60-1E87-4D36-AAC6-0B929480971E}" presName="tile1" presStyleLbl="node1" presStyleIdx="0" presStyleCnt="4"/>
      <dgm:spPr/>
      <dgm:t>
        <a:bodyPr/>
        <a:lstStyle/>
        <a:p>
          <a:endParaRPr lang="es-MX"/>
        </a:p>
      </dgm:t>
    </dgm:pt>
    <dgm:pt modelId="{56F642FC-AF7D-4F24-90A3-7B0466614F6A}" type="pres">
      <dgm:prSet presAssocID="{00A36D60-1E87-4D36-AAC6-0B929480971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D53F18-5DC0-47B4-B1F4-BD473F5EF284}" type="pres">
      <dgm:prSet presAssocID="{00A36D60-1E87-4D36-AAC6-0B929480971E}" presName="tile2" presStyleLbl="node1" presStyleIdx="1" presStyleCnt="4"/>
      <dgm:spPr/>
      <dgm:t>
        <a:bodyPr/>
        <a:lstStyle/>
        <a:p>
          <a:endParaRPr lang="es-MX"/>
        </a:p>
      </dgm:t>
    </dgm:pt>
    <dgm:pt modelId="{96EAFC29-FFEA-4777-9EAB-0948012F400D}" type="pres">
      <dgm:prSet presAssocID="{00A36D60-1E87-4D36-AAC6-0B929480971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0A0E2E-6436-47FB-A30E-4BE912DC4D10}" type="pres">
      <dgm:prSet presAssocID="{00A36D60-1E87-4D36-AAC6-0B929480971E}" presName="tile3" presStyleLbl="node1" presStyleIdx="2" presStyleCnt="4"/>
      <dgm:spPr/>
      <dgm:t>
        <a:bodyPr/>
        <a:lstStyle/>
        <a:p>
          <a:endParaRPr lang="es-MX"/>
        </a:p>
      </dgm:t>
    </dgm:pt>
    <dgm:pt modelId="{324D88FA-DB31-4BEE-8800-3C55E244DA6D}" type="pres">
      <dgm:prSet presAssocID="{00A36D60-1E87-4D36-AAC6-0B929480971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6D9A94-44FC-4E0F-975F-E76D436E996D}" type="pres">
      <dgm:prSet presAssocID="{00A36D60-1E87-4D36-AAC6-0B929480971E}" presName="tile4" presStyleLbl="node1" presStyleIdx="3" presStyleCnt="4"/>
      <dgm:spPr/>
      <dgm:t>
        <a:bodyPr/>
        <a:lstStyle/>
        <a:p>
          <a:endParaRPr lang="es-MX"/>
        </a:p>
      </dgm:t>
    </dgm:pt>
    <dgm:pt modelId="{2DAFECE9-2F29-415E-9896-17DBB6BD80A4}" type="pres">
      <dgm:prSet presAssocID="{00A36D60-1E87-4D36-AAC6-0B929480971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744127-9ED7-45E9-97C8-957ECF755552}" type="pres">
      <dgm:prSet presAssocID="{00A36D60-1E87-4D36-AAC6-0B929480971E}" presName="centerTile" presStyleLbl="fgShp" presStyleIdx="0" presStyleCnt="1" custScaleX="156251" custScaleY="143478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D05AE586-2BB2-40EE-ACDF-0E389E70E490}" srcId="{DA56F903-FB3F-4873-838D-090A3A1C5920}" destId="{1A4C417E-2551-46EE-9CBA-A4F1470A9AEF}" srcOrd="0" destOrd="0" parTransId="{01B3F65D-2321-4F75-8564-5F14AE8D4DCB}" sibTransId="{8DF2B977-A0AA-4EAB-A89E-DEED886DAE50}"/>
    <dgm:cxn modelId="{086572F1-662B-422B-8321-F5F92B2829FE}" type="presOf" srcId="{470984B1-171E-454A-8120-162B1388848F}" destId="{F2D53F18-5DC0-47B4-B1F4-BD473F5EF284}" srcOrd="0" destOrd="0" presId="urn:microsoft.com/office/officeart/2005/8/layout/matrix1"/>
    <dgm:cxn modelId="{497899F7-1BD7-4843-8D0A-DE31B674793B}" type="presOf" srcId="{54C499CF-97B1-437C-9766-768CB42C1548}" destId="{324D88FA-DB31-4BEE-8800-3C55E244DA6D}" srcOrd="1" destOrd="0" presId="urn:microsoft.com/office/officeart/2005/8/layout/matrix1"/>
    <dgm:cxn modelId="{38B8B82F-E01B-4743-BAA6-14C0010CE924}" type="presOf" srcId="{DA56F903-FB3F-4873-838D-090A3A1C5920}" destId="{9F744127-9ED7-45E9-97C8-957ECF755552}" srcOrd="0" destOrd="0" presId="urn:microsoft.com/office/officeart/2005/8/layout/matrix1"/>
    <dgm:cxn modelId="{1BBD414B-978B-4CD8-A281-0CED57145226}" type="presOf" srcId="{470984B1-171E-454A-8120-162B1388848F}" destId="{96EAFC29-FFEA-4777-9EAB-0948012F400D}" srcOrd="1" destOrd="0" presId="urn:microsoft.com/office/officeart/2005/8/layout/matrix1"/>
    <dgm:cxn modelId="{B1408A20-959F-4021-A3B7-0AAC0A7389EE}" type="presOf" srcId="{54C499CF-97B1-437C-9766-768CB42C1548}" destId="{7F0A0E2E-6436-47FB-A30E-4BE912DC4D10}" srcOrd="0" destOrd="0" presId="urn:microsoft.com/office/officeart/2005/8/layout/matrix1"/>
    <dgm:cxn modelId="{6FCA05ED-05D0-49A2-9E15-686ADED04C01}" srcId="{DA56F903-FB3F-4873-838D-090A3A1C5920}" destId="{99FCD00A-C2BE-4895-ADFE-9745BD301A0C}" srcOrd="3" destOrd="0" parTransId="{52B8642A-A22A-415B-A949-AAB828E6C1C1}" sibTransId="{87852D6D-DC18-4859-A16D-E4317C2EAEE8}"/>
    <dgm:cxn modelId="{BD471B67-12FF-4E35-BB1C-0EC55C884AAE}" type="presOf" srcId="{1A4C417E-2551-46EE-9CBA-A4F1470A9AEF}" destId="{56F642FC-AF7D-4F24-90A3-7B0466614F6A}" srcOrd="1" destOrd="0" presId="urn:microsoft.com/office/officeart/2005/8/layout/matrix1"/>
    <dgm:cxn modelId="{782D4350-A3BC-4498-997B-8885DB39B0AF}" type="presOf" srcId="{99FCD00A-C2BE-4895-ADFE-9745BD301A0C}" destId="{D56D9A94-44FC-4E0F-975F-E76D436E996D}" srcOrd="0" destOrd="0" presId="urn:microsoft.com/office/officeart/2005/8/layout/matrix1"/>
    <dgm:cxn modelId="{EBAA179C-85A6-4544-ACA4-BE6C4A76E2FC}" type="presOf" srcId="{00A36D60-1E87-4D36-AAC6-0B929480971E}" destId="{27534806-F57A-4C1B-A7B7-19A123E05298}" srcOrd="0" destOrd="0" presId="urn:microsoft.com/office/officeart/2005/8/layout/matrix1"/>
    <dgm:cxn modelId="{4694B5BC-54EE-4A33-92C2-05406858DE5D}" srcId="{DA56F903-FB3F-4873-838D-090A3A1C5920}" destId="{54C499CF-97B1-437C-9766-768CB42C1548}" srcOrd="2" destOrd="0" parTransId="{6679FC24-1DA9-4F59-82FE-0C7DE6D04B3B}" sibTransId="{938AC799-6B29-4D56-A996-C07E6D3CB03D}"/>
    <dgm:cxn modelId="{77FCCEAB-0418-4C4C-BB13-995349317808}" type="presOf" srcId="{1A4C417E-2551-46EE-9CBA-A4F1470A9AEF}" destId="{D824D6B3-3F20-4B15-98F4-A568C15B018E}" srcOrd="0" destOrd="0" presId="urn:microsoft.com/office/officeart/2005/8/layout/matrix1"/>
    <dgm:cxn modelId="{39CBF6A9-934A-4B5A-81FA-AD6CF8D8D272}" srcId="{DA56F903-FB3F-4873-838D-090A3A1C5920}" destId="{470984B1-171E-454A-8120-162B1388848F}" srcOrd="1" destOrd="0" parTransId="{29DCC330-38CA-42DB-8A48-7AAABD8BE0B5}" sibTransId="{6FF0DF0B-46F6-4196-969F-CE6E6C1A79DB}"/>
    <dgm:cxn modelId="{482BA6AB-6D00-463B-B971-0787FA885E18}" srcId="{00A36D60-1E87-4D36-AAC6-0B929480971E}" destId="{DA56F903-FB3F-4873-838D-090A3A1C5920}" srcOrd="0" destOrd="0" parTransId="{0E7243E1-D709-4F4A-9523-A35CDB90531C}" sibTransId="{F18A36F9-F672-4C0E-A281-855EDB998A0E}"/>
    <dgm:cxn modelId="{251B16BA-C31B-4187-A279-3B422AE5741F}" type="presOf" srcId="{99FCD00A-C2BE-4895-ADFE-9745BD301A0C}" destId="{2DAFECE9-2F29-415E-9896-17DBB6BD80A4}" srcOrd="1" destOrd="0" presId="urn:microsoft.com/office/officeart/2005/8/layout/matrix1"/>
    <dgm:cxn modelId="{1B86E4F9-99E9-4EE3-99FC-689026BDCB17}" type="presParOf" srcId="{27534806-F57A-4C1B-A7B7-19A123E05298}" destId="{F5FC3EF2-78C0-484F-B68D-8FB184347022}" srcOrd="0" destOrd="0" presId="urn:microsoft.com/office/officeart/2005/8/layout/matrix1"/>
    <dgm:cxn modelId="{CC819DD0-58A3-498A-B94F-2E734014734A}" type="presParOf" srcId="{F5FC3EF2-78C0-484F-B68D-8FB184347022}" destId="{D824D6B3-3F20-4B15-98F4-A568C15B018E}" srcOrd="0" destOrd="0" presId="urn:microsoft.com/office/officeart/2005/8/layout/matrix1"/>
    <dgm:cxn modelId="{496BEDE0-AFEE-4940-9946-9568DF94D91C}" type="presParOf" srcId="{F5FC3EF2-78C0-484F-B68D-8FB184347022}" destId="{56F642FC-AF7D-4F24-90A3-7B0466614F6A}" srcOrd="1" destOrd="0" presId="urn:microsoft.com/office/officeart/2005/8/layout/matrix1"/>
    <dgm:cxn modelId="{7DD0261C-E8E4-49C8-9645-4052CBC2CEA8}" type="presParOf" srcId="{F5FC3EF2-78C0-484F-B68D-8FB184347022}" destId="{F2D53F18-5DC0-47B4-B1F4-BD473F5EF284}" srcOrd="2" destOrd="0" presId="urn:microsoft.com/office/officeart/2005/8/layout/matrix1"/>
    <dgm:cxn modelId="{B9D5A2B6-4559-4A9E-8703-EB24A1492DB8}" type="presParOf" srcId="{F5FC3EF2-78C0-484F-B68D-8FB184347022}" destId="{96EAFC29-FFEA-4777-9EAB-0948012F400D}" srcOrd="3" destOrd="0" presId="urn:microsoft.com/office/officeart/2005/8/layout/matrix1"/>
    <dgm:cxn modelId="{CC5B8A8F-D3D8-4870-B03C-4D43BBF9889A}" type="presParOf" srcId="{F5FC3EF2-78C0-484F-B68D-8FB184347022}" destId="{7F0A0E2E-6436-47FB-A30E-4BE912DC4D10}" srcOrd="4" destOrd="0" presId="urn:microsoft.com/office/officeart/2005/8/layout/matrix1"/>
    <dgm:cxn modelId="{309BAC75-B38D-4861-9E40-E00AB9BE3B10}" type="presParOf" srcId="{F5FC3EF2-78C0-484F-B68D-8FB184347022}" destId="{324D88FA-DB31-4BEE-8800-3C55E244DA6D}" srcOrd="5" destOrd="0" presId="urn:microsoft.com/office/officeart/2005/8/layout/matrix1"/>
    <dgm:cxn modelId="{F48D7A02-EFEF-4DB3-A4A8-0BEEB48D15F0}" type="presParOf" srcId="{F5FC3EF2-78C0-484F-B68D-8FB184347022}" destId="{D56D9A94-44FC-4E0F-975F-E76D436E996D}" srcOrd="6" destOrd="0" presId="urn:microsoft.com/office/officeart/2005/8/layout/matrix1"/>
    <dgm:cxn modelId="{7FFF2B5E-0ABA-4F5A-AB48-211B84415E5E}" type="presParOf" srcId="{F5FC3EF2-78C0-484F-B68D-8FB184347022}" destId="{2DAFECE9-2F29-415E-9896-17DBB6BD80A4}" srcOrd="7" destOrd="0" presId="urn:microsoft.com/office/officeart/2005/8/layout/matrix1"/>
    <dgm:cxn modelId="{56834B49-B319-47BF-8C6A-A7941065BEF9}" type="presParOf" srcId="{27534806-F57A-4C1B-A7B7-19A123E05298}" destId="{9F744127-9ED7-45E9-97C8-957ECF7555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91103F-091E-4A88-B57F-0FFB2F399A50}" type="doc">
      <dgm:prSet loTypeId="urn:microsoft.com/office/officeart/2005/8/layout/radial1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053132F6-1AB1-417C-832D-C06D4CA9B3FC}">
      <dgm:prSet phldrT="[Texto]"/>
      <dgm:spPr/>
      <dgm:t>
        <a:bodyPr/>
        <a:lstStyle/>
        <a:p>
          <a:r>
            <a:rPr lang="es-MX" dirty="0" smtClean="0"/>
            <a:t>SNF</a:t>
          </a:r>
          <a:endParaRPr lang="es-MX" dirty="0"/>
        </a:p>
      </dgm:t>
    </dgm:pt>
    <dgm:pt modelId="{DEBF3E8B-5C95-4324-8AF2-D7481F282EC5}" type="parTrans" cxnId="{C40337E9-AC70-4195-9AE1-90DEFFF853CB}">
      <dgm:prSet/>
      <dgm:spPr/>
      <dgm:t>
        <a:bodyPr/>
        <a:lstStyle/>
        <a:p>
          <a:endParaRPr lang="es-MX"/>
        </a:p>
      </dgm:t>
    </dgm:pt>
    <dgm:pt modelId="{2A4EA521-8E5B-4DE2-B52A-3FBE6C9BE0E8}" type="sibTrans" cxnId="{C40337E9-AC70-4195-9AE1-90DEFFF853CB}">
      <dgm:prSet/>
      <dgm:spPr/>
      <dgm:t>
        <a:bodyPr/>
        <a:lstStyle/>
        <a:p>
          <a:endParaRPr lang="es-MX"/>
        </a:p>
      </dgm:t>
    </dgm:pt>
    <dgm:pt modelId="{F293B797-27B4-4C4F-918C-B5EB08F121FA}">
      <dgm:prSet phldrT="[Texto]" custT="1"/>
      <dgm:spPr/>
      <dgm:t>
        <a:bodyPr/>
        <a:lstStyle/>
        <a:p>
          <a:r>
            <a:rPr lang="es-ES" sz="2200" b="1" dirty="0" smtClean="0"/>
            <a:t>La Auditoría Superior de la Federación</a:t>
          </a:r>
          <a:endParaRPr lang="es-MX" sz="2200" b="1" dirty="0"/>
        </a:p>
      </dgm:t>
    </dgm:pt>
    <dgm:pt modelId="{DD5E8690-8F5D-4DA6-BD74-02B1E4581F72}" type="parTrans" cxnId="{EA5EC403-610B-40B9-BA96-CDA50168641B}">
      <dgm:prSet/>
      <dgm:spPr/>
      <dgm:t>
        <a:bodyPr/>
        <a:lstStyle/>
        <a:p>
          <a:endParaRPr lang="es-MX"/>
        </a:p>
      </dgm:t>
    </dgm:pt>
    <dgm:pt modelId="{8FC650D6-1229-4AAF-A211-BC4D24EAA18D}" type="sibTrans" cxnId="{EA5EC403-610B-40B9-BA96-CDA50168641B}">
      <dgm:prSet/>
      <dgm:spPr/>
      <dgm:t>
        <a:bodyPr/>
        <a:lstStyle/>
        <a:p>
          <a:endParaRPr lang="es-MX"/>
        </a:p>
      </dgm:t>
    </dgm:pt>
    <dgm:pt modelId="{1279EBCF-9A48-44A3-82C6-605801B85424}">
      <dgm:prSet phldrT="[Texto]" custT="1"/>
      <dgm:spPr/>
      <dgm:t>
        <a:bodyPr/>
        <a:lstStyle/>
        <a:p>
          <a:r>
            <a:rPr lang="es-ES" sz="2200" b="1" dirty="0" smtClean="0"/>
            <a:t>La Secretaría de la Función Pública</a:t>
          </a:r>
          <a:endParaRPr lang="es-MX" sz="2200" b="1" dirty="0"/>
        </a:p>
      </dgm:t>
    </dgm:pt>
    <dgm:pt modelId="{6A5ECC92-08FF-49AC-8D0B-51FBB3BB4E6F}" type="parTrans" cxnId="{6D7FE827-42C2-4116-AAD1-76C525348801}">
      <dgm:prSet/>
      <dgm:spPr/>
      <dgm:t>
        <a:bodyPr/>
        <a:lstStyle/>
        <a:p>
          <a:endParaRPr lang="es-MX"/>
        </a:p>
      </dgm:t>
    </dgm:pt>
    <dgm:pt modelId="{31F3EE42-82C5-497C-B66F-BE7F7B56DC34}" type="sibTrans" cxnId="{6D7FE827-42C2-4116-AAD1-76C525348801}">
      <dgm:prSet/>
      <dgm:spPr/>
      <dgm:t>
        <a:bodyPr/>
        <a:lstStyle/>
        <a:p>
          <a:endParaRPr lang="es-MX"/>
        </a:p>
      </dgm:t>
    </dgm:pt>
    <dgm:pt modelId="{3C94FEB6-7FAA-4545-9AB9-BE89735B943F}">
      <dgm:prSet phldrT="[Texto]" custT="1"/>
      <dgm:spPr/>
      <dgm:t>
        <a:bodyPr/>
        <a:lstStyle/>
        <a:p>
          <a:r>
            <a:rPr lang="es-ES" sz="2200" b="1" dirty="0" smtClean="0"/>
            <a:t>Las Entidades de Fiscalización Superiores Locales</a:t>
          </a:r>
          <a:endParaRPr lang="es-MX" sz="2200" b="1" dirty="0"/>
        </a:p>
      </dgm:t>
    </dgm:pt>
    <dgm:pt modelId="{4C63605D-4776-4132-B145-328114F721CA}" type="parTrans" cxnId="{903DFB4F-A03C-420B-AE66-26FE1D25C145}">
      <dgm:prSet/>
      <dgm:spPr/>
      <dgm:t>
        <a:bodyPr/>
        <a:lstStyle/>
        <a:p>
          <a:endParaRPr lang="es-MX"/>
        </a:p>
      </dgm:t>
    </dgm:pt>
    <dgm:pt modelId="{F7C0ED73-84B0-466C-AC1A-587398296A29}" type="sibTrans" cxnId="{903DFB4F-A03C-420B-AE66-26FE1D25C145}">
      <dgm:prSet/>
      <dgm:spPr/>
      <dgm:t>
        <a:bodyPr/>
        <a:lstStyle/>
        <a:p>
          <a:endParaRPr lang="es-MX"/>
        </a:p>
      </dgm:t>
    </dgm:pt>
    <dgm:pt modelId="{8AF50A8A-3770-4AC0-A949-3B0B18CF2680}">
      <dgm:prSet phldrT="[Texto]" custT="1"/>
      <dgm:spPr/>
      <dgm:t>
        <a:bodyPr/>
        <a:lstStyle/>
        <a:p>
          <a:r>
            <a:rPr lang="es-ES" sz="2200" b="1" dirty="0" smtClean="0"/>
            <a:t>Las</a:t>
          </a:r>
          <a:r>
            <a:rPr lang="es-ES" sz="2200" dirty="0" smtClean="0"/>
            <a:t> </a:t>
          </a:r>
          <a:r>
            <a:rPr lang="es-ES" sz="2200" b="1" dirty="0" smtClean="0"/>
            <a:t>secretarías o instancias homólogas encargadas del control interno en las entidades federativas</a:t>
          </a:r>
          <a:r>
            <a:rPr lang="es-ES" sz="2000" b="1" dirty="0" smtClean="0"/>
            <a:t>.</a:t>
          </a:r>
          <a:endParaRPr lang="es-MX" sz="2000" b="1" dirty="0"/>
        </a:p>
      </dgm:t>
    </dgm:pt>
    <dgm:pt modelId="{FFD8294A-9DFC-4265-95DE-5B45BC4D813B}" type="parTrans" cxnId="{4044E63F-0BC6-4783-85CB-F5EDFA8FDE5A}">
      <dgm:prSet/>
      <dgm:spPr/>
      <dgm:t>
        <a:bodyPr/>
        <a:lstStyle/>
        <a:p>
          <a:endParaRPr lang="es-MX"/>
        </a:p>
      </dgm:t>
    </dgm:pt>
    <dgm:pt modelId="{BA6D6021-A73A-44E9-BA07-ECDAAB0AC809}" type="sibTrans" cxnId="{4044E63F-0BC6-4783-85CB-F5EDFA8FDE5A}">
      <dgm:prSet/>
      <dgm:spPr/>
      <dgm:t>
        <a:bodyPr/>
        <a:lstStyle/>
        <a:p>
          <a:endParaRPr lang="es-MX"/>
        </a:p>
      </dgm:t>
    </dgm:pt>
    <dgm:pt modelId="{6F13396D-2E41-48E7-A818-08351E37AC3B}" type="pres">
      <dgm:prSet presAssocID="{9991103F-091E-4A88-B57F-0FFB2F399A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A96F64-AC89-49B9-B1F0-BF44C3A94C62}" type="pres">
      <dgm:prSet presAssocID="{053132F6-1AB1-417C-832D-C06D4CA9B3FC}" presName="centerShape" presStyleLbl="node0" presStyleIdx="0" presStyleCnt="1"/>
      <dgm:spPr/>
      <dgm:t>
        <a:bodyPr/>
        <a:lstStyle/>
        <a:p>
          <a:endParaRPr lang="es-MX"/>
        </a:p>
      </dgm:t>
    </dgm:pt>
    <dgm:pt modelId="{73E88C33-2186-46B2-9838-68E6551128B9}" type="pres">
      <dgm:prSet presAssocID="{DD5E8690-8F5D-4DA6-BD74-02B1E4581F72}" presName="Name9" presStyleLbl="parChTrans1D2" presStyleIdx="0" presStyleCnt="4"/>
      <dgm:spPr/>
      <dgm:t>
        <a:bodyPr/>
        <a:lstStyle/>
        <a:p>
          <a:endParaRPr lang="es-MX"/>
        </a:p>
      </dgm:t>
    </dgm:pt>
    <dgm:pt modelId="{613BD931-A40A-4E82-950C-8889399C839E}" type="pres">
      <dgm:prSet presAssocID="{DD5E8690-8F5D-4DA6-BD74-02B1E4581F72}" presName="connTx" presStyleLbl="parChTrans1D2" presStyleIdx="0" presStyleCnt="4"/>
      <dgm:spPr/>
      <dgm:t>
        <a:bodyPr/>
        <a:lstStyle/>
        <a:p>
          <a:endParaRPr lang="es-MX"/>
        </a:p>
      </dgm:t>
    </dgm:pt>
    <dgm:pt modelId="{7C4FAFFD-66C4-4B5A-8E9F-67CE65AC663F}" type="pres">
      <dgm:prSet presAssocID="{F293B797-27B4-4C4F-918C-B5EB08F121FA}" presName="node" presStyleLbl="node1" presStyleIdx="0" presStyleCnt="4" custScaleX="153791" custRadScaleRad="100170" custRadScaleInc="-74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9057B1-F4A1-4287-B4AE-D9680E10DA0C}" type="pres">
      <dgm:prSet presAssocID="{6A5ECC92-08FF-49AC-8D0B-51FBB3BB4E6F}" presName="Name9" presStyleLbl="parChTrans1D2" presStyleIdx="1" presStyleCnt="4"/>
      <dgm:spPr/>
      <dgm:t>
        <a:bodyPr/>
        <a:lstStyle/>
        <a:p>
          <a:endParaRPr lang="es-MX"/>
        </a:p>
      </dgm:t>
    </dgm:pt>
    <dgm:pt modelId="{BB035900-4ACA-4914-BCD7-FD87ECCE90DE}" type="pres">
      <dgm:prSet presAssocID="{6A5ECC92-08FF-49AC-8D0B-51FBB3BB4E6F}" presName="connTx" presStyleLbl="parChTrans1D2" presStyleIdx="1" presStyleCnt="4"/>
      <dgm:spPr/>
      <dgm:t>
        <a:bodyPr/>
        <a:lstStyle/>
        <a:p>
          <a:endParaRPr lang="es-MX"/>
        </a:p>
      </dgm:t>
    </dgm:pt>
    <dgm:pt modelId="{74504BE0-7A97-4F58-B4F6-15EA3C2DC603}" type="pres">
      <dgm:prSet presAssocID="{1279EBCF-9A48-44A3-82C6-605801B85424}" presName="node" presStyleLbl="node1" presStyleIdx="1" presStyleCnt="4" custScaleX="216688" custScaleY="149918" custRadScaleRad="1366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6780BF-AF14-4CF6-A8E9-9F0243C3929C}" type="pres">
      <dgm:prSet presAssocID="{4C63605D-4776-4132-B145-328114F721CA}" presName="Name9" presStyleLbl="parChTrans1D2" presStyleIdx="2" presStyleCnt="4"/>
      <dgm:spPr/>
      <dgm:t>
        <a:bodyPr/>
        <a:lstStyle/>
        <a:p>
          <a:endParaRPr lang="es-MX"/>
        </a:p>
      </dgm:t>
    </dgm:pt>
    <dgm:pt modelId="{65D25A22-15C3-469D-8D1D-E53E3209195F}" type="pres">
      <dgm:prSet presAssocID="{4C63605D-4776-4132-B145-328114F721CA}" presName="connTx" presStyleLbl="parChTrans1D2" presStyleIdx="2" presStyleCnt="4"/>
      <dgm:spPr/>
      <dgm:t>
        <a:bodyPr/>
        <a:lstStyle/>
        <a:p>
          <a:endParaRPr lang="es-MX"/>
        </a:p>
      </dgm:t>
    </dgm:pt>
    <dgm:pt modelId="{0E46335F-28D8-4538-A1CC-22CD18C00C7F}" type="pres">
      <dgm:prSet presAssocID="{3C94FEB6-7FAA-4545-9AB9-BE89735B943F}" presName="node" presStyleLbl="node1" presStyleIdx="2" presStyleCnt="4" custScaleX="183455" custRadScaleRad="100001" custRadScaleInc="3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63DBBB-4408-494D-A9AA-DECAC90B8367}" type="pres">
      <dgm:prSet presAssocID="{FFD8294A-9DFC-4265-95DE-5B45BC4D813B}" presName="Name9" presStyleLbl="parChTrans1D2" presStyleIdx="3" presStyleCnt="4"/>
      <dgm:spPr/>
      <dgm:t>
        <a:bodyPr/>
        <a:lstStyle/>
        <a:p>
          <a:endParaRPr lang="es-MX"/>
        </a:p>
      </dgm:t>
    </dgm:pt>
    <dgm:pt modelId="{41BFF7E0-F085-40FB-A678-6D4DF5EF35A3}" type="pres">
      <dgm:prSet presAssocID="{FFD8294A-9DFC-4265-95DE-5B45BC4D813B}" presName="connTx" presStyleLbl="parChTrans1D2" presStyleIdx="3" presStyleCnt="4"/>
      <dgm:spPr/>
      <dgm:t>
        <a:bodyPr/>
        <a:lstStyle/>
        <a:p>
          <a:endParaRPr lang="es-MX"/>
        </a:p>
      </dgm:t>
    </dgm:pt>
    <dgm:pt modelId="{6FDC21A3-EF70-40DA-B0E4-45F3488C09D3}" type="pres">
      <dgm:prSet presAssocID="{8AF50A8A-3770-4AC0-A949-3B0B18CF2680}" presName="node" presStyleLbl="node1" presStyleIdx="3" presStyleCnt="4" custScaleX="235345" custScaleY="149918" custRadScaleRad="1424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3DFB4F-A03C-420B-AE66-26FE1D25C145}" srcId="{053132F6-1AB1-417C-832D-C06D4CA9B3FC}" destId="{3C94FEB6-7FAA-4545-9AB9-BE89735B943F}" srcOrd="2" destOrd="0" parTransId="{4C63605D-4776-4132-B145-328114F721CA}" sibTransId="{F7C0ED73-84B0-466C-AC1A-587398296A29}"/>
    <dgm:cxn modelId="{F3C24972-CA5A-4064-AE17-FD2C9C1D6C3B}" type="presOf" srcId="{DD5E8690-8F5D-4DA6-BD74-02B1E4581F72}" destId="{73E88C33-2186-46B2-9838-68E6551128B9}" srcOrd="0" destOrd="0" presId="urn:microsoft.com/office/officeart/2005/8/layout/radial1"/>
    <dgm:cxn modelId="{F5A626AD-7DE8-4A0B-AEDC-D68DF8F6F14F}" type="presOf" srcId="{DD5E8690-8F5D-4DA6-BD74-02B1E4581F72}" destId="{613BD931-A40A-4E82-950C-8889399C839E}" srcOrd="1" destOrd="0" presId="urn:microsoft.com/office/officeart/2005/8/layout/radial1"/>
    <dgm:cxn modelId="{859C0ED9-3E6D-4008-94A2-C3071ED41E4D}" type="presOf" srcId="{053132F6-1AB1-417C-832D-C06D4CA9B3FC}" destId="{91A96F64-AC89-49B9-B1F0-BF44C3A94C62}" srcOrd="0" destOrd="0" presId="urn:microsoft.com/office/officeart/2005/8/layout/radial1"/>
    <dgm:cxn modelId="{EA5EC403-610B-40B9-BA96-CDA50168641B}" srcId="{053132F6-1AB1-417C-832D-C06D4CA9B3FC}" destId="{F293B797-27B4-4C4F-918C-B5EB08F121FA}" srcOrd="0" destOrd="0" parTransId="{DD5E8690-8F5D-4DA6-BD74-02B1E4581F72}" sibTransId="{8FC650D6-1229-4AAF-A211-BC4D24EAA18D}"/>
    <dgm:cxn modelId="{4044E63F-0BC6-4783-85CB-F5EDFA8FDE5A}" srcId="{053132F6-1AB1-417C-832D-C06D4CA9B3FC}" destId="{8AF50A8A-3770-4AC0-A949-3B0B18CF2680}" srcOrd="3" destOrd="0" parTransId="{FFD8294A-9DFC-4265-95DE-5B45BC4D813B}" sibTransId="{BA6D6021-A73A-44E9-BA07-ECDAAB0AC809}"/>
    <dgm:cxn modelId="{ABCBB79F-4C61-4E78-A04A-1E91A59EACBE}" type="presOf" srcId="{4C63605D-4776-4132-B145-328114F721CA}" destId="{2E6780BF-AF14-4CF6-A8E9-9F0243C3929C}" srcOrd="0" destOrd="0" presId="urn:microsoft.com/office/officeart/2005/8/layout/radial1"/>
    <dgm:cxn modelId="{3D9CF414-2A45-44F7-BD13-B96E16A08BCA}" type="presOf" srcId="{3C94FEB6-7FAA-4545-9AB9-BE89735B943F}" destId="{0E46335F-28D8-4538-A1CC-22CD18C00C7F}" srcOrd="0" destOrd="0" presId="urn:microsoft.com/office/officeart/2005/8/layout/radial1"/>
    <dgm:cxn modelId="{C003EDFB-7D67-49CD-AFAE-616813BBD64E}" type="presOf" srcId="{FFD8294A-9DFC-4265-95DE-5B45BC4D813B}" destId="{EA63DBBB-4408-494D-A9AA-DECAC90B8367}" srcOrd="0" destOrd="0" presId="urn:microsoft.com/office/officeart/2005/8/layout/radial1"/>
    <dgm:cxn modelId="{14F6E3F9-F90D-4BC9-8755-70B0A5F5E85A}" type="presOf" srcId="{9991103F-091E-4A88-B57F-0FFB2F399A50}" destId="{6F13396D-2E41-48E7-A818-08351E37AC3B}" srcOrd="0" destOrd="0" presId="urn:microsoft.com/office/officeart/2005/8/layout/radial1"/>
    <dgm:cxn modelId="{059B3FA6-AF68-45C3-BEA6-9AA6DC59EFE0}" type="presOf" srcId="{6A5ECC92-08FF-49AC-8D0B-51FBB3BB4E6F}" destId="{BB035900-4ACA-4914-BCD7-FD87ECCE90DE}" srcOrd="1" destOrd="0" presId="urn:microsoft.com/office/officeart/2005/8/layout/radial1"/>
    <dgm:cxn modelId="{585A2D1A-9AF8-4C14-A12B-7173881DB540}" type="presOf" srcId="{4C63605D-4776-4132-B145-328114F721CA}" destId="{65D25A22-15C3-469D-8D1D-E53E3209195F}" srcOrd="1" destOrd="0" presId="urn:microsoft.com/office/officeart/2005/8/layout/radial1"/>
    <dgm:cxn modelId="{18ACFCF5-E4EB-4558-89ED-9B6A49C71E1D}" type="presOf" srcId="{8AF50A8A-3770-4AC0-A949-3B0B18CF2680}" destId="{6FDC21A3-EF70-40DA-B0E4-45F3488C09D3}" srcOrd="0" destOrd="0" presId="urn:microsoft.com/office/officeart/2005/8/layout/radial1"/>
    <dgm:cxn modelId="{6D7FE827-42C2-4116-AAD1-76C525348801}" srcId="{053132F6-1AB1-417C-832D-C06D4CA9B3FC}" destId="{1279EBCF-9A48-44A3-82C6-605801B85424}" srcOrd="1" destOrd="0" parTransId="{6A5ECC92-08FF-49AC-8D0B-51FBB3BB4E6F}" sibTransId="{31F3EE42-82C5-497C-B66F-BE7F7B56DC34}"/>
    <dgm:cxn modelId="{FA24AACC-EE75-40BF-85BF-23EB5362F94A}" type="presOf" srcId="{F293B797-27B4-4C4F-918C-B5EB08F121FA}" destId="{7C4FAFFD-66C4-4B5A-8E9F-67CE65AC663F}" srcOrd="0" destOrd="0" presId="urn:microsoft.com/office/officeart/2005/8/layout/radial1"/>
    <dgm:cxn modelId="{C40337E9-AC70-4195-9AE1-90DEFFF853CB}" srcId="{9991103F-091E-4A88-B57F-0FFB2F399A50}" destId="{053132F6-1AB1-417C-832D-C06D4CA9B3FC}" srcOrd="0" destOrd="0" parTransId="{DEBF3E8B-5C95-4324-8AF2-D7481F282EC5}" sibTransId="{2A4EA521-8E5B-4DE2-B52A-3FBE6C9BE0E8}"/>
    <dgm:cxn modelId="{D72BAB47-89E1-419C-9A26-D2C62E81CDA8}" type="presOf" srcId="{6A5ECC92-08FF-49AC-8D0B-51FBB3BB4E6F}" destId="{FE9057B1-F4A1-4287-B4AE-D9680E10DA0C}" srcOrd="0" destOrd="0" presId="urn:microsoft.com/office/officeart/2005/8/layout/radial1"/>
    <dgm:cxn modelId="{91D55F94-7170-4195-9761-C1CA3E8302B0}" type="presOf" srcId="{1279EBCF-9A48-44A3-82C6-605801B85424}" destId="{74504BE0-7A97-4F58-B4F6-15EA3C2DC603}" srcOrd="0" destOrd="0" presId="urn:microsoft.com/office/officeart/2005/8/layout/radial1"/>
    <dgm:cxn modelId="{5128AC36-B183-4901-A968-EA47782E8FF9}" type="presOf" srcId="{FFD8294A-9DFC-4265-95DE-5B45BC4D813B}" destId="{41BFF7E0-F085-40FB-A678-6D4DF5EF35A3}" srcOrd="1" destOrd="0" presId="urn:microsoft.com/office/officeart/2005/8/layout/radial1"/>
    <dgm:cxn modelId="{8C62557D-818E-43D1-A578-221AE48262B3}" type="presParOf" srcId="{6F13396D-2E41-48E7-A818-08351E37AC3B}" destId="{91A96F64-AC89-49B9-B1F0-BF44C3A94C62}" srcOrd="0" destOrd="0" presId="urn:microsoft.com/office/officeart/2005/8/layout/radial1"/>
    <dgm:cxn modelId="{669EC033-4FB8-439F-A560-3C461185FF21}" type="presParOf" srcId="{6F13396D-2E41-48E7-A818-08351E37AC3B}" destId="{73E88C33-2186-46B2-9838-68E6551128B9}" srcOrd="1" destOrd="0" presId="urn:microsoft.com/office/officeart/2005/8/layout/radial1"/>
    <dgm:cxn modelId="{44512B52-238F-4CAC-8351-077C2E7C185A}" type="presParOf" srcId="{73E88C33-2186-46B2-9838-68E6551128B9}" destId="{613BD931-A40A-4E82-950C-8889399C839E}" srcOrd="0" destOrd="0" presId="urn:microsoft.com/office/officeart/2005/8/layout/radial1"/>
    <dgm:cxn modelId="{16ECC883-7EC9-4EBA-B718-4B81F96C51B7}" type="presParOf" srcId="{6F13396D-2E41-48E7-A818-08351E37AC3B}" destId="{7C4FAFFD-66C4-4B5A-8E9F-67CE65AC663F}" srcOrd="2" destOrd="0" presId="urn:microsoft.com/office/officeart/2005/8/layout/radial1"/>
    <dgm:cxn modelId="{BE79ED02-2CAF-49D4-9903-87F61965734A}" type="presParOf" srcId="{6F13396D-2E41-48E7-A818-08351E37AC3B}" destId="{FE9057B1-F4A1-4287-B4AE-D9680E10DA0C}" srcOrd="3" destOrd="0" presId="urn:microsoft.com/office/officeart/2005/8/layout/radial1"/>
    <dgm:cxn modelId="{4090D8AD-C2B4-44F9-971C-44E3FF41429F}" type="presParOf" srcId="{FE9057B1-F4A1-4287-B4AE-D9680E10DA0C}" destId="{BB035900-4ACA-4914-BCD7-FD87ECCE90DE}" srcOrd="0" destOrd="0" presId="urn:microsoft.com/office/officeart/2005/8/layout/radial1"/>
    <dgm:cxn modelId="{4832AF3D-0885-4F59-9464-4EE021028EAA}" type="presParOf" srcId="{6F13396D-2E41-48E7-A818-08351E37AC3B}" destId="{74504BE0-7A97-4F58-B4F6-15EA3C2DC603}" srcOrd="4" destOrd="0" presId="urn:microsoft.com/office/officeart/2005/8/layout/radial1"/>
    <dgm:cxn modelId="{6F9ABC19-22FF-4C9A-A05E-09C1D309F34F}" type="presParOf" srcId="{6F13396D-2E41-48E7-A818-08351E37AC3B}" destId="{2E6780BF-AF14-4CF6-A8E9-9F0243C3929C}" srcOrd="5" destOrd="0" presId="urn:microsoft.com/office/officeart/2005/8/layout/radial1"/>
    <dgm:cxn modelId="{23F39649-A18C-469F-9A54-B8D79B60AD85}" type="presParOf" srcId="{2E6780BF-AF14-4CF6-A8E9-9F0243C3929C}" destId="{65D25A22-15C3-469D-8D1D-E53E3209195F}" srcOrd="0" destOrd="0" presId="urn:microsoft.com/office/officeart/2005/8/layout/radial1"/>
    <dgm:cxn modelId="{18D72B6F-A697-418B-BFE3-603243420C9F}" type="presParOf" srcId="{6F13396D-2E41-48E7-A818-08351E37AC3B}" destId="{0E46335F-28D8-4538-A1CC-22CD18C00C7F}" srcOrd="6" destOrd="0" presId="urn:microsoft.com/office/officeart/2005/8/layout/radial1"/>
    <dgm:cxn modelId="{D4549B07-14F4-47A3-A356-CBED2FBE63EC}" type="presParOf" srcId="{6F13396D-2E41-48E7-A818-08351E37AC3B}" destId="{EA63DBBB-4408-494D-A9AA-DECAC90B8367}" srcOrd="7" destOrd="0" presId="urn:microsoft.com/office/officeart/2005/8/layout/radial1"/>
    <dgm:cxn modelId="{C6584A40-78E9-45C7-92AD-46317227BCBB}" type="presParOf" srcId="{EA63DBBB-4408-494D-A9AA-DECAC90B8367}" destId="{41BFF7E0-F085-40FB-A678-6D4DF5EF35A3}" srcOrd="0" destOrd="0" presId="urn:microsoft.com/office/officeart/2005/8/layout/radial1"/>
    <dgm:cxn modelId="{E6801457-DDA6-405E-9A44-519162A2CB56}" type="presParOf" srcId="{6F13396D-2E41-48E7-A818-08351E37AC3B}" destId="{6FDC21A3-EF70-40DA-B0E4-45F3488C09D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876BDC-A68F-4E99-AF55-FF2C6A64C66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CF63BD0E-0BF6-4B1E-B331-0651159409CD}">
      <dgm:prSet phldrT="[Texto]" custT="1"/>
      <dgm:spPr/>
      <dgm:t>
        <a:bodyPr/>
        <a:lstStyle/>
        <a:p>
          <a:r>
            <a:rPr lang="es-MX" sz="2400" b="1" i="0" dirty="0" smtClean="0"/>
            <a:t>a) Normas profesionales comunes a nivel nacional.</a:t>
          </a:r>
          <a:endParaRPr lang="es-MX" sz="2400" b="1" dirty="0"/>
        </a:p>
      </dgm:t>
    </dgm:pt>
    <dgm:pt modelId="{5FC9DDAB-D5B4-4A5D-9EC0-6E26C772F45E}" type="parTrans" cxnId="{2D4161FC-1E38-40C5-8ABD-FFE9BCFCB531}">
      <dgm:prSet/>
      <dgm:spPr/>
      <dgm:t>
        <a:bodyPr/>
        <a:lstStyle/>
        <a:p>
          <a:endParaRPr lang="es-MX"/>
        </a:p>
      </dgm:t>
    </dgm:pt>
    <dgm:pt modelId="{E841A5DE-B407-4010-9DD3-608AC5BF6C89}" type="sibTrans" cxnId="{2D4161FC-1E38-40C5-8ABD-FFE9BCFCB531}">
      <dgm:prSet/>
      <dgm:spPr/>
      <dgm:t>
        <a:bodyPr/>
        <a:lstStyle/>
        <a:p>
          <a:endParaRPr lang="es-MX"/>
        </a:p>
      </dgm:t>
    </dgm:pt>
    <dgm:pt modelId="{B47A219F-9996-46C0-9F5D-5C3DAFC80A3F}">
      <dgm:prSet phldrT="[Texto]" custT="1"/>
      <dgm:spPr/>
      <dgm:t>
        <a:bodyPr/>
        <a:lstStyle/>
        <a:p>
          <a:r>
            <a:rPr lang="es-MX" sz="2400" b="1" i="0" dirty="0" smtClean="0"/>
            <a:t>b) Creación de capacidades</a:t>
          </a:r>
          <a:endParaRPr lang="es-MX" sz="2400" b="1" dirty="0"/>
        </a:p>
      </dgm:t>
    </dgm:pt>
    <dgm:pt modelId="{285B0CD5-BE4C-4C46-A111-AC5E9BFA5DA4}" type="parTrans" cxnId="{671C8201-DF49-405D-A4D0-F46E2B91B7EE}">
      <dgm:prSet/>
      <dgm:spPr/>
      <dgm:t>
        <a:bodyPr/>
        <a:lstStyle/>
        <a:p>
          <a:endParaRPr lang="es-MX"/>
        </a:p>
      </dgm:t>
    </dgm:pt>
    <dgm:pt modelId="{7C259E02-C6B0-433A-A7FB-B76050AF6C01}" type="sibTrans" cxnId="{671C8201-DF49-405D-A4D0-F46E2B91B7EE}">
      <dgm:prSet/>
      <dgm:spPr/>
      <dgm:t>
        <a:bodyPr/>
        <a:lstStyle/>
        <a:p>
          <a:endParaRPr lang="es-MX"/>
        </a:p>
      </dgm:t>
    </dgm:pt>
    <dgm:pt modelId="{D6FE01B9-177E-400D-A903-EF887040CE93}">
      <dgm:prSet phldrT="[Texto]" custT="1"/>
      <dgm:spPr/>
      <dgm:t>
        <a:bodyPr/>
        <a:lstStyle/>
        <a:p>
          <a:r>
            <a:rPr lang="es-MX" sz="2400" b="1" i="0" dirty="0" smtClean="0"/>
            <a:t>c) Intercambio de información y trabajo conjunto</a:t>
          </a:r>
          <a:endParaRPr lang="es-MX" sz="2400" b="1" dirty="0"/>
        </a:p>
      </dgm:t>
    </dgm:pt>
    <dgm:pt modelId="{7807ECB9-EAA1-4B54-9F30-104E7D1A3B54}" type="parTrans" cxnId="{B8E422AC-1753-4A8A-8BBA-7334946A0971}">
      <dgm:prSet/>
      <dgm:spPr/>
      <dgm:t>
        <a:bodyPr/>
        <a:lstStyle/>
        <a:p>
          <a:endParaRPr lang="es-MX"/>
        </a:p>
      </dgm:t>
    </dgm:pt>
    <dgm:pt modelId="{AD8055DC-6457-42A6-8A89-D70E08558AD6}" type="sibTrans" cxnId="{B8E422AC-1753-4A8A-8BBA-7334946A0971}">
      <dgm:prSet/>
      <dgm:spPr/>
      <dgm:t>
        <a:bodyPr/>
        <a:lstStyle/>
        <a:p>
          <a:endParaRPr lang="es-MX"/>
        </a:p>
      </dgm:t>
    </dgm:pt>
    <dgm:pt modelId="{A87E183A-F660-4EC7-8192-D2B147E2592A}">
      <dgm:prSet phldrT="[Texto]" custT="1"/>
      <dgm:spPr/>
      <dgm:t>
        <a:bodyPr/>
        <a:lstStyle/>
        <a:p>
          <a:r>
            <a:rPr lang="es-MX" sz="2400" b="1" i="0" dirty="0" smtClean="0"/>
            <a:t>e) Mayor impacto de la labor de los órganos de auditoría gubernamental en el combate a la corrupción</a:t>
          </a:r>
          <a:endParaRPr lang="es-MX" sz="2400" b="1" dirty="0"/>
        </a:p>
      </dgm:t>
    </dgm:pt>
    <dgm:pt modelId="{BE2EBA30-389A-4EFC-BCF5-96E555B2826B}" type="parTrans" cxnId="{6F5C7751-2483-418F-9172-698A89ADE556}">
      <dgm:prSet/>
      <dgm:spPr/>
      <dgm:t>
        <a:bodyPr/>
        <a:lstStyle/>
        <a:p>
          <a:endParaRPr lang="es-MX"/>
        </a:p>
      </dgm:t>
    </dgm:pt>
    <dgm:pt modelId="{B66A3BE0-1918-4828-82B0-8F7FBAB183E0}" type="sibTrans" cxnId="{6F5C7751-2483-418F-9172-698A89ADE556}">
      <dgm:prSet/>
      <dgm:spPr/>
      <dgm:t>
        <a:bodyPr/>
        <a:lstStyle/>
        <a:p>
          <a:endParaRPr lang="es-MX"/>
        </a:p>
      </dgm:t>
    </dgm:pt>
    <dgm:pt modelId="{DA8409B2-BB1B-43FF-8321-9A3DE0A7DEE5}">
      <dgm:prSet phldrT="[Texto]" custT="1"/>
      <dgm:spPr/>
      <dgm:t>
        <a:bodyPr/>
        <a:lstStyle/>
        <a:p>
          <a:r>
            <a:rPr lang="es-MX" sz="2400" b="1" i="0" dirty="0" smtClean="0"/>
            <a:t>g) Fortalecimiento del papel de la fiscalización en la promoción, determinación y </a:t>
          </a:r>
          <a:r>
            <a:rPr lang="es-MX" sz="2400" b="1" i="0" dirty="0" err="1" smtClean="0"/>
            <a:t>fincamiento</a:t>
          </a:r>
          <a:r>
            <a:rPr lang="es-MX" sz="2400" b="1" i="0" dirty="0" smtClean="0"/>
            <a:t> de responsabilidades a servidores públicos.</a:t>
          </a:r>
          <a:endParaRPr lang="es-MX" sz="2400" b="1" dirty="0"/>
        </a:p>
      </dgm:t>
    </dgm:pt>
    <dgm:pt modelId="{526BC94D-EB42-407A-877D-60F420B66DCF}" type="parTrans" cxnId="{8997813D-685F-48E6-AA83-C04050AADA51}">
      <dgm:prSet/>
      <dgm:spPr/>
      <dgm:t>
        <a:bodyPr/>
        <a:lstStyle/>
        <a:p>
          <a:endParaRPr lang="es-MX"/>
        </a:p>
      </dgm:t>
    </dgm:pt>
    <dgm:pt modelId="{146D825E-C3A5-497D-87CC-B0E3759AE68B}" type="sibTrans" cxnId="{8997813D-685F-48E6-AA83-C04050AADA51}">
      <dgm:prSet/>
      <dgm:spPr/>
      <dgm:t>
        <a:bodyPr/>
        <a:lstStyle/>
        <a:p>
          <a:endParaRPr lang="es-MX"/>
        </a:p>
      </dgm:t>
    </dgm:pt>
    <dgm:pt modelId="{8D37FFEE-9F12-48A1-81FD-9DE338EAF52F}">
      <dgm:prSet/>
      <dgm:spPr/>
      <dgm:t>
        <a:bodyPr/>
        <a:lstStyle/>
        <a:p>
          <a:endParaRPr lang="es-MX" dirty="0"/>
        </a:p>
      </dgm:t>
    </dgm:pt>
    <dgm:pt modelId="{232283DE-B3A3-4911-90CF-8785BA5BB411}" type="parTrans" cxnId="{FB75D232-9EB8-4D70-908E-3130A1FCADC3}">
      <dgm:prSet/>
      <dgm:spPr/>
      <dgm:t>
        <a:bodyPr/>
        <a:lstStyle/>
        <a:p>
          <a:endParaRPr lang="es-MX"/>
        </a:p>
      </dgm:t>
    </dgm:pt>
    <dgm:pt modelId="{AC9D8E1F-9ED4-4CD7-9A33-5DD28F137F6C}" type="sibTrans" cxnId="{FB75D232-9EB8-4D70-908E-3130A1FCADC3}">
      <dgm:prSet/>
      <dgm:spPr/>
      <dgm:t>
        <a:bodyPr/>
        <a:lstStyle/>
        <a:p>
          <a:endParaRPr lang="es-MX"/>
        </a:p>
      </dgm:t>
    </dgm:pt>
    <dgm:pt modelId="{23C532FA-8D96-42A2-A8C3-E11D6BEB1BC0}">
      <dgm:prSet phldrT="[Texto]" custT="1"/>
      <dgm:spPr/>
      <dgm:t>
        <a:bodyPr/>
        <a:lstStyle/>
        <a:p>
          <a:r>
            <a:rPr lang="es-MX" sz="2400" b="1" i="0" dirty="0" smtClean="0"/>
            <a:t>d) Mejoras en el marco legal y operativo vinculado con la fiscalización</a:t>
          </a:r>
          <a:endParaRPr lang="es-MX" sz="2400" b="1" dirty="0"/>
        </a:p>
      </dgm:t>
    </dgm:pt>
    <dgm:pt modelId="{4809D864-D68D-4656-A29E-34CAE84F0B0E}" type="parTrans" cxnId="{FBF05150-CE6A-4700-BDC9-F7A6DFA7803C}">
      <dgm:prSet/>
      <dgm:spPr/>
      <dgm:t>
        <a:bodyPr/>
        <a:lstStyle/>
        <a:p>
          <a:endParaRPr lang="es-MX"/>
        </a:p>
      </dgm:t>
    </dgm:pt>
    <dgm:pt modelId="{99A64C5F-3C84-4431-BCD9-1F08E148407B}" type="sibTrans" cxnId="{FBF05150-CE6A-4700-BDC9-F7A6DFA7803C}">
      <dgm:prSet/>
      <dgm:spPr/>
      <dgm:t>
        <a:bodyPr/>
        <a:lstStyle/>
        <a:p>
          <a:endParaRPr lang="es-MX"/>
        </a:p>
      </dgm:t>
    </dgm:pt>
    <dgm:pt modelId="{995B608B-4E29-4349-897A-4028CE7E6286}" type="pres">
      <dgm:prSet presAssocID="{5A876BDC-A68F-4E99-AF55-FF2C6A64C6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C2C386-B5EA-4C28-ACE8-682D6C559714}" type="pres">
      <dgm:prSet presAssocID="{CF63BD0E-0BF6-4B1E-B331-0651159409CD}" presName="parentLin" presStyleCnt="0"/>
      <dgm:spPr/>
    </dgm:pt>
    <dgm:pt modelId="{5855A992-E1F6-418C-BE37-533287D5F57C}" type="pres">
      <dgm:prSet presAssocID="{CF63BD0E-0BF6-4B1E-B331-0651159409CD}" presName="parentLeftMargin" presStyleLbl="node1" presStyleIdx="0" presStyleCnt="6"/>
      <dgm:spPr/>
      <dgm:t>
        <a:bodyPr/>
        <a:lstStyle/>
        <a:p>
          <a:endParaRPr lang="es-MX"/>
        </a:p>
      </dgm:t>
    </dgm:pt>
    <dgm:pt modelId="{3117893F-884C-41FC-A027-2BC481F93878}" type="pres">
      <dgm:prSet presAssocID="{CF63BD0E-0BF6-4B1E-B331-0651159409CD}" presName="parentText" presStyleLbl="node1" presStyleIdx="0" presStyleCnt="6" custScaleX="158147" custScaleY="13082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97B695-A1BA-4DE4-BCD0-037F83751C25}" type="pres">
      <dgm:prSet presAssocID="{CF63BD0E-0BF6-4B1E-B331-0651159409CD}" presName="negativeSpace" presStyleCnt="0"/>
      <dgm:spPr/>
    </dgm:pt>
    <dgm:pt modelId="{659ED485-718B-4903-A5D1-62291F4285D0}" type="pres">
      <dgm:prSet presAssocID="{CF63BD0E-0BF6-4B1E-B331-0651159409CD}" presName="childText" presStyleLbl="conFgAcc1" presStyleIdx="0" presStyleCnt="6">
        <dgm:presLayoutVars>
          <dgm:bulletEnabled val="1"/>
        </dgm:presLayoutVars>
      </dgm:prSet>
      <dgm:spPr/>
    </dgm:pt>
    <dgm:pt modelId="{A4EA53B1-4A28-4829-A33D-16A19CECA31C}" type="pres">
      <dgm:prSet presAssocID="{E841A5DE-B407-4010-9DD3-608AC5BF6C89}" presName="spaceBetweenRectangles" presStyleCnt="0"/>
      <dgm:spPr/>
    </dgm:pt>
    <dgm:pt modelId="{57E90380-7871-4302-8ED9-5411BEF4B95E}" type="pres">
      <dgm:prSet presAssocID="{B47A219F-9996-46C0-9F5D-5C3DAFC80A3F}" presName="parentLin" presStyleCnt="0"/>
      <dgm:spPr/>
    </dgm:pt>
    <dgm:pt modelId="{63E9FF6D-6080-4FDC-A875-965C7EF9FD92}" type="pres">
      <dgm:prSet presAssocID="{B47A219F-9996-46C0-9F5D-5C3DAFC80A3F}" presName="parentLeftMargin" presStyleLbl="node1" presStyleIdx="0" presStyleCnt="6"/>
      <dgm:spPr/>
      <dgm:t>
        <a:bodyPr/>
        <a:lstStyle/>
        <a:p>
          <a:endParaRPr lang="es-MX"/>
        </a:p>
      </dgm:t>
    </dgm:pt>
    <dgm:pt modelId="{A3AF446C-6675-48C0-B560-54237A2CC57C}" type="pres">
      <dgm:prSet presAssocID="{B47A219F-9996-46C0-9F5D-5C3DAFC80A3F}" presName="parentText" presStyleLbl="node1" presStyleIdx="1" presStyleCnt="6" custScaleX="137599" custScaleY="119042" custLinFactNeighborX="14577" custLinFactNeighborY="-23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8DBCC6-9C23-469A-82C7-99F9EC1EEB54}" type="pres">
      <dgm:prSet presAssocID="{B47A219F-9996-46C0-9F5D-5C3DAFC80A3F}" presName="negativeSpace" presStyleCnt="0"/>
      <dgm:spPr/>
    </dgm:pt>
    <dgm:pt modelId="{74BB98A3-D4F2-4F62-90B8-0A3C2318244B}" type="pres">
      <dgm:prSet presAssocID="{B47A219F-9996-46C0-9F5D-5C3DAFC80A3F}" presName="childText" presStyleLbl="conFgAcc1" presStyleIdx="1" presStyleCnt="6">
        <dgm:presLayoutVars>
          <dgm:bulletEnabled val="1"/>
        </dgm:presLayoutVars>
      </dgm:prSet>
      <dgm:spPr/>
    </dgm:pt>
    <dgm:pt modelId="{B1E1AD3B-F21E-4979-A5CC-2FEF158079C8}" type="pres">
      <dgm:prSet presAssocID="{7C259E02-C6B0-433A-A7FB-B76050AF6C01}" presName="spaceBetweenRectangles" presStyleCnt="0"/>
      <dgm:spPr/>
    </dgm:pt>
    <dgm:pt modelId="{E0392264-8FFC-4F65-94A3-5DC0977CFE92}" type="pres">
      <dgm:prSet presAssocID="{D6FE01B9-177E-400D-A903-EF887040CE93}" presName="parentLin" presStyleCnt="0"/>
      <dgm:spPr/>
    </dgm:pt>
    <dgm:pt modelId="{1513D53A-D1AA-441B-A2B0-DCEC06E057EB}" type="pres">
      <dgm:prSet presAssocID="{D6FE01B9-177E-400D-A903-EF887040CE93}" presName="parentLeftMargin" presStyleLbl="node1" presStyleIdx="1" presStyleCnt="6"/>
      <dgm:spPr/>
      <dgm:t>
        <a:bodyPr/>
        <a:lstStyle/>
        <a:p>
          <a:endParaRPr lang="es-MX"/>
        </a:p>
      </dgm:t>
    </dgm:pt>
    <dgm:pt modelId="{96B45A58-987C-49B3-B215-7885DD147132}" type="pres">
      <dgm:prSet presAssocID="{D6FE01B9-177E-400D-A903-EF887040CE93}" presName="parentText" presStyleLbl="node1" presStyleIdx="2" presStyleCnt="6" custScaleX="142857" custScaleY="10152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0F0627-D1BC-49CD-B7C9-4B489C99F8C2}" type="pres">
      <dgm:prSet presAssocID="{D6FE01B9-177E-400D-A903-EF887040CE93}" presName="negativeSpace" presStyleCnt="0"/>
      <dgm:spPr/>
    </dgm:pt>
    <dgm:pt modelId="{F7E6C598-CE14-425A-86B2-11961F2091ED}" type="pres">
      <dgm:prSet presAssocID="{D6FE01B9-177E-400D-A903-EF887040CE93}" presName="childText" presStyleLbl="conFgAcc1" presStyleIdx="2" presStyleCnt="6">
        <dgm:presLayoutVars>
          <dgm:bulletEnabled val="1"/>
        </dgm:presLayoutVars>
      </dgm:prSet>
      <dgm:spPr/>
    </dgm:pt>
    <dgm:pt modelId="{3D179432-05F5-4061-ADDE-9C0F142C1C24}" type="pres">
      <dgm:prSet presAssocID="{AD8055DC-6457-42A6-8A89-D70E08558AD6}" presName="spaceBetweenRectangles" presStyleCnt="0"/>
      <dgm:spPr/>
    </dgm:pt>
    <dgm:pt modelId="{EC6D4C32-1B09-4083-B524-01076B00F942}" type="pres">
      <dgm:prSet presAssocID="{23C532FA-8D96-42A2-A8C3-E11D6BEB1BC0}" presName="parentLin" presStyleCnt="0"/>
      <dgm:spPr/>
    </dgm:pt>
    <dgm:pt modelId="{4CB44F82-7B63-4538-AEDD-CD0F2A38DC71}" type="pres">
      <dgm:prSet presAssocID="{23C532FA-8D96-42A2-A8C3-E11D6BEB1BC0}" presName="parentLeftMargin" presStyleLbl="node1" presStyleIdx="2" presStyleCnt="6" custScaleX="142857" custScaleY="101521"/>
      <dgm:spPr/>
      <dgm:t>
        <a:bodyPr/>
        <a:lstStyle/>
        <a:p>
          <a:endParaRPr lang="es-MX"/>
        </a:p>
      </dgm:t>
    </dgm:pt>
    <dgm:pt modelId="{EE245EDC-2226-4EBB-9FAA-C26E7B6CE33D}" type="pres">
      <dgm:prSet presAssocID="{23C532FA-8D96-42A2-A8C3-E11D6BEB1BC0}" presName="parentText" presStyleLbl="node1" presStyleIdx="3" presStyleCnt="6" custScaleX="174099" custScaleY="181191" custLinFactNeighborX="-1850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6002DC-88D2-4161-B2DF-31056463B9A0}" type="pres">
      <dgm:prSet presAssocID="{23C532FA-8D96-42A2-A8C3-E11D6BEB1BC0}" presName="negativeSpace" presStyleCnt="0"/>
      <dgm:spPr/>
    </dgm:pt>
    <dgm:pt modelId="{7BA566BD-00DD-42CB-AD44-FFFCD3416D06}" type="pres">
      <dgm:prSet presAssocID="{23C532FA-8D96-42A2-A8C3-E11D6BEB1BC0}" presName="childText" presStyleLbl="conFgAcc1" presStyleIdx="3" presStyleCnt="6">
        <dgm:presLayoutVars>
          <dgm:bulletEnabled val="1"/>
        </dgm:presLayoutVars>
      </dgm:prSet>
      <dgm:spPr/>
    </dgm:pt>
    <dgm:pt modelId="{BD788F0F-F362-4611-9A5F-F11DBF674605}" type="pres">
      <dgm:prSet presAssocID="{99A64C5F-3C84-4431-BCD9-1F08E148407B}" presName="spaceBetweenRectangles" presStyleCnt="0"/>
      <dgm:spPr/>
    </dgm:pt>
    <dgm:pt modelId="{AE24B61E-F233-4C45-8907-109D1FA84C91}" type="pres">
      <dgm:prSet presAssocID="{A87E183A-F660-4EC7-8192-D2B147E2592A}" presName="parentLin" presStyleCnt="0"/>
      <dgm:spPr/>
    </dgm:pt>
    <dgm:pt modelId="{EAD6ADF9-8FE9-42EF-9402-602FDA1BCEC8}" type="pres">
      <dgm:prSet presAssocID="{A87E183A-F660-4EC7-8192-D2B147E2592A}" presName="parentLeftMargin" presStyleLbl="node1" presStyleIdx="3" presStyleCnt="6" custLinFactNeighborX="14577" custLinFactNeighborY="-2355"/>
      <dgm:spPr/>
      <dgm:t>
        <a:bodyPr/>
        <a:lstStyle/>
        <a:p>
          <a:endParaRPr lang="es-MX"/>
        </a:p>
      </dgm:t>
    </dgm:pt>
    <dgm:pt modelId="{37D61789-4D85-406C-8F1D-671DA69BA17D}" type="pres">
      <dgm:prSet presAssocID="{A87E183A-F660-4EC7-8192-D2B147E2592A}" presName="parentText" presStyleLbl="node1" presStyleIdx="4" presStyleCnt="6" custScaleX="137239" custScaleY="17286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8F8954-5B8C-4196-8A28-2699746621FB}" type="pres">
      <dgm:prSet presAssocID="{A87E183A-F660-4EC7-8192-D2B147E2592A}" presName="negativeSpace" presStyleCnt="0"/>
      <dgm:spPr/>
    </dgm:pt>
    <dgm:pt modelId="{4A39BC4F-9F75-40F5-9587-74D8F525F16E}" type="pres">
      <dgm:prSet presAssocID="{A87E183A-F660-4EC7-8192-D2B147E2592A}" presName="childText" presStyleLbl="conFgAcc1" presStyleIdx="4" presStyleCnt="6">
        <dgm:presLayoutVars>
          <dgm:bulletEnabled val="1"/>
        </dgm:presLayoutVars>
      </dgm:prSet>
      <dgm:spPr/>
    </dgm:pt>
    <dgm:pt modelId="{001EB520-52A6-4C11-B413-11B74EEA6E11}" type="pres">
      <dgm:prSet presAssocID="{B66A3BE0-1918-4828-82B0-8F7FBAB183E0}" presName="spaceBetweenRectangles" presStyleCnt="0"/>
      <dgm:spPr/>
    </dgm:pt>
    <dgm:pt modelId="{9675D6EB-EA40-45B9-B271-21A42A1E6E11}" type="pres">
      <dgm:prSet presAssocID="{DA8409B2-BB1B-43FF-8321-9A3DE0A7DEE5}" presName="parentLin" presStyleCnt="0"/>
      <dgm:spPr/>
    </dgm:pt>
    <dgm:pt modelId="{035190B9-FCB8-4FEE-9E92-AC87EE0B8975}" type="pres">
      <dgm:prSet presAssocID="{DA8409B2-BB1B-43FF-8321-9A3DE0A7DEE5}" presName="parentLeftMargin" presStyleLbl="node1" presStyleIdx="4" presStyleCnt="6" custLinFactNeighborX="14577" custLinFactNeighborY="-2355"/>
      <dgm:spPr/>
      <dgm:t>
        <a:bodyPr/>
        <a:lstStyle/>
        <a:p>
          <a:endParaRPr lang="es-MX"/>
        </a:p>
      </dgm:t>
    </dgm:pt>
    <dgm:pt modelId="{E3AFFE71-DA5A-4272-AA57-1F4F565A9BAD}" type="pres">
      <dgm:prSet presAssocID="{DA8409B2-BB1B-43FF-8321-9A3DE0A7DEE5}" presName="parentText" presStyleLbl="node1" presStyleIdx="5" presStyleCnt="6" custScaleX="142997" custScaleY="29157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C44A83-85BB-40BF-8A94-72DD06EF3FEE}" type="pres">
      <dgm:prSet presAssocID="{DA8409B2-BB1B-43FF-8321-9A3DE0A7DEE5}" presName="negativeSpace" presStyleCnt="0"/>
      <dgm:spPr/>
    </dgm:pt>
    <dgm:pt modelId="{B788F333-FD39-43D3-A24D-A53F8862A33E}" type="pres">
      <dgm:prSet presAssocID="{DA8409B2-BB1B-43FF-8321-9A3DE0A7DEE5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2F553E5-B3FA-49C3-ADE1-564AB0A9DE05}" type="presOf" srcId="{CF63BD0E-0BF6-4B1E-B331-0651159409CD}" destId="{3117893F-884C-41FC-A027-2BC481F93878}" srcOrd="1" destOrd="0" presId="urn:microsoft.com/office/officeart/2005/8/layout/list1"/>
    <dgm:cxn modelId="{E3D92453-594C-4D4F-8E9C-C6464E5BC740}" type="presOf" srcId="{B47A219F-9996-46C0-9F5D-5C3DAFC80A3F}" destId="{63E9FF6D-6080-4FDC-A875-965C7EF9FD92}" srcOrd="0" destOrd="0" presId="urn:microsoft.com/office/officeart/2005/8/layout/list1"/>
    <dgm:cxn modelId="{81AA1651-5198-4A8D-8200-9B0013B2D8D9}" type="presOf" srcId="{23C532FA-8D96-42A2-A8C3-E11D6BEB1BC0}" destId="{4CB44F82-7B63-4538-AEDD-CD0F2A38DC71}" srcOrd="0" destOrd="0" presId="urn:microsoft.com/office/officeart/2005/8/layout/list1"/>
    <dgm:cxn modelId="{FB75D232-9EB8-4D70-908E-3130A1FCADC3}" srcId="{DA8409B2-BB1B-43FF-8321-9A3DE0A7DEE5}" destId="{8D37FFEE-9F12-48A1-81FD-9DE338EAF52F}" srcOrd="0" destOrd="0" parTransId="{232283DE-B3A3-4911-90CF-8785BA5BB411}" sibTransId="{AC9D8E1F-9ED4-4CD7-9A33-5DD28F137F6C}"/>
    <dgm:cxn modelId="{187F1786-835E-41D2-8AFB-384ACA866981}" type="presOf" srcId="{CF63BD0E-0BF6-4B1E-B331-0651159409CD}" destId="{5855A992-E1F6-418C-BE37-533287D5F57C}" srcOrd="0" destOrd="0" presId="urn:microsoft.com/office/officeart/2005/8/layout/list1"/>
    <dgm:cxn modelId="{6F5C7751-2483-418F-9172-698A89ADE556}" srcId="{5A876BDC-A68F-4E99-AF55-FF2C6A64C667}" destId="{A87E183A-F660-4EC7-8192-D2B147E2592A}" srcOrd="4" destOrd="0" parTransId="{BE2EBA30-389A-4EFC-BCF5-96E555B2826B}" sibTransId="{B66A3BE0-1918-4828-82B0-8F7FBAB183E0}"/>
    <dgm:cxn modelId="{85EF31A2-AE8F-4504-AFB2-D76276FEEA89}" type="presOf" srcId="{B47A219F-9996-46C0-9F5D-5C3DAFC80A3F}" destId="{A3AF446C-6675-48C0-B560-54237A2CC57C}" srcOrd="1" destOrd="0" presId="urn:microsoft.com/office/officeart/2005/8/layout/list1"/>
    <dgm:cxn modelId="{B84EA45C-24B9-492D-BB0F-5F31DB364C72}" type="presOf" srcId="{DA8409B2-BB1B-43FF-8321-9A3DE0A7DEE5}" destId="{E3AFFE71-DA5A-4272-AA57-1F4F565A9BAD}" srcOrd="1" destOrd="0" presId="urn:microsoft.com/office/officeart/2005/8/layout/list1"/>
    <dgm:cxn modelId="{0822CC27-186C-4C08-9850-F6FA81B9940C}" type="presOf" srcId="{D6FE01B9-177E-400D-A903-EF887040CE93}" destId="{1513D53A-D1AA-441B-A2B0-DCEC06E057EB}" srcOrd="0" destOrd="0" presId="urn:microsoft.com/office/officeart/2005/8/layout/list1"/>
    <dgm:cxn modelId="{BFB8AD4C-6D29-4387-91EA-98FA5FF25607}" type="presOf" srcId="{8D37FFEE-9F12-48A1-81FD-9DE338EAF52F}" destId="{B788F333-FD39-43D3-A24D-A53F8862A33E}" srcOrd="0" destOrd="0" presId="urn:microsoft.com/office/officeart/2005/8/layout/list1"/>
    <dgm:cxn modelId="{8997813D-685F-48E6-AA83-C04050AADA51}" srcId="{5A876BDC-A68F-4E99-AF55-FF2C6A64C667}" destId="{DA8409B2-BB1B-43FF-8321-9A3DE0A7DEE5}" srcOrd="5" destOrd="0" parTransId="{526BC94D-EB42-407A-877D-60F420B66DCF}" sibTransId="{146D825E-C3A5-497D-87CC-B0E3759AE68B}"/>
    <dgm:cxn modelId="{2D4161FC-1E38-40C5-8ABD-FFE9BCFCB531}" srcId="{5A876BDC-A68F-4E99-AF55-FF2C6A64C667}" destId="{CF63BD0E-0BF6-4B1E-B331-0651159409CD}" srcOrd="0" destOrd="0" parTransId="{5FC9DDAB-D5B4-4A5D-9EC0-6E26C772F45E}" sibTransId="{E841A5DE-B407-4010-9DD3-608AC5BF6C89}"/>
    <dgm:cxn modelId="{16B38F0A-B374-4A61-9CAB-33856FAEE0F9}" type="presOf" srcId="{A87E183A-F660-4EC7-8192-D2B147E2592A}" destId="{EAD6ADF9-8FE9-42EF-9402-602FDA1BCEC8}" srcOrd="0" destOrd="0" presId="urn:microsoft.com/office/officeart/2005/8/layout/list1"/>
    <dgm:cxn modelId="{B8E422AC-1753-4A8A-8BBA-7334946A0971}" srcId="{5A876BDC-A68F-4E99-AF55-FF2C6A64C667}" destId="{D6FE01B9-177E-400D-A903-EF887040CE93}" srcOrd="2" destOrd="0" parTransId="{7807ECB9-EAA1-4B54-9F30-104E7D1A3B54}" sibTransId="{AD8055DC-6457-42A6-8A89-D70E08558AD6}"/>
    <dgm:cxn modelId="{FBF05150-CE6A-4700-BDC9-F7A6DFA7803C}" srcId="{5A876BDC-A68F-4E99-AF55-FF2C6A64C667}" destId="{23C532FA-8D96-42A2-A8C3-E11D6BEB1BC0}" srcOrd="3" destOrd="0" parTransId="{4809D864-D68D-4656-A29E-34CAE84F0B0E}" sibTransId="{99A64C5F-3C84-4431-BCD9-1F08E148407B}"/>
    <dgm:cxn modelId="{15D2158C-A10F-492B-AE81-F7D8A7357D9B}" type="presOf" srcId="{5A876BDC-A68F-4E99-AF55-FF2C6A64C667}" destId="{995B608B-4E29-4349-897A-4028CE7E6286}" srcOrd="0" destOrd="0" presId="urn:microsoft.com/office/officeart/2005/8/layout/list1"/>
    <dgm:cxn modelId="{536DAF68-FE4F-43CC-90B1-C9AA7203DCBB}" type="presOf" srcId="{D6FE01B9-177E-400D-A903-EF887040CE93}" destId="{96B45A58-987C-49B3-B215-7885DD147132}" srcOrd="1" destOrd="0" presId="urn:microsoft.com/office/officeart/2005/8/layout/list1"/>
    <dgm:cxn modelId="{F471C2AA-1CAE-465D-86B2-1F1614FEC5AF}" type="presOf" srcId="{DA8409B2-BB1B-43FF-8321-9A3DE0A7DEE5}" destId="{035190B9-FCB8-4FEE-9E92-AC87EE0B8975}" srcOrd="0" destOrd="0" presId="urn:microsoft.com/office/officeart/2005/8/layout/list1"/>
    <dgm:cxn modelId="{AFB68E0C-89ED-480B-BDEF-35A04F7700A7}" type="presOf" srcId="{23C532FA-8D96-42A2-A8C3-E11D6BEB1BC0}" destId="{EE245EDC-2226-4EBB-9FAA-C26E7B6CE33D}" srcOrd="1" destOrd="0" presId="urn:microsoft.com/office/officeart/2005/8/layout/list1"/>
    <dgm:cxn modelId="{B3C47596-639B-4706-9850-BE09308EBC11}" type="presOf" srcId="{A87E183A-F660-4EC7-8192-D2B147E2592A}" destId="{37D61789-4D85-406C-8F1D-671DA69BA17D}" srcOrd="1" destOrd="0" presId="urn:microsoft.com/office/officeart/2005/8/layout/list1"/>
    <dgm:cxn modelId="{671C8201-DF49-405D-A4D0-F46E2B91B7EE}" srcId="{5A876BDC-A68F-4E99-AF55-FF2C6A64C667}" destId="{B47A219F-9996-46C0-9F5D-5C3DAFC80A3F}" srcOrd="1" destOrd="0" parTransId="{285B0CD5-BE4C-4C46-A111-AC5E9BFA5DA4}" sibTransId="{7C259E02-C6B0-433A-A7FB-B76050AF6C01}"/>
    <dgm:cxn modelId="{783B70E6-6DE7-4DA9-939D-0E745B598C06}" type="presParOf" srcId="{995B608B-4E29-4349-897A-4028CE7E6286}" destId="{5BC2C386-B5EA-4C28-ACE8-682D6C559714}" srcOrd="0" destOrd="0" presId="urn:microsoft.com/office/officeart/2005/8/layout/list1"/>
    <dgm:cxn modelId="{758F9F87-BEB5-483D-B8DB-58C4AEA151B6}" type="presParOf" srcId="{5BC2C386-B5EA-4C28-ACE8-682D6C559714}" destId="{5855A992-E1F6-418C-BE37-533287D5F57C}" srcOrd="0" destOrd="0" presId="urn:microsoft.com/office/officeart/2005/8/layout/list1"/>
    <dgm:cxn modelId="{C152924E-C6D8-4996-B2E0-8C4D92E03C17}" type="presParOf" srcId="{5BC2C386-B5EA-4C28-ACE8-682D6C559714}" destId="{3117893F-884C-41FC-A027-2BC481F93878}" srcOrd="1" destOrd="0" presId="urn:microsoft.com/office/officeart/2005/8/layout/list1"/>
    <dgm:cxn modelId="{3C8BAAD7-EA24-4528-B922-92F2035BB5EE}" type="presParOf" srcId="{995B608B-4E29-4349-897A-4028CE7E6286}" destId="{8597B695-A1BA-4DE4-BCD0-037F83751C25}" srcOrd="1" destOrd="0" presId="urn:microsoft.com/office/officeart/2005/8/layout/list1"/>
    <dgm:cxn modelId="{348C7578-3398-4D5D-A22D-504054430A77}" type="presParOf" srcId="{995B608B-4E29-4349-897A-4028CE7E6286}" destId="{659ED485-718B-4903-A5D1-62291F4285D0}" srcOrd="2" destOrd="0" presId="urn:microsoft.com/office/officeart/2005/8/layout/list1"/>
    <dgm:cxn modelId="{E96A98BF-6C20-4700-9699-1593F4D0A68E}" type="presParOf" srcId="{995B608B-4E29-4349-897A-4028CE7E6286}" destId="{A4EA53B1-4A28-4829-A33D-16A19CECA31C}" srcOrd="3" destOrd="0" presId="urn:microsoft.com/office/officeart/2005/8/layout/list1"/>
    <dgm:cxn modelId="{660D5C95-E3D9-4BEF-A390-DA35617C8780}" type="presParOf" srcId="{995B608B-4E29-4349-897A-4028CE7E6286}" destId="{57E90380-7871-4302-8ED9-5411BEF4B95E}" srcOrd="4" destOrd="0" presId="urn:microsoft.com/office/officeart/2005/8/layout/list1"/>
    <dgm:cxn modelId="{E75D03F3-E6BC-4620-9AC7-66594C54F038}" type="presParOf" srcId="{57E90380-7871-4302-8ED9-5411BEF4B95E}" destId="{63E9FF6D-6080-4FDC-A875-965C7EF9FD92}" srcOrd="0" destOrd="0" presId="urn:microsoft.com/office/officeart/2005/8/layout/list1"/>
    <dgm:cxn modelId="{7ECE7C4E-AF7D-45E1-A0D8-70B3393B8959}" type="presParOf" srcId="{57E90380-7871-4302-8ED9-5411BEF4B95E}" destId="{A3AF446C-6675-48C0-B560-54237A2CC57C}" srcOrd="1" destOrd="0" presId="urn:microsoft.com/office/officeart/2005/8/layout/list1"/>
    <dgm:cxn modelId="{2222C428-CA5B-43DC-A034-E8E151EAE854}" type="presParOf" srcId="{995B608B-4E29-4349-897A-4028CE7E6286}" destId="{088DBCC6-9C23-469A-82C7-99F9EC1EEB54}" srcOrd="5" destOrd="0" presId="urn:microsoft.com/office/officeart/2005/8/layout/list1"/>
    <dgm:cxn modelId="{50BEF5F0-0EAF-43FA-AA5D-37EDDF18275B}" type="presParOf" srcId="{995B608B-4E29-4349-897A-4028CE7E6286}" destId="{74BB98A3-D4F2-4F62-90B8-0A3C2318244B}" srcOrd="6" destOrd="0" presId="urn:microsoft.com/office/officeart/2005/8/layout/list1"/>
    <dgm:cxn modelId="{000420FA-A07E-4D17-92E7-E84E9AB8E998}" type="presParOf" srcId="{995B608B-4E29-4349-897A-4028CE7E6286}" destId="{B1E1AD3B-F21E-4979-A5CC-2FEF158079C8}" srcOrd="7" destOrd="0" presId="urn:microsoft.com/office/officeart/2005/8/layout/list1"/>
    <dgm:cxn modelId="{6D3FF988-813F-48DF-986B-4CAEE99E4612}" type="presParOf" srcId="{995B608B-4E29-4349-897A-4028CE7E6286}" destId="{E0392264-8FFC-4F65-94A3-5DC0977CFE92}" srcOrd="8" destOrd="0" presId="urn:microsoft.com/office/officeart/2005/8/layout/list1"/>
    <dgm:cxn modelId="{4BAD25A1-19AC-44D0-A99A-A3D57156629D}" type="presParOf" srcId="{E0392264-8FFC-4F65-94A3-5DC0977CFE92}" destId="{1513D53A-D1AA-441B-A2B0-DCEC06E057EB}" srcOrd="0" destOrd="0" presId="urn:microsoft.com/office/officeart/2005/8/layout/list1"/>
    <dgm:cxn modelId="{E6539988-1B94-4353-B2B2-E7F224C4E9FE}" type="presParOf" srcId="{E0392264-8FFC-4F65-94A3-5DC0977CFE92}" destId="{96B45A58-987C-49B3-B215-7885DD147132}" srcOrd="1" destOrd="0" presId="urn:microsoft.com/office/officeart/2005/8/layout/list1"/>
    <dgm:cxn modelId="{C8E3D74E-DC56-4944-83F5-81A5700C4A94}" type="presParOf" srcId="{995B608B-4E29-4349-897A-4028CE7E6286}" destId="{AC0F0627-D1BC-49CD-B7C9-4B489C99F8C2}" srcOrd="9" destOrd="0" presId="urn:microsoft.com/office/officeart/2005/8/layout/list1"/>
    <dgm:cxn modelId="{4A91EC22-AA30-4BFD-9392-5ECB70CF528D}" type="presParOf" srcId="{995B608B-4E29-4349-897A-4028CE7E6286}" destId="{F7E6C598-CE14-425A-86B2-11961F2091ED}" srcOrd="10" destOrd="0" presId="urn:microsoft.com/office/officeart/2005/8/layout/list1"/>
    <dgm:cxn modelId="{CDEA67DE-77E8-432C-A6A7-72DCECDEB375}" type="presParOf" srcId="{995B608B-4E29-4349-897A-4028CE7E6286}" destId="{3D179432-05F5-4061-ADDE-9C0F142C1C24}" srcOrd="11" destOrd="0" presId="urn:microsoft.com/office/officeart/2005/8/layout/list1"/>
    <dgm:cxn modelId="{5DFE2245-6D59-478B-AD01-F58AE41F097F}" type="presParOf" srcId="{995B608B-4E29-4349-897A-4028CE7E6286}" destId="{EC6D4C32-1B09-4083-B524-01076B00F942}" srcOrd="12" destOrd="0" presId="urn:microsoft.com/office/officeart/2005/8/layout/list1"/>
    <dgm:cxn modelId="{A8CD9628-CAE4-466B-B2A9-75FCD5FD5C11}" type="presParOf" srcId="{EC6D4C32-1B09-4083-B524-01076B00F942}" destId="{4CB44F82-7B63-4538-AEDD-CD0F2A38DC71}" srcOrd="0" destOrd="0" presId="urn:microsoft.com/office/officeart/2005/8/layout/list1"/>
    <dgm:cxn modelId="{5816D30F-A9CF-484F-ABB1-DD5B76B00ADB}" type="presParOf" srcId="{EC6D4C32-1B09-4083-B524-01076B00F942}" destId="{EE245EDC-2226-4EBB-9FAA-C26E7B6CE33D}" srcOrd="1" destOrd="0" presId="urn:microsoft.com/office/officeart/2005/8/layout/list1"/>
    <dgm:cxn modelId="{35026E12-CBED-498C-917E-7921C196DCA3}" type="presParOf" srcId="{995B608B-4E29-4349-897A-4028CE7E6286}" destId="{D96002DC-88D2-4161-B2DF-31056463B9A0}" srcOrd="13" destOrd="0" presId="urn:microsoft.com/office/officeart/2005/8/layout/list1"/>
    <dgm:cxn modelId="{120F1F67-B8E3-4CD3-8E8D-C7088DAFAD05}" type="presParOf" srcId="{995B608B-4E29-4349-897A-4028CE7E6286}" destId="{7BA566BD-00DD-42CB-AD44-FFFCD3416D06}" srcOrd="14" destOrd="0" presId="urn:microsoft.com/office/officeart/2005/8/layout/list1"/>
    <dgm:cxn modelId="{4137FBA2-9BCC-45A5-9D96-43C4246CF77D}" type="presParOf" srcId="{995B608B-4E29-4349-897A-4028CE7E6286}" destId="{BD788F0F-F362-4611-9A5F-F11DBF674605}" srcOrd="15" destOrd="0" presId="urn:microsoft.com/office/officeart/2005/8/layout/list1"/>
    <dgm:cxn modelId="{CB295D6B-4062-48BC-8E7D-5F2EEBCA7ED4}" type="presParOf" srcId="{995B608B-4E29-4349-897A-4028CE7E6286}" destId="{AE24B61E-F233-4C45-8907-109D1FA84C91}" srcOrd="16" destOrd="0" presId="urn:microsoft.com/office/officeart/2005/8/layout/list1"/>
    <dgm:cxn modelId="{09681B34-0961-4CBD-BA87-0591FBD45C9A}" type="presParOf" srcId="{AE24B61E-F233-4C45-8907-109D1FA84C91}" destId="{EAD6ADF9-8FE9-42EF-9402-602FDA1BCEC8}" srcOrd="0" destOrd="0" presId="urn:microsoft.com/office/officeart/2005/8/layout/list1"/>
    <dgm:cxn modelId="{7DE3D0A4-C005-4D02-9DBF-1FE5E8E007CC}" type="presParOf" srcId="{AE24B61E-F233-4C45-8907-109D1FA84C91}" destId="{37D61789-4D85-406C-8F1D-671DA69BA17D}" srcOrd="1" destOrd="0" presId="urn:microsoft.com/office/officeart/2005/8/layout/list1"/>
    <dgm:cxn modelId="{A136EBAA-7A87-46C6-8A6D-9D3C354F2258}" type="presParOf" srcId="{995B608B-4E29-4349-897A-4028CE7E6286}" destId="{A18F8954-5B8C-4196-8A28-2699746621FB}" srcOrd="17" destOrd="0" presId="urn:microsoft.com/office/officeart/2005/8/layout/list1"/>
    <dgm:cxn modelId="{01C06504-E166-443C-8643-2C8C5845ECAF}" type="presParOf" srcId="{995B608B-4E29-4349-897A-4028CE7E6286}" destId="{4A39BC4F-9F75-40F5-9587-74D8F525F16E}" srcOrd="18" destOrd="0" presId="urn:microsoft.com/office/officeart/2005/8/layout/list1"/>
    <dgm:cxn modelId="{1AB7CF61-FA92-4E36-ACB6-BA4987F853A1}" type="presParOf" srcId="{995B608B-4E29-4349-897A-4028CE7E6286}" destId="{001EB520-52A6-4C11-B413-11B74EEA6E11}" srcOrd="19" destOrd="0" presId="urn:microsoft.com/office/officeart/2005/8/layout/list1"/>
    <dgm:cxn modelId="{39203CC0-1E20-4B82-9142-7BD9C7378230}" type="presParOf" srcId="{995B608B-4E29-4349-897A-4028CE7E6286}" destId="{9675D6EB-EA40-45B9-B271-21A42A1E6E11}" srcOrd="20" destOrd="0" presId="urn:microsoft.com/office/officeart/2005/8/layout/list1"/>
    <dgm:cxn modelId="{97B1BE94-A13E-432D-84A0-BFB86D892E9B}" type="presParOf" srcId="{9675D6EB-EA40-45B9-B271-21A42A1E6E11}" destId="{035190B9-FCB8-4FEE-9E92-AC87EE0B8975}" srcOrd="0" destOrd="0" presId="urn:microsoft.com/office/officeart/2005/8/layout/list1"/>
    <dgm:cxn modelId="{C38F774A-0065-42E1-A35A-CFA1E22FFDF4}" type="presParOf" srcId="{9675D6EB-EA40-45B9-B271-21A42A1E6E11}" destId="{E3AFFE71-DA5A-4272-AA57-1F4F565A9BAD}" srcOrd="1" destOrd="0" presId="urn:microsoft.com/office/officeart/2005/8/layout/list1"/>
    <dgm:cxn modelId="{4AB26250-AF00-4ED3-80AD-AD4E49E67D51}" type="presParOf" srcId="{995B608B-4E29-4349-897A-4028CE7E6286}" destId="{30C44A83-85BB-40BF-8A94-72DD06EF3FEE}" srcOrd="21" destOrd="0" presId="urn:microsoft.com/office/officeart/2005/8/layout/list1"/>
    <dgm:cxn modelId="{4C642D75-E00D-40ED-A67D-29F6124F72C5}" type="presParOf" srcId="{995B608B-4E29-4349-897A-4028CE7E6286}" destId="{B788F333-FD39-43D3-A24D-A53F8862A3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326F52-F2DA-49CD-9A32-F94CE49918A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08291FF-0897-44DD-91DC-427FBA7D3FF3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Nueva</a:t>
          </a:r>
          <a:endParaRPr lang="es-MX" b="1" dirty="0">
            <a:solidFill>
              <a:schemeClr val="tx1"/>
            </a:solidFill>
          </a:endParaRPr>
        </a:p>
      </dgm:t>
    </dgm:pt>
    <dgm:pt modelId="{859C9242-F171-40F8-9CE2-6316DB65DF19}" type="parTrans" cxnId="{C43109DD-41E0-4787-92E6-5726FDF72384}">
      <dgm:prSet/>
      <dgm:spPr/>
      <dgm:t>
        <a:bodyPr/>
        <a:lstStyle/>
        <a:p>
          <a:endParaRPr lang="es-MX"/>
        </a:p>
      </dgm:t>
    </dgm:pt>
    <dgm:pt modelId="{99BD4472-C3BE-4735-9D15-B51DB0C61F28}" type="sibTrans" cxnId="{C43109DD-41E0-4787-92E6-5726FDF72384}">
      <dgm:prSet/>
      <dgm:spPr/>
      <dgm:t>
        <a:bodyPr/>
        <a:lstStyle/>
        <a:p>
          <a:endParaRPr lang="es-MX"/>
        </a:p>
      </dgm:t>
    </dgm:pt>
    <dgm:pt modelId="{870C786F-8961-4209-94AC-9B8EBA4F27D0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Nueva</a:t>
          </a:r>
          <a:endParaRPr lang="es-MX" b="1" dirty="0">
            <a:solidFill>
              <a:schemeClr val="tx1"/>
            </a:solidFill>
          </a:endParaRPr>
        </a:p>
      </dgm:t>
    </dgm:pt>
    <dgm:pt modelId="{5952D8C1-3F71-4329-85AC-B8247AAEA4D8}" type="parTrans" cxnId="{A9F9A875-4CF1-43D1-9E2B-EBA6A4EA368C}">
      <dgm:prSet/>
      <dgm:spPr/>
      <dgm:t>
        <a:bodyPr/>
        <a:lstStyle/>
        <a:p>
          <a:endParaRPr lang="es-MX"/>
        </a:p>
      </dgm:t>
    </dgm:pt>
    <dgm:pt modelId="{CB402496-155E-40CC-A70F-B63932F1E345}" type="sibTrans" cxnId="{A9F9A875-4CF1-43D1-9E2B-EBA6A4EA368C}">
      <dgm:prSet/>
      <dgm:spPr/>
      <dgm:t>
        <a:bodyPr/>
        <a:lstStyle/>
        <a:p>
          <a:endParaRPr lang="es-MX"/>
        </a:p>
      </dgm:t>
    </dgm:pt>
    <dgm:pt modelId="{F87DEC80-84B0-4E15-BB29-B1AF94CAD59E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Nueva</a:t>
          </a:r>
          <a:endParaRPr lang="es-MX" b="1" dirty="0">
            <a:solidFill>
              <a:schemeClr val="tx1"/>
            </a:solidFill>
          </a:endParaRPr>
        </a:p>
      </dgm:t>
    </dgm:pt>
    <dgm:pt modelId="{7AAFE5B4-FF2E-4F3D-B32D-4ED896DEE30D}" type="parTrans" cxnId="{1A832932-F0D8-4E13-9142-B15CF58042CE}">
      <dgm:prSet/>
      <dgm:spPr/>
      <dgm:t>
        <a:bodyPr/>
        <a:lstStyle/>
        <a:p>
          <a:endParaRPr lang="es-MX"/>
        </a:p>
      </dgm:t>
    </dgm:pt>
    <dgm:pt modelId="{9D177C91-224A-456E-9FFA-BB7D4D8A6BE1}" type="sibTrans" cxnId="{1A832932-F0D8-4E13-9142-B15CF58042CE}">
      <dgm:prSet/>
      <dgm:spPr/>
      <dgm:t>
        <a:bodyPr/>
        <a:lstStyle/>
        <a:p>
          <a:endParaRPr lang="es-MX"/>
        </a:p>
      </dgm:t>
    </dgm:pt>
    <dgm:pt modelId="{AC795E8F-C537-4849-8329-D1450FD8A56C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Nueva</a:t>
          </a:r>
          <a:endParaRPr lang="es-MX" b="1" dirty="0">
            <a:solidFill>
              <a:schemeClr val="tx1"/>
            </a:solidFill>
          </a:endParaRPr>
        </a:p>
      </dgm:t>
    </dgm:pt>
    <dgm:pt modelId="{1BEBD522-9A46-4A46-BDD3-AB1DAFFFB2EF}" type="parTrans" cxnId="{7789804D-C86F-4638-A400-FDA4C3DCA5BB}">
      <dgm:prSet/>
      <dgm:spPr/>
      <dgm:t>
        <a:bodyPr/>
        <a:lstStyle/>
        <a:p>
          <a:endParaRPr lang="es-MX"/>
        </a:p>
      </dgm:t>
    </dgm:pt>
    <dgm:pt modelId="{C4329238-E6EC-4D9C-8FE3-1BD8586B54C1}" type="sibTrans" cxnId="{7789804D-C86F-4638-A400-FDA4C3DCA5BB}">
      <dgm:prSet/>
      <dgm:spPr/>
      <dgm:t>
        <a:bodyPr/>
        <a:lstStyle/>
        <a:p>
          <a:endParaRPr lang="es-MX"/>
        </a:p>
      </dgm:t>
    </dgm:pt>
    <dgm:pt modelId="{A3BC3393-FEA0-4374-8489-8DD26CFA28F8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Reforma</a:t>
          </a:r>
          <a:endParaRPr lang="es-MX" b="1" dirty="0">
            <a:solidFill>
              <a:schemeClr val="tx1"/>
            </a:solidFill>
          </a:endParaRPr>
        </a:p>
      </dgm:t>
    </dgm:pt>
    <dgm:pt modelId="{85146F2C-A96A-49D7-80B2-8C9184B9B0B2}" type="parTrans" cxnId="{3DD3F787-8AB4-4067-BC43-BC409D6E8C5C}">
      <dgm:prSet/>
      <dgm:spPr/>
      <dgm:t>
        <a:bodyPr/>
        <a:lstStyle/>
        <a:p>
          <a:endParaRPr lang="es-MX"/>
        </a:p>
      </dgm:t>
    </dgm:pt>
    <dgm:pt modelId="{6DA292C3-90C4-45A2-BA9F-774985A987E5}" type="sibTrans" cxnId="{3DD3F787-8AB4-4067-BC43-BC409D6E8C5C}">
      <dgm:prSet/>
      <dgm:spPr/>
      <dgm:t>
        <a:bodyPr/>
        <a:lstStyle/>
        <a:p>
          <a:endParaRPr lang="es-MX"/>
        </a:p>
      </dgm:t>
    </dgm:pt>
    <dgm:pt modelId="{ED7D09B3-F142-48F2-8645-637BB05EF37E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Reforma</a:t>
          </a:r>
          <a:endParaRPr lang="es-MX" b="1" dirty="0">
            <a:solidFill>
              <a:schemeClr val="tx1"/>
            </a:solidFill>
          </a:endParaRPr>
        </a:p>
      </dgm:t>
    </dgm:pt>
    <dgm:pt modelId="{01892439-9C57-4F39-8400-791044C3D4C2}" type="parTrans" cxnId="{8586858D-95A1-4EC6-AC1B-39BBB58E07CF}">
      <dgm:prSet/>
      <dgm:spPr/>
      <dgm:t>
        <a:bodyPr/>
        <a:lstStyle/>
        <a:p>
          <a:endParaRPr lang="es-MX"/>
        </a:p>
      </dgm:t>
    </dgm:pt>
    <dgm:pt modelId="{4FFA24C8-71AE-4817-B1F7-8AE84CFC1D1F}" type="sibTrans" cxnId="{8586858D-95A1-4EC6-AC1B-39BBB58E07CF}">
      <dgm:prSet/>
      <dgm:spPr/>
      <dgm:t>
        <a:bodyPr/>
        <a:lstStyle/>
        <a:p>
          <a:endParaRPr lang="es-MX"/>
        </a:p>
      </dgm:t>
    </dgm:pt>
    <dgm:pt modelId="{2EF2429B-8542-4E4E-BE2D-76841963986F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Reforma</a:t>
          </a:r>
          <a:endParaRPr lang="es-MX" b="1" dirty="0">
            <a:solidFill>
              <a:schemeClr val="tx1"/>
            </a:solidFill>
          </a:endParaRPr>
        </a:p>
      </dgm:t>
    </dgm:pt>
    <dgm:pt modelId="{2933D92C-ED02-4A7A-93DE-89FEC87409B6}" type="parTrans" cxnId="{7ADADFC5-5F6A-4E4D-BCE2-A6A8802BC1ED}">
      <dgm:prSet/>
      <dgm:spPr/>
      <dgm:t>
        <a:bodyPr/>
        <a:lstStyle/>
        <a:p>
          <a:endParaRPr lang="es-MX"/>
        </a:p>
      </dgm:t>
    </dgm:pt>
    <dgm:pt modelId="{AD16D5B1-A790-4D08-AF19-9CF71D9DBB46}" type="sibTrans" cxnId="{7ADADFC5-5F6A-4E4D-BCE2-A6A8802BC1ED}">
      <dgm:prSet/>
      <dgm:spPr/>
      <dgm:t>
        <a:bodyPr/>
        <a:lstStyle/>
        <a:p>
          <a:endParaRPr lang="es-MX"/>
        </a:p>
      </dgm:t>
    </dgm:pt>
    <dgm:pt modelId="{B6AE4A92-A090-4029-AED0-BBAA8E3E39B2}">
      <dgm:prSet phldrT="[Texto]"/>
      <dgm:spPr/>
      <dgm:t>
        <a:bodyPr/>
        <a:lstStyle/>
        <a:p>
          <a:r>
            <a:rPr lang="es-MX" dirty="0" smtClean="0"/>
            <a:t>Ley Orgánica de la Administración Pública Federal</a:t>
          </a:r>
          <a:endParaRPr lang="es-MX" dirty="0"/>
        </a:p>
      </dgm:t>
    </dgm:pt>
    <dgm:pt modelId="{96FE7A2C-3EAE-45E0-BC20-E9A441859ECC}" type="parTrans" cxnId="{C70A98B6-AEA0-486B-B280-C1E93A8C8213}">
      <dgm:prSet/>
      <dgm:spPr/>
      <dgm:t>
        <a:bodyPr/>
        <a:lstStyle/>
        <a:p>
          <a:endParaRPr lang="es-MX"/>
        </a:p>
      </dgm:t>
    </dgm:pt>
    <dgm:pt modelId="{1B336965-5A3E-4B14-98F4-1829B10EB7FB}" type="sibTrans" cxnId="{C70A98B6-AEA0-486B-B280-C1E93A8C8213}">
      <dgm:prSet/>
      <dgm:spPr/>
      <dgm:t>
        <a:bodyPr/>
        <a:lstStyle/>
        <a:p>
          <a:endParaRPr lang="es-MX"/>
        </a:p>
      </dgm:t>
    </dgm:pt>
    <dgm:pt modelId="{6D28D994-89BA-4C8E-82D9-DD9B26D3ECCF}">
      <dgm:prSet/>
      <dgm:spPr/>
      <dgm:t>
        <a:bodyPr/>
        <a:lstStyle/>
        <a:p>
          <a:r>
            <a:rPr lang="es-MX" dirty="0" smtClean="0"/>
            <a:t>Ley General del Sistema Nacional Anticorrupción  </a:t>
          </a:r>
          <a:endParaRPr lang="es-MX" dirty="0"/>
        </a:p>
      </dgm:t>
    </dgm:pt>
    <dgm:pt modelId="{6B268D08-62B2-4197-8156-AF19F880865D}" type="parTrans" cxnId="{0EBDB1BB-3BF9-4AE7-9CE4-EAA2B1EE9A4F}">
      <dgm:prSet/>
      <dgm:spPr/>
      <dgm:t>
        <a:bodyPr/>
        <a:lstStyle/>
        <a:p>
          <a:endParaRPr lang="es-MX"/>
        </a:p>
      </dgm:t>
    </dgm:pt>
    <dgm:pt modelId="{2CF8F0B3-734E-4CC3-8572-BB3ECE3788F9}" type="sibTrans" cxnId="{0EBDB1BB-3BF9-4AE7-9CE4-EAA2B1EE9A4F}">
      <dgm:prSet/>
      <dgm:spPr/>
      <dgm:t>
        <a:bodyPr/>
        <a:lstStyle/>
        <a:p>
          <a:endParaRPr lang="es-MX"/>
        </a:p>
      </dgm:t>
    </dgm:pt>
    <dgm:pt modelId="{7D622DDF-FE60-4C8A-B221-8EC073D345CF}">
      <dgm:prSet/>
      <dgm:spPr/>
      <dgm:t>
        <a:bodyPr/>
        <a:lstStyle/>
        <a:p>
          <a:r>
            <a:rPr lang="es-MX" dirty="0" smtClean="0"/>
            <a:t>Ley General de Responsabilidades Administrativas </a:t>
          </a:r>
          <a:endParaRPr lang="es-MX" dirty="0"/>
        </a:p>
      </dgm:t>
    </dgm:pt>
    <dgm:pt modelId="{86597C1F-130C-41DB-B720-FB12962C7CA6}" type="parTrans" cxnId="{7FAC4E7A-854A-402D-B796-E6E5AFB4C9A5}">
      <dgm:prSet/>
      <dgm:spPr/>
      <dgm:t>
        <a:bodyPr/>
        <a:lstStyle/>
        <a:p>
          <a:endParaRPr lang="es-MX"/>
        </a:p>
      </dgm:t>
    </dgm:pt>
    <dgm:pt modelId="{759F5623-EA3B-4786-8EFF-BEB418B7DBA6}" type="sibTrans" cxnId="{7FAC4E7A-854A-402D-B796-E6E5AFB4C9A5}">
      <dgm:prSet/>
      <dgm:spPr/>
      <dgm:t>
        <a:bodyPr/>
        <a:lstStyle/>
        <a:p>
          <a:endParaRPr lang="es-MX"/>
        </a:p>
      </dgm:t>
    </dgm:pt>
    <dgm:pt modelId="{1DEAB4BB-A865-4B4D-9005-9C37BDEB155F}">
      <dgm:prSet/>
      <dgm:spPr/>
      <dgm:t>
        <a:bodyPr/>
        <a:lstStyle/>
        <a:p>
          <a:r>
            <a:rPr lang="es-MX" dirty="0" smtClean="0"/>
            <a:t>Ley Orgánica del Tribunal Federal de Justicia Administrativa</a:t>
          </a:r>
          <a:endParaRPr lang="es-MX" dirty="0"/>
        </a:p>
      </dgm:t>
    </dgm:pt>
    <dgm:pt modelId="{0C2012B3-E850-49EA-A850-6B4074A518BD}" type="parTrans" cxnId="{43C8A7A5-7E22-4F4F-940C-16C3376545B7}">
      <dgm:prSet/>
      <dgm:spPr/>
      <dgm:t>
        <a:bodyPr/>
        <a:lstStyle/>
        <a:p>
          <a:endParaRPr lang="es-MX"/>
        </a:p>
      </dgm:t>
    </dgm:pt>
    <dgm:pt modelId="{127BF5CA-9E7F-4802-AD03-8A1F7AF600FC}" type="sibTrans" cxnId="{43C8A7A5-7E22-4F4F-940C-16C3376545B7}">
      <dgm:prSet/>
      <dgm:spPr/>
      <dgm:t>
        <a:bodyPr/>
        <a:lstStyle/>
        <a:p>
          <a:endParaRPr lang="es-MX"/>
        </a:p>
      </dgm:t>
    </dgm:pt>
    <dgm:pt modelId="{87F4721D-6905-4349-A058-51ED4B92D753}">
      <dgm:prSet/>
      <dgm:spPr/>
      <dgm:t>
        <a:bodyPr/>
        <a:lstStyle/>
        <a:p>
          <a:r>
            <a:rPr lang="es-MX" dirty="0" smtClean="0"/>
            <a:t>Ley de Fiscalización y Rendición de Cuentas de la Federación</a:t>
          </a:r>
          <a:endParaRPr lang="es-MX" dirty="0"/>
        </a:p>
      </dgm:t>
    </dgm:pt>
    <dgm:pt modelId="{85C493A9-EF47-41C8-9FEC-0E4FED25ED6F}" type="parTrans" cxnId="{EEAC3BDB-5B51-4E82-BF8C-7734BAA6AA1A}">
      <dgm:prSet/>
      <dgm:spPr/>
      <dgm:t>
        <a:bodyPr/>
        <a:lstStyle/>
        <a:p>
          <a:endParaRPr lang="es-MX"/>
        </a:p>
      </dgm:t>
    </dgm:pt>
    <dgm:pt modelId="{CCFFAAF3-CB68-474F-BDD0-446510B98782}" type="sibTrans" cxnId="{EEAC3BDB-5B51-4E82-BF8C-7734BAA6AA1A}">
      <dgm:prSet/>
      <dgm:spPr/>
      <dgm:t>
        <a:bodyPr/>
        <a:lstStyle/>
        <a:p>
          <a:endParaRPr lang="es-MX"/>
        </a:p>
      </dgm:t>
    </dgm:pt>
    <dgm:pt modelId="{5BA227D1-B585-4B1D-9CE0-C5A5FD602996}">
      <dgm:prSet/>
      <dgm:spPr/>
      <dgm:t>
        <a:bodyPr/>
        <a:lstStyle/>
        <a:p>
          <a:r>
            <a:rPr lang="es-MX" dirty="0" smtClean="0"/>
            <a:t>Ley Orgánica de la Procuraduría General de la República </a:t>
          </a:r>
          <a:endParaRPr lang="es-MX" dirty="0"/>
        </a:p>
      </dgm:t>
    </dgm:pt>
    <dgm:pt modelId="{BA31AF29-216C-4ED9-A1B9-D5EA450DCC75}" type="parTrans" cxnId="{EDB2BA89-A174-42DB-8771-08668235C9BF}">
      <dgm:prSet/>
      <dgm:spPr/>
      <dgm:t>
        <a:bodyPr/>
        <a:lstStyle/>
        <a:p>
          <a:endParaRPr lang="es-MX"/>
        </a:p>
      </dgm:t>
    </dgm:pt>
    <dgm:pt modelId="{5DF422EB-B721-4BFC-AFEC-C64909511FAD}" type="sibTrans" cxnId="{EDB2BA89-A174-42DB-8771-08668235C9BF}">
      <dgm:prSet/>
      <dgm:spPr/>
      <dgm:t>
        <a:bodyPr/>
        <a:lstStyle/>
        <a:p>
          <a:endParaRPr lang="es-MX"/>
        </a:p>
      </dgm:t>
    </dgm:pt>
    <dgm:pt modelId="{FA79188B-9D24-4512-BEBF-D46BFF621156}">
      <dgm:prSet/>
      <dgm:spPr/>
      <dgm:t>
        <a:bodyPr/>
        <a:lstStyle/>
        <a:p>
          <a:r>
            <a:rPr lang="es-MX" dirty="0" smtClean="0"/>
            <a:t>Código Penal Federal </a:t>
          </a:r>
          <a:endParaRPr lang="es-MX" dirty="0"/>
        </a:p>
      </dgm:t>
    </dgm:pt>
    <dgm:pt modelId="{713C3364-6C44-4263-8036-20CE1BD1ABF0}" type="parTrans" cxnId="{F0A56BB4-575A-4919-897D-DFDDF9D6D75A}">
      <dgm:prSet/>
      <dgm:spPr/>
      <dgm:t>
        <a:bodyPr/>
        <a:lstStyle/>
        <a:p>
          <a:endParaRPr lang="es-MX"/>
        </a:p>
      </dgm:t>
    </dgm:pt>
    <dgm:pt modelId="{E42EAD34-38E9-4483-A787-FF63942802DE}" type="sibTrans" cxnId="{F0A56BB4-575A-4919-897D-DFDDF9D6D75A}">
      <dgm:prSet/>
      <dgm:spPr/>
      <dgm:t>
        <a:bodyPr/>
        <a:lstStyle/>
        <a:p>
          <a:endParaRPr lang="es-MX"/>
        </a:p>
      </dgm:t>
    </dgm:pt>
    <dgm:pt modelId="{5682F6D0-660E-4EC4-8020-50FB2A2CF09A}" type="pres">
      <dgm:prSet presAssocID="{BC326F52-F2DA-49CD-9A32-F94CE49918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59EA457-9081-4B74-8158-5E40C48E4AC8}" type="pres">
      <dgm:prSet presAssocID="{B08291FF-0897-44DD-91DC-427FBA7D3FF3}" presName="composite" presStyleCnt="0"/>
      <dgm:spPr/>
    </dgm:pt>
    <dgm:pt modelId="{5C2B8BC5-0351-46EE-89FF-D20F09DFA3B1}" type="pres">
      <dgm:prSet presAssocID="{B08291FF-0897-44DD-91DC-427FBA7D3FF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6AE80D-B275-40B8-B3CB-E97CA432F612}" type="pres">
      <dgm:prSet presAssocID="{B08291FF-0897-44DD-91DC-427FBA7D3FF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E070E7-634E-4D09-88A9-DCD54EE7F665}" type="pres">
      <dgm:prSet presAssocID="{99BD4472-C3BE-4735-9D15-B51DB0C61F28}" presName="sp" presStyleCnt="0"/>
      <dgm:spPr/>
    </dgm:pt>
    <dgm:pt modelId="{25700010-4D14-463B-AEAB-1974745F6B0B}" type="pres">
      <dgm:prSet presAssocID="{870C786F-8961-4209-94AC-9B8EBA4F27D0}" presName="composite" presStyleCnt="0"/>
      <dgm:spPr/>
    </dgm:pt>
    <dgm:pt modelId="{DC92B611-E7DD-47FC-A516-656B33CF759A}" type="pres">
      <dgm:prSet presAssocID="{870C786F-8961-4209-94AC-9B8EBA4F27D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A26AEA-C99E-48E3-AB98-A120C8A45CB2}" type="pres">
      <dgm:prSet presAssocID="{870C786F-8961-4209-94AC-9B8EBA4F27D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4FDA00-C8A1-4094-849F-14AB5C241A21}" type="pres">
      <dgm:prSet presAssocID="{CB402496-155E-40CC-A70F-B63932F1E345}" presName="sp" presStyleCnt="0"/>
      <dgm:spPr/>
    </dgm:pt>
    <dgm:pt modelId="{A7634734-2398-4D04-9EA6-49919ED08C39}" type="pres">
      <dgm:prSet presAssocID="{F87DEC80-84B0-4E15-BB29-B1AF94CAD59E}" presName="composite" presStyleCnt="0"/>
      <dgm:spPr/>
    </dgm:pt>
    <dgm:pt modelId="{984FE60E-BDAC-4355-86A3-5C56E27BBF0B}" type="pres">
      <dgm:prSet presAssocID="{F87DEC80-84B0-4E15-BB29-B1AF94CAD59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693A6D-6B13-4ABC-9D1C-32E7AE8A599D}" type="pres">
      <dgm:prSet presAssocID="{F87DEC80-84B0-4E15-BB29-B1AF94CAD59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AAB615-918F-4166-84C1-B49010CECFE5}" type="pres">
      <dgm:prSet presAssocID="{9D177C91-224A-456E-9FFA-BB7D4D8A6BE1}" presName="sp" presStyleCnt="0"/>
      <dgm:spPr/>
    </dgm:pt>
    <dgm:pt modelId="{2D28EE86-7A84-4FFA-B096-F8201F3ACA76}" type="pres">
      <dgm:prSet presAssocID="{AC795E8F-C537-4849-8329-D1450FD8A56C}" presName="composite" presStyleCnt="0"/>
      <dgm:spPr/>
    </dgm:pt>
    <dgm:pt modelId="{9B3555FE-37B2-4585-86F0-B5F1C5FFD9F6}" type="pres">
      <dgm:prSet presAssocID="{AC795E8F-C537-4849-8329-D1450FD8A56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9A4813-AC46-4BF5-9990-64A190B4EBEA}" type="pres">
      <dgm:prSet presAssocID="{AC795E8F-C537-4849-8329-D1450FD8A56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6134A0-DE14-49A7-91A7-EE262C99AC26}" type="pres">
      <dgm:prSet presAssocID="{C4329238-E6EC-4D9C-8FE3-1BD8586B54C1}" presName="sp" presStyleCnt="0"/>
      <dgm:spPr/>
    </dgm:pt>
    <dgm:pt modelId="{50C71B96-3B74-44D6-9BEF-B29217835E49}" type="pres">
      <dgm:prSet presAssocID="{A3BC3393-FEA0-4374-8489-8DD26CFA28F8}" presName="composite" presStyleCnt="0"/>
      <dgm:spPr/>
    </dgm:pt>
    <dgm:pt modelId="{57B14F4C-2A5F-4E92-8A5B-BAE4C526CDBB}" type="pres">
      <dgm:prSet presAssocID="{A3BC3393-FEA0-4374-8489-8DD26CFA28F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FE57A2-64E8-4B3C-9454-F53B538C1587}" type="pres">
      <dgm:prSet presAssocID="{A3BC3393-FEA0-4374-8489-8DD26CFA28F8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21843D-40FA-4569-8961-63110282B426}" type="pres">
      <dgm:prSet presAssocID="{6DA292C3-90C4-45A2-BA9F-774985A987E5}" presName="sp" presStyleCnt="0"/>
      <dgm:spPr/>
    </dgm:pt>
    <dgm:pt modelId="{8A635F73-90DD-4E5A-ABE9-D7C25F62C99B}" type="pres">
      <dgm:prSet presAssocID="{ED7D09B3-F142-48F2-8645-637BB05EF37E}" presName="composite" presStyleCnt="0"/>
      <dgm:spPr/>
    </dgm:pt>
    <dgm:pt modelId="{6A98F210-1664-40D4-AE46-7A3DD101A816}" type="pres">
      <dgm:prSet presAssocID="{ED7D09B3-F142-48F2-8645-637BB05EF37E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93A656-C1EC-45F1-AFE9-FB53BD0ED32E}" type="pres">
      <dgm:prSet presAssocID="{ED7D09B3-F142-48F2-8645-637BB05EF37E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765C87-C55C-435A-BF41-A6375DAEC99A}" type="pres">
      <dgm:prSet presAssocID="{4FFA24C8-71AE-4817-B1F7-8AE84CFC1D1F}" presName="sp" presStyleCnt="0"/>
      <dgm:spPr/>
    </dgm:pt>
    <dgm:pt modelId="{C6672C2A-2499-4C4F-8E70-B68321DED567}" type="pres">
      <dgm:prSet presAssocID="{2EF2429B-8542-4E4E-BE2D-76841963986F}" presName="composite" presStyleCnt="0"/>
      <dgm:spPr/>
    </dgm:pt>
    <dgm:pt modelId="{D7478D07-BCAD-4737-811E-DB53965B2682}" type="pres">
      <dgm:prSet presAssocID="{2EF2429B-8542-4E4E-BE2D-76841963986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BE86BD-2623-44D2-92AD-EEAB15B536D6}" type="pres">
      <dgm:prSet presAssocID="{2EF2429B-8542-4E4E-BE2D-76841963986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EA9CB68-B463-4445-A2D3-85DFDE4A01F4}" type="presOf" srcId="{870C786F-8961-4209-94AC-9B8EBA4F27D0}" destId="{DC92B611-E7DD-47FC-A516-656B33CF759A}" srcOrd="0" destOrd="0" presId="urn:microsoft.com/office/officeart/2005/8/layout/chevron2"/>
    <dgm:cxn modelId="{0EBDB1BB-3BF9-4AE7-9CE4-EAA2B1EE9A4F}" srcId="{B08291FF-0897-44DD-91DC-427FBA7D3FF3}" destId="{6D28D994-89BA-4C8E-82D9-DD9B26D3ECCF}" srcOrd="0" destOrd="0" parTransId="{6B268D08-62B2-4197-8156-AF19F880865D}" sibTransId="{2CF8F0B3-734E-4CC3-8572-BB3ECE3788F9}"/>
    <dgm:cxn modelId="{C43109DD-41E0-4787-92E6-5726FDF72384}" srcId="{BC326F52-F2DA-49CD-9A32-F94CE49918A9}" destId="{B08291FF-0897-44DD-91DC-427FBA7D3FF3}" srcOrd="0" destOrd="0" parTransId="{859C9242-F171-40F8-9CE2-6316DB65DF19}" sibTransId="{99BD4472-C3BE-4735-9D15-B51DB0C61F28}"/>
    <dgm:cxn modelId="{F365980B-6993-40BE-A823-1659C2A1FEC4}" type="presOf" srcId="{7D622DDF-FE60-4C8A-B221-8EC073D345CF}" destId="{28A26AEA-C99E-48E3-AB98-A120C8A45CB2}" srcOrd="0" destOrd="0" presId="urn:microsoft.com/office/officeart/2005/8/layout/chevron2"/>
    <dgm:cxn modelId="{1BB64363-DEB1-447D-B53C-C3A2CEB65F49}" type="presOf" srcId="{AC795E8F-C537-4849-8329-D1450FD8A56C}" destId="{9B3555FE-37B2-4585-86F0-B5F1C5FFD9F6}" srcOrd="0" destOrd="0" presId="urn:microsoft.com/office/officeart/2005/8/layout/chevron2"/>
    <dgm:cxn modelId="{C70A98B6-AEA0-486B-B280-C1E93A8C8213}" srcId="{2EF2429B-8542-4E4E-BE2D-76841963986F}" destId="{B6AE4A92-A090-4029-AED0-BBAA8E3E39B2}" srcOrd="0" destOrd="0" parTransId="{96FE7A2C-3EAE-45E0-BC20-E9A441859ECC}" sibTransId="{1B336965-5A3E-4B14-98F4-1829B10EB7FB}"/>
    <dgm:cxn modelId="{9F483136-5CD5-4DF9-9BB3-46B89BF14A2A}" type="presOf" srcId="{2EF2429B-8542-4E4E-BE2D-76841963986F}" destId="{D7478D07-BCAD-4737-811E-DB53965B2682}" srcOrd="0" destOrd="0" presId="urn:microsoft.com/office/officeart/2005/8/layout/chevron2"/>
    <dgm:cxn modelId="{43C8A7A5-7E22-4F4F-940C-16C3376545B7}" srcId="{F87DEC80-84B0-4E15-BB29-B1AF94CAD59E}" destId="{1DEAB4BB-A865-4B4D-9005-9C37BDEB155F}" srcOrd="0" destOrd="0" parTransId="{0C2012B3-E850-49EA-A850-6B4074A518BD}" sibTransId="{127BF5CA-9E7F-4802-AD03-8A1F7AF600FC}"/>
    <dgm:cxn modelId="{07639880-A708-448E-BB6F-6CF03B3EC363}" type="presOf" srcId="{5BA227D1-B585-4B1D-9CE0-C5A5FD602996}" destId="{A8FE57A2-64E8-4B3C-9454-F53B538C1587}" srcOrd="0" destOrd="0" presId="urn:microsoft.com/office/officeart/2005/8/layout/chevron2"/>
    <dgm:cxn modelId="{153C1369-8A8A-4A24-94C9-49101F29D644}" type="presOf" srcId="{6D28D994-89BA-4C8E-82D9-DD9B26D3ECCF}" destId="{F26AE80D-B275-40B8-B3CB-E97CA432F612}" srcOrd="0" destOrd="0" presId="urn:microsoft.com/office/officeart/2005/8/layout/chevron2"/>
    <dgm:cxn modelId="{72D24E17-6691-4509-9897-DF646086E7CD}" type="presOf" srcId="{BC326F52-F2DA-49CD-9A32-F94CE49918A9}" destId="{5682F6D0-660E-4EC4-8020-50FB2A2CF09A}" srcOrd="0" destOrd="0" presId="urn:microsoft.com/office/officeart/2005/8/layout/chevron2"/>
    <dgm:cxn modelId="{F0A56BB4-575A-4919-897D-DFDDF9D6D75A}" srcId="{ED7D09B3-F142-48F2-8645-637BB05EF37E}" destId="{FA79188B-9D24-4512-BEBF-D46BFF621156}" srcOrd="0" destOrd="0" parTransId="{713C3364-6C44-4263-8036-20CE1BD1ABF0}" sibTransId="{E42EAD34-38E9-4483-A787-FF63942802DE}"/>
    <dgm:cxn modelId="{3DD3F787-8AB4-4067-BC43-BC409D6E8C5C}" srcId="{BC326F52-F2DA-49CD-9A32-F94CE49918A9}" destId="{A3BC3393-FEA0-4374-8489-8DD26CFA28F8}" srcOrd="4" destOrd="0" parTransId="{85146F2C-A96A-49D7-80B2-8C9184B9B0B2}" sibTransId="{6DA292C3-90C4-45A2-BA9F-774985A987E5}"/>
    <dgm:cxn modelId="{1A832932-F0D8-4E13-9142-B15CF58042CE}" srcId="{BC326F52-F2DA-49CD-9A32-F94CE49918A9}" destId="{F87DEC80-84B0-4E15-BB29-B1AF94CAD59E}" srcOrd="2" destOrd="0" parTransId="{7AAFE5B4-FF2E-4F3D-B32D-4ED896DEE30D}" sibTransId="{9D177C91-224A-456E-9FFA-BB7D4D8A6BE1}"/>
    <dgm:cxn modelId="{5A44A869-767E-47D9-BC3C-6A430A3F8923}" type="presOf" srcId="{B08291FF-0897-44DD-91DC-427FBA7D3FF3}" destId="{5C2B8BC5-0351-46EE-89FF-D20F09DFA3B1}" srcOrd="0" destOrd="0" presId="urn:microsoft.com/office/officeart/2005/8/layout/chevron2"/>
    <dgm:cxn modelId="{8586858D-95A1-4EC6-AC1B-39BBB58E07CF}" srcId="{BC326F52-F2DA-49CD-9A32-F94CE49918A9}" destId="{ED7D09B3-F142-48F2-8645-637BB05EF37E}" srcOrd="5" destOrd="0" parTransId="{01892439-9C57-4F39-8400-791044C3D4C2}" sibTransId="{4FFA24C8-71AE-4817-B1F7-8AE84CFC1D1F}"/>
    <dgm:cxn modelId="{C4B9FCB5-8A93-4C54-B6F5-295B3CC33664}" type="presOf" srcId="{1DEAB4BB-A865-4B4D-9005-9C37BDEB155F}" destId="{38693A6D-6B13-4ABC-9D1C-32E7AE8A599D}" srcOrd="0" destOrd="0" presId="urn:microsoft.com/office/officeart/2005/8/layout/chevron2"/>
    <dgm:cxn modelId="{BDB04D68-0F94-4B53-84FB-0DC1185F1B6A}" type="presOf" srcId="{F87DEC80-84B0-4E15-BB29-B1AF94CAD59E}" destId="{984FE60E-BDAC-4355-86A3-5C56E27BBF0B}" srcOrd="0" destOrd="0" presId="urn:microsoft.com/office/officeart/2005/8/layout/chevron2"/>
    <dgm:cxn modelId="{FEAE46D7-C0BC-44AF-896F-E31926258D1D}" type="presOf" srcId="{A3BC3393-FEA0-4374-8489-8DD26CFA28F8}" destId="{57B14F4C-2A5F-4E92-8A5B-BAE4C526CDBB}" srcOrd="0" destOrd="0" presId="urn:microsoft.com/office/officeart/2005/8/layout/chevron2"/>
    <dgm:cxn modelId="{7ADADFC5-5F6A-4E4D-BCE2-A6A8802BC1ED}" srcId="{BC326F52-F2DA-49CD-9A32-F94CE49918A9}" destId="{2EF2429B-8542-4E4E-BE2D-76841963986F}" srcOrd="6" destOrd="0" parTransId="{2933D92C-ED02-4A7A-93DE-89FEC87409B6}" sibTransId="{AD16D5B1-A790-4D08-AF19-9CF71D9DBB46}"/>
    <dgm:cxn modelId="{7789804D-C86F-4638-A400-FDA4C3DCA5BB}" srcId="{BC326F52-F2DA-49CD-9A32-F94CE49918A9}" destId="{AC795E8F-C537-4849-8329-D1450FD8A56C}" srcOrd="3" destOrd="0" parTransId="{1BEBD522-9A46-4A46-BDD3-AB1DAFFFB2EF}" sibTransId="{C4329238-E6EC-4D9C-8FE3-1BD8586B54C1}"/>
    <dgm:cxn modelId="{EEAC3BDB-5B51-4E82-BF8C-7734BAA6AA1A}" srcId="{AC795E8F-C537-4849-8329-D1450FD8A56C}" destId="{87F4721D-6905-4349-A058-51ED4B92D753}" srcOrd="0" destOrd="0" parTransId="{85C493A9-EF47-41C8-9FEC-0E4FED25ED6F}" sibTransId="{CCFFAAF3-CB68-474F-BDD0-446510B98782}"/>
    <dgm:cxn modelId="{7FAC4E7A-854A-402D-B796-E6E5AFB4C9A5}" srcId="{870C786F-8961-4209-94AC-9B8EBA4F27D0}" destId="{7D622DDF-FE60-4C8A-B221-8EC073D345CF}" srcOrd="0" destOrd="0" parTransId="{86597C1F-130C-41DB-B720-FB12962C7CA6}" sibTransId="{759F5623-EA3B-4786-8EFF-BEB418B7DBA6}"/>
    <dgm:cxn modelId="{A9F9A875-4CF1-43D1-9E2B-EBA6A4EA368C}" srcId="{BC326F52-F2DA-49CD-9A32-F94CE49918A9}" destId="{870C786F-8961-4209-94AC-9B8EBA4F27D0}" srcOrd="1" destOrd="0" parTransId="{5952D8C1-3F71-4329-85AC-B8247AAEA4D8}" sibTransId="{CB402496-155E-40CC-A70F-B63932F1E345}"/>
    <dgm:cxn modelId="{30C86FD6-42FF-4F19-98A3-7DFD8D20F0AF}" type="presOf" srcId="{FA79188B-9D24-4512-BEBF-D46BFF621156}" destId="{6D93A656-C1EC-45F1-AFE9-FB53BD0ED32E}" srcOrd="0" destOrd="0" presId="urn:microsoft.com/office/officeart/2005/8/layout/chevron2"/>
    <dgm:cxn modelId="{372F4F42-0B57-4507-B188-6B5EB45907E8}" type="presOf" srcId="{87F4721D-6905-4349-A058-51ED4B92D753}" destId="{499A4813-AC46-4BF5-9990-64A190B4EBEA}" srcOrd="0" destOrd="0" presId="urn:microsoft.com/office/officeart/2005/8/layout/chevron2"/>
    <dgm:cxn modelId="{EDB2BA89-A174-42DB-8771-08668235C9BF}" srcId="{A3BC3393-FEA0-4374-8489-8DD26CFA28F8}" destId="{5BA227D1-B585-4B1D-9CE0-C5A5FD602996}" srcOrd="0" destOrd="0" parTransId="{BA31AF29-216C-4ED9-A1B9-D5EA450DCC75}" sibTransId="{5DF422EB-B721-4BFC-AFEC-C64909511FAD}"/>
    <dgm:cxn modelId="{B3D46ABB-0E33-4CBB-AEAB-C4AA23C9F7E9}" type="presOf" srcId="{B6AE4A92-A090-4029-AED0-BBAA8E3E39B2}" destId="{08BE86BD-2623-44D2-92AD-EEAB15B536D6}" srcOrd="0" destOrd="0" presId="urn:microsoft.com/office/officeart/2005/8/layout/chevron2"/>
    <dgm:cxn modelId="{FDCB5536-B087-4CD9-BAE7-F8392EB57437}" type="presOf" srcId="{ED7D09B3-F142-48F2-8645-637BB05EF37E}" destId="{6A98F210-1664-40D4-AE46-7A3DD101A816}" srcOrd="0" destOrd="0" presId="urn:microsoft.com/office/officeart/2005/8/layout/chevron2"/>
    <dgm:cxn modelId="{C2DB5F6A-2742-420E-81B1-D50D9735F06B}" type="presParOf" srcId="{5682F6D0-660E-4EC4-8020-50FB2A2CF09A}" destId="{359EA457-9081-4B74-8158-5E40C48E4AC8}" srcOrd="0" destOrd="0" presId="urn:microsoft.com/office/officeart/2005/8/layout/chevron2"/>
    <dgm:cxn modelId="{94660E5C-56A9-4DA3-926D-A42A83F3C389}" type="presParOf" srcId="{359EA457-9081-4B74-8158-5E40C48E4AC8}" destId="{5C2B8BC5-0351-46EE-89FF-D20F09DFA3B1}" srcOrd="0" destOrd="0" presId="urn:microsoft.com/office/officeart/2005/8/layout/chevron2"/>
    <dgm:cxn modelId="{B20D98BA-D054-4472-957B-29CE48765602}" type="presParOf" srcId="{359EA457-9081-4B74-8158-5E40C48E4AC8}" destId="{F26AE80D-B275-40B8-B3CB-E97CA432F612}" srcOrd="1" destOrd="0" presId="urn:microsoft.com/office/officeart/2005/8/layout/chevron2"/>
    <dgm:cxn modelId="{6A807338-8896-46AE-9B94-BD7D8D29340D}" type="presParOf" srcId="{5682F6D0-660E-4EC4-8020-50FB2A2CF09A}" destId="{00E070E7-634E-4D09-88A9-DCD54EE7F665}" srcOrd="1" destOrd="0" presId="urn:microsoft.com/office/officeart/2005/8/layout/chevron2"/>
    <dgm:cxn modelId="{8B5DBC41-8599-4FC5-84B2-92D8EE7ACA0D}" type="presParOf" srcId="{5682F6D0-660E-4EC4-8020-50FB2A2CF09A}" destId="{25700010-4D14-463B-AEAB-1974745F6B0B}" srcOrd="2" destOrd="0" presId="urn:microsoft.com/office/officeart/2005/8/layout/chevron2"/>
    <dgm:cxn modelId="{9EC782F5-C796-4151-8426-13C40F0F779F}" type="presParOf" srcId="{25700010-4D14-463B-AEAB-1974745F6B0B}" destId="{DC92B611-E7DD-47FC-A516-656B33CF759A}" srcOrd="0" destOrd="0" presId="urn:microsoft.com/office/officeart/2005/8/layout/chevron2"/>
    <dgm:cxn modelId="{81E5DDC7-3800-4C9D-A536-02AD69B45C4B}" type="presParOf" srcId="{25700010-4D14-463B-AEAB-1974745F6B0B}" destId="{28A26AEA-C99E-48E3-AB98-A120C8A45CB2}" srcOrd="1" destOrd="0" presId="urn:microsoft.com/office/officeart/2005/8/layout/chevron2"/>
    <dgm:cxn modelId="{C020F183-24DB-41BF-B65D-5618BD1FED7A}" type="presParOf" srcId="{5682F6D0-660E-4EC4-8020-50FB2A2CF09A}" destId="{C74FDA00-C8A1-4094-849F-14AB5C241A21}" srcOrd="3" destOrd="0" presId="urn:microsoft.com/office/officeart/2005/8/layout/chevron2"/>
    <dgm:cxn modelId="{B2F3EF6B-3ED1-4B6C-8B4A-3A82EC8E8A16}" type="presParOf" srcId="{5682F6D0-660E-4EC4-8020-50FB2A2CF09A}" destId="{A7634734-2398-4D04-9EA6-49919ED08C39}" srcOrd="4" destOrd="0" presId="urn:microsoft.com/office/officeart/2005/8/layout/chevron2"/>
    <dgm:cxn modelId="{5BFC4842-BD3E-4839-8D77-F6474FB07A38}" type="presParOf" srcId="{A7634734-2398-4D04-9EA6-49919ED08C39}" destId="{984FE60E-BDAC-4355-86A3-5C56E27BBF0B}" srcOrd="0" destOrd="0" presId="urn:microsoft.com/office/officeart/2005/8/layout/chevron2"/>
    <dgm:cxn modelId="{0AB12F0C-5543-4225-A830-74B24AA78AAB}" type="presParOf" srcId="{A7634734-2398-4D04-9EA6-49919ED08C39}" destId="{38693A6D-6B13-4ABC-9D1C-32E7AE8A599D}" srcOrd="1" destOrd="0" presId="urn:microsoft.com/office/officeart/2005/8/layout/chevron2"/>
    <dgm:cxn modelId="{4C998355-E5AD-4A39-A757-09F74F5FB306}" type="presParOf" srcId="{5682F6D0-660E-4EC4-8020-50FB2A2CF09A}" destId="{A2AAB615-918F-4166-84C1-B49010CECFE5}" srcOrd="5" destOrd="0" presId="urn:microsoft.com/office/officeart/2005/8/layout/chevron2"/>
    <dgm:cxn modelId="{1C229361-DB49-46ED-953E-088945555862}" type="presParOf" srcId="{5682F6D0-660E-4EC4-8020-50FB2A2CF09A}" destId="{2D28EE86-7A84-4FFA-B096-F8201F3ACA76}" srcOrd="6" destOrd="0" presId="urn:microsoft.com/office/officeart/2005/8/layout/chevron2"/>
    <dgm:cxn modelId="{C303E7FD-71B1-460E-AC5E-A2BBEAB322E2}" type="presParOf" srcId="{2D28EE86-7A84-4FFA-B096-F8201F3ACA76}" destId="{9B3555FE-37B2-4585-86F0-B5F1C5FFD9F6}" srcOrd="0" destOrd="0" presId="urn:microsoft.com/office/officeart/2005/8/layout/chevron2"/>
    <dgm:cxn modelId="{EDABDCF0-ABCA-49CA-8A7C-73FD8A14FAB9}" type="presParOf" srcId="{2D28EE86-7A84-4FFA-B096-F8201F3ACA76}" destId="{499A4813-AC46-4BF5-9990-64A190B4EBEA}" srcOrd="1" destOrd="0" presId="urn:microsoft.com/office/officeart/2005/8/layout/chevron2"/>
    <dgm:cxn modelId="{DF0514D5-AEBD-4FD8-B3A7-B6B4683E3254}" type="presParOf" srcId="{5682F6D0-660E-4EC4-8020-50FB2A2CF09A}" destId="{DB6134A0-DE14-49A7-91A7-EE262C99AC26}" srcOrd="7" destOrd="0" presId="urn:microsoft.com/office/officeart/2005/8/layout/chevron2"/>
    <dgm:cxn modelId="{D5ECA1D7-4ADE-4FF1-B3A4-730EE473EC40}" type="presParOf" srcId="{5682F6D0-660E-4EC4-8020-50FB2A2CF09A}" destId="{50C71B96-3B74-44D6-9BEF-B29217835E49}" srcOrd="8" destOrd="0" presId="urn:microsoft.com/office/officeart/2005/8/layout/chevron2"/>
    <dgm:cxn modelId="{4771F5A3-CBD0-4E02-9572-F972DA535137}" type="presParOf" srcId="{50C71B96-3B74-44D6-9BEF-B29217835E49}" destId="{57B14F4C-2A5F-4E92-8A5B-BAE4C526CDBB}" srcOrd="0" destOrd="0" presId="urn:microsoft.com/office/officeart/2005/8/layout/chevron2"/>
    <dgm:cxn modelId="{481286E5-DB14-4CC6-9851-9AB3A0FA0E85}" type="presParOf" srcId="{50C71B96-3B74-44D6-9BEF-B29217835E49}" destId="{A8FE57A2-64E8-4B3C-9454-F53B538C1587}" srcOrd="1" destOrd="0" presId="urn:microsoft.com/office/officeart/2005/8/layout/chevron2"/>
    <dgm:cxn modelId="{7D0805F4-D83F-4707-86EF-7A90D52A1082}" type="presParOf" srcId="{5682F6D0-660E-4EC4-8020-50FB2A2CF09A}" destId="{6821843D-40FA-4569-8961-63110282B426}" srcOrd="9" destOrd="0" presId="urn:microsoft.com/office/officeart/2005/8/layout/chevron2"/>
    <dgm:cxn modelId="{BEA862C4-3734-4E7E-A422-15C082517DB2}" type="presParOf" srcId="{5682F6D0-660E-4EC4-8020-50FB2A2CF09A}" destId="{8A635F73-90DD-4E5A-ABE9-D7C25F62C99B}" srcOrd="10" destOrd="0" presId="urn:microsoft.com/office/officeart/2005/8/layout/chevron2"/>
    <dgm:cxn modelId="{5410864E-11C7-4540-86FE-053A11D6997B}" type="presParOf" srcId="{8A635F73-90DD-4E5A-ABE9-D7C25F62C99B}" destId="{6A98F210-1664-40D4-AE46-7A3DD101A816}" srcOrd="0" destOrd="0" presId="urn:microsoft.com/office/officeart/2005/8/layout/chevron2"/>
    <dgm:cxn modelId="{7BB6B976-9A06-49C9-AC6B-9A83CA748611}" type="presParOf" srcId="{8A635F73-90DD-4E5A-ABE9-D7C25F62C99B}" destId="{6D93A656-C1EC-45F1-AFE9-FB53BD0ED32E}" srcOrd="1" destOrd="0" presId="urn:microsoft.com/office/officeart/2005/8/layout/chevron2"/>
    <dgm:cxn modelId="{BF0A1FFC-3BC0-42B4-BD04-4B870BFB4D53}" type="presParOf" srcId="{5682F6D0-660E-4EC4-8020-50FB2A2CF09A}" destId="{80765C87-C55C-435A-BF41-A6375DAEC99A}" srcOrd="11" destOrd="0" presId="urn:microsoft.com/office/officeart/2005/8/layout/chevron2"/>
    <dgm:cxn modelId="{9D5565EF-F87D-41C5-A1B2-4CD5C6FEE1EA}" type="presParOf" srcId="{5682F6D0-660E-4EC4-8020-50FB2A2CF09A}" destId="{C6672C2A-2499-4C4F-8E70-B68321DED567}" srcOrd="12" destOrd="0" presId="urn:microsoft.com/office/officeart/2005/8/layout/chevron2"/>
    <dgm:cxn modelId="{EF5DB254-0EAF-411A-8BB4-120EACEBFF52}" type="presParOf" srcId="{C6672C2A-2499-4C4F-8E70-B68321DED567}" destId="{D7478D07-BCAD-4737-811E-DB53965B2682}" srcOrd="0" destOrd="0" presId="urn:microsoft.com/office/officeart/2005/8/layout/chevron2"/>
    <dgm:cxn modelId="{084BA0DD-0BDE-4A6F-981B-CE5AF5CF6704}" type="presParOf" srcId="{C6672C2A-2499-4C4F-8E70-B68321DED567}" destId="{08BE86BD-2623-44D2-92AD-EEAB15B536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20B8DB-170E-48D4-94C7-04B1D74F4E37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816B351-2D70-426A-82E3-4D7FC2A1A2E7}">
      <dgm:prSet phldrT="[Texto]" custT="1"/>
      <dgm:spPr/>
      <dgm:t>
        <a:bodyPr/>
        <a:lstStyle/>
        <a:p>
          <a:pPr algn="just"/>
          <a:r>
            <a:rPr lang="es-MX" sz="2200" b="1" dirty="0" smtClean="0"/>
            <a:t>Establecer mecanismos de coordinación con los sistemas locales</a:t>
          </a:r>
          <a:endParaRPr lang="es-MX" sz="2200" b="1" dirty="0"/>
        </a:p>
      </dgm:t>
    </dgm:pt>
    <dgm:pt modelId="{0405CD29-F00A-4AC0-8E8C-97F270DF22EE}" type="parTrans" cxnId="{62E7F25E-1D57-4655-AFCF-9D0BAD9C146D}">
      <dgm:prSet/>
      <dgm:spPr/>
      <dgm:t>
        <a:bodyPr/>
        <a:lstStyle/>
        <a:p>
          <a:endParaRPr lang="es-MX" sz="1100"/>
        </a:p>
      </dgm:t>
    </dgm:pt>
    <dgm:pt modelId="{22E34CBA-E9C8-41C7-8CB8-0DE7302FEE17}" type="sibTrans" cxnId="{62E7F25E-1D57-4655-AFCF-9D0BAD9C146D}">
      <dgm:prSet/>
      <dgm:spPr/>
      <dgm:t>
        <a:bodyPr/>
        <a:lstStyle/>
        <a:p>
          <a:endParaRPr lang="es-MX" sz="1100"/>
        </a:p>
      </dgm:t>
    </dgm:pt>
    <dgm:pt modelId="{8BC50AB8-6804-477F-BFFA-7F8821C829FC}">
      <dgm:prSet custT="1"/>
      <dgm:spPr/>
      <dgm:t>
        <a:bodyPr/>
        <a:lstStyle/>
        <a:p>
          <a:r>
            <a:rPr lang="es-MX" sz="2000" b="1" dirty="0" smtClean="0"/>
            <a:t>Diseñar políticas integrales en materia de fiscalización y control de recursos públicos, de prevención, control y disuasión</a:t>
          </a:r>
          <a:endParaRPr lang="es-MX" sz="2000" b="1" dirty="0"/>
        </a:p>
      </dgm:t>
    </dgm:pt>
    <dgm:pt modelId="{7318E698-C157-4C74-AB76-F0839B22676F}" type="parTrans" cxnId="{8FBB3B17-017C-42D1-9656-BF7B6C5DA485}">
      <dgm:prSet/>
      <dgm:spPr/>
      <dgm:t>
        <a:bodyPr/>
        <a:lstStyle/>
        <a:p>
          <a:endParaRPr lang="es-MX"/>
        </a:p>
      </dgm:t>
    </dgm:pt>
    <dgm:pt modelId="{31F98B32-2E0F-4B45-97B1-12B607005AFF}" type="sibTrans" cxnId="{8FBB3B17-017C-42D1-9656-BF7B6C5DA485}">
      <dgm:prSet/>
      <dgm:spPr/>
      <dgm:t>
        <a:bodyPr/>
        <a:lstStyle/>
        <a:p>
          <a:endParaRPr lang="es-MX"/>
        </a:p>
      </dgm:t>
    </dgm:pt>
    <dgm:pt modelId="{44E64843-E138-4ED9-87A7-082681438A10}">
      <dgm:prSet custT="1"/>
      <dgm:spPr/>
      <dgm:t>
        <a:bodyPr/>
        <a:lstStyle/>
        <a:p>
          <a:r>
            <a:rPr lang="es-MX" sz="2000" b="1" dirty="0" smtClean="0"/>
            <a:t>Determinar los mecanismos de  suministro, intercambio, sistematización y actualización de  la información en materia anticorrupción</a:t>
          </a:r>
          <a:endParaRPr lang="es-MX" sz="2000" dirty="0"/>
        </a:p>
      </dgm:t>
    </dgm:pt>
    <dgm:pt modelId="{87908743-8098-4944-AE5A-6BECE2B4C0C1}" type="parTrans" cxnId="{C79E06B8-EDCE-4291-A401-2E43C992F99B}">
      <dgm:prSet/>
      <dgm:spPr/>
      <dgm:t>
        <a:bodyPr/>
        <a:lstStyle/>
        <a:p>
          <a:endParaRPr lang="es-MX"/>
        </a:p>
      </dgm:t>
    </dgm:pt>
    <dgm:pt modelId="{6509768C-73A0-472F-914A-DCA339C413E7}" type="sibTrans" cxnId="{C79E06B8-EDCE-4291-A401-2E43C992F99B}">
      <dgm:prSet/>
      <dgm:spPr/>
      <dgm:t>
        <a:bodyPr/>
        <a:lstStyle/>
        <a:p>
          <a:endParaRPr lang="es-MX"/>
        </a:p>
      </dgm:t>
    </dgm:pt>
    <dgm:pt modelId="{6B43AE1F-5CE5-4100-A263-12683FC3123D}">
      <dgm:prSet custT="1"/>
      <dgm:spPr/>
      <dgm:t>
        <a:bodyPr/>
        <a:lstStyle/>
        <a:p>
          <a:r>
            <a:rPr lang="es-MX" sz="2000" b="1" dirty="0" smtClean="0"/>
            <a:t>Establecer bases y principios para la coordinación de las autoridades en materia de fiscalización y control de recursos públicos.</a:t>
          </a:r>
          <a:endParaRPr lang="es-MX" sz="2000" b="1" dirty="0"/>
        </a:p>
      </dgm:t>
    </dgm:pt>
    <dgm:pt modelId="{5845104C-88C6-42C2-832B-3838476064D4}" type="parTrans" cxnId="{11680E02-5127-456B-A3F4-6139D68EEDD2}">
      <dgm:prSet/>
      <dgm:spPr/>
      <dgm:t>
        <a:bodyPr/>
        <a:lstStyle/>
        <a:p>
          <a:endParaRPr lang="es-MX"/>
        </a:p>
      </dgm:t>
    </dgm:pt>
    <dgm:pt modelId="{6F4616DC-1622-4A9B-926B-7F48959A82EB}" type="sibTrans" cxnId="{11680E02-5127-456B-A3F4-6139D68EEDD2}">
      <dgm:prSet/>
      <dgm:spPr/>
      <dgm:t>
        <a:bodyPr/>
        <a:lstStyle/>
        <a:p>
          <a:endParaRPr lang="es-MX"/>
        </a:p>
      </dgm:t>
    </dgm:pt>
    <dgm:pt modelId="{7F75BC54-9A52-4908-82D8-B9EA80853A3F}">
      <dgm:prSet custT="1"/>
      <dgm:spPr/>
      <dgm:t>
        <a:bodyPr/>
        <a:lstStyle/>
        <a:p>
          <a:r>
            <a:rPr lang="es-MX" sz="2000" b="1" dirty="0" smtClean="0"/>
            <a:t>Emitir recomendaciones con el objeto de que  se adopten medidas institucionales dirigidas a la prevención de hechos de corrupción</a:t>
          </a:r>
          <a:endParaRPr lang="es-MX" sz="2000" dirty="0"/>
        </a:p>
      </dgm:t>
    </dgm:pt>
    <dgm:pt modelId="{ACC4DBA7-4635-45DC-91CB-32C4661382A7}" type="parTrans" cxnId="{AFEA2846-ACC7-4E7F-9E26-A5A7C49EAD9B}">
      <dgm:prSet/>
      <dgm:spPr/>
      <dgm:t>
        <a:bodyPr/>
        <a:lstStyle/>
        <a:p>
          <a:endParaRPr lang="es-MX"/>
        </a:p>
      </dgm:t>
    </dgm:pt>
    <dgm:pt modelId="{3B8B0F35-D617-44BC-9DC3-63A0C304A347}" type="sibTrans" cxnId="{AFEA2846-ACC7-4E7F-9E26-A5A7C49EAD9B}">
      <dgm:prSet/>
      <dgm:spPr/>
      <dgm:t>
        <a:bodyPr/>
        <a:lstStyle/>
        <a:p>
          <a:endParaRPr lang="es-MX"/>
        </a:p>
      </dgm:t>
    </dgm:pt>
    <dgm:pt modelId="{04F4CBA9-BE8B-45B0-A49A-3087BF142418}" type="pres">
      <dgm:prSet presAssocID="{0C20B8DB-170E-48D4-94C7-04B1D74F4E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DB47C350-CDA4-4A7A-9CAE-1EFD83D89E60}" type="pres">
      <dgm:prSet presAssocID="{0C20B8DB-170E-48D4-94C7-04B1D74F4E37}" presName="Name1" presStyleCnt="0"/>
      <dgm:spPr/>
    </dgm:pt>
    <dgm:pt modelId="{7BD7E12D-7573-459F-A2F6-A571A79E0839}" type="pres">
      <dgm:prSet presAssocID="{0C20B8DB-170E-48D4-94C7-04B1D74F4E37}" presName="cycle" presStyleCnt="0"/>
      <dgm:spPr/>
    </dgm:pt>
    <dgm:pt modelId="{ED0A2FFE-D6C1-4C8B-BE5A-9236AB101506}" type="pres">
      <dgm:prSet presAssocID="{0C20B8DB-170E-48D4-94C7-04B1D74F4E37}" presName="srcNode" presStyleLbl="node1" presStyleIdx="0" presStyleCnt="5"/>
      <dgm:spPr/>
    </dgm:pt>
    <dgm:pt modelId="{7D228A7C-8D6E-49DF-AAE8-D9AF7E0ECFF7}" type="pres">
      <dgm:prSet presAssocID="{0C20B8DB-170E-48D4-94C7-04B1D74F4E37}" presName="conn" presStyleLbl="parChTrans1D2" presStyleIdx="0" presStyleCnt="1"/>
      <dgm:spPr/>
      <dgm:t>
        <a:bodyPr/>
        <a:lstStyle/>
        <a:p>
          <a:endParaRPr lang="es-MX"/>
        </a:p>
      </dgm:t>
    </dgm:pt>
    <dgm:pt modelId="{D5D5460D-A702-46E9-A49A-547D9C6A7D37}" type="pres">
      <dgm:prSet presAssocID="{0C20B8DB-170E-48D4-94C7-04B1D74F4E37}" presName="extraNode" presStyleLbl="node1" presStyleIdx="0" presStyleCnt="5"/>
      <dgm:spPr/>
    </dgm:pt>
    <dgm:pt modelId="{425CB648-692C-4DEC-BC55-F3530EBACCDE}" type="pres">
      <dgm:prSet presAssocID="{0C20B8DB-170E-48D4-94C7-04B1D74F4E37}" presName="dstNode" presStyleLbl="node1" presStyleIdx="0" presStyleCnt="5"/>
      <dgm:spPr/>
    </dgm:pt>
    <dgm:pt modelId="{2AE80B07-3B10-4C36-B2D3-938522B3AE1F}" type="pres">
      <dgm:prSet presAssocID="{0816B351-2D70-426A-82E3-4D7FC2A1A2E7}" presName="text_1" presStyleLbl="node1" presStyleIdx="0" presStyleCnt="5" custScaleY="119824" custLinFactNeighborX="254" custLinFactNeighborY="-11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4FA1B1-8AD5-48B4-BB18-5EE8EBA726D7}" type="pres">
      <dgm:prSet presAssocID="{0816B351-2D70-426A-82E3-4D7FC2A1A2E7}" presName="accent_1" presStyleCnt="0"/>
      <dgm:spPr/>
    </dgm:pt>
    <dgm:pt modelId="{6AD700E1-2CF2-4A86-8511-F38A091BB26E}" type="pres">
      <dgm:prSet presAssocID="{0816B351-2D70-426A-82E3-4D7FC2A1A2E7}" presName="accentRepeatNode" presStyleLbl="solidFgAcc1" presStyleIdx="0" presStyleCnt="5"/>
      <dgm:spPr/>
    </dgm:pt>
    <dgm:pt modelId="{368B5EC6-BC94-4E3B-9D60-F210BF1A7084}" type="pres">
      <dgm:prSet presAssocID="{8BC50AB8-6804-477F-BFFA-7F8821C829F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7B8205-B6F8-4CEA-A212-C2E67D76BB2F}" type="pres">
      <dgm:prSet presAssocID="{8BC50AB8-6804-477F-BFFA-7F8821C829FC}" presName="accent_2" presStyleCnt="0"/>
      <dgm:spPr/>
    </dgm:pt>
    <dgm:pt modelId="{73CF8F54-E647-4CDB-A04F-A844438A4AE5}" type="pres">
      <dgm:prSet presAssocID="{8BC50AB8-6804-477F-BFFA-7F8821C829FC}" presName="accentRepeatNode" presStyleLbl="solidFgAcc1" presStyleIdx="1" presStyleCnt="5"/>
      <dgm:spPr/>
    </dgm:pt>
    <dgm:pt modelId="{CF5CB24C-3D80-49BE-9532-A257D06780C0}" type="pres">
      <dgm:prSet presAssocID="{44E64843-E138-4ED9-87A7-082681438A1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43C3AF-39E1-4F85-8908-64B3287B752D}" type="pres">
      <dgm:prSet presAssocID="{44E64843-E138-4ED9-87A7-082681438A10}" presName="accent_3" presStyleCnt="0"/>
      <dgm:spPr/>
    </dgm:pt>
    <dgm:pt modelId="{0421CF72-7127-4400-B6A7-19A90550EC27}" type="pres">
      <dgm:prSet presAssocID="{44E64843-E138-4ED9-87A7-082681438A10}" presName="accentRepeatNode" presStyleLbl="solidFgAcc1" presStyleIdx="2" presStyleCnt="5"/>
      <dgm:spPr/>
    </dgm:pt>
    <dgm:pt modelId="{9F3BADB7-9E47-4C43-A3D0-6A074E18AD8F}" type="pres">
      <dgm:prSet presAssocID="{6B43AE1F-5CE5-4100-A263-12683FC3123D}" presName="text_4" presStyleLbl="node1" presStyleIdx="3" presStyleCnt="5" custLinFactNeighborX="-605" custLinFactNeighborY="35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16EA81-026A-4888-B478-0A94AB6F84F6}" type="pres">
      <dgm:prSet presAssocID="{6B43AE1F-5CE5-4100-A263-12683FC3123D}" presName="accent_4" presStyleCnt="0"/>
      <dgm:spPr/>
    </dgm:pt>
    <dgm:pt modelId="{D2CD8A40-85B5-4458-9181-A53413A3AEF3}" type="pres">
      <dgm:prSet presAssocID="{6B43AE1F-5CE5-4100-A263-12683FC3123D}" presName="accentRepeatNode" presStyleLbl="solidFgAcc1" presStyleIdx="3" presStyleCnt="5"/>
      <dgm:spPr/>
    </dgm:pt>
    <dgm:pt modelId="{3FFF10BD-1BCC-4598-9AC4-181928C232C1}" type="pres">
      <dgm:prSet presAssocID="{7F75BC54-9A52-4908-82D8-B9EA80853A3F}" presName="text_5" presStyleLbl="node1" presStyleIdx="4" presStyleCnt="5" custLinFactNeighborY="-157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21B484-8EAB-471D-A7EC-5EF210AB770A}" type="pres">
      <dgm:prSet presAssocID="{7F75BC54-9A52-4908-82D8-B9EA80853A3F}" presName="accent_5" presStyleCnt="0"/>
      <dgm:spPr/>
    </dgm:pt>
    <dgm:pt modelId="{24F8A1DE-7E14-4460-B8E4-C90DDE8C569E}" type="pres">
      <dgm:prSet presAssocID="{7F75BC54-9A52-4908-82D8-B9EA80853A3F}" presName="accentRepeatNode" presStyleLbl="solidFgAcc1" presStyleIdx="4" presStyleCnt="5" custLinFactNeighborY="-10499"/>
      <dgm:spPr/>
    </dgm:pt>
  </dgm:ptLst>
  <dgm:cxnLst>
    <dgm:cxn modelId="{A5F558D7-22DE-4358-A8AB-060C7CFCB870}" type="presOf" srcId="{22E34CBA-E9C8-41C7-8CB8-0DE7302FEE17}" destId="{7D228A7C-8D6E-49DF-AAE8-D9AF7E0ECFF7}" srcOrd="0" destOrd="0" presId="urn:microsoft.com/office/officeart/2008/layout/VerticalCurvedList"/>
    <dgm:cxn modelId="{2BF0D240-CBE4-4C88-951E-B1AADD1F5928}" type="presOf" srcId="{8BC50AB8-6804-477F-BFFA-7F8821C829FC}" destId="{368B5EC6-BC94-4E3B-9D60-F210BF1A7084}" srcOrd="0" destOrd="0" presId="urn:microsoft.com/office/officeart/2008/layout/VerticalCurvedList"/>
    <dgm:cxn modelId="{E00C35DE-0446-48B5-88E2-79383E5E1D2C}" type="presOf" srcId="{6B43AE1F-5CE5-4100-A263-12683FC3123D}" destId="{9F3BADB7-9E47-4C43-A3D0-6A074E18AD8F}" srcOrd="0" destOrd="0" presId="urn:microsoft.com/office/officeart/2008/layout/VerticalCurvedList"/>
    <dgm:cxn modelId="{62E7F25E-1D57-4655-AFCF-9D0BAD9C146D}" srcId="{0C20B8DB-170E-48D4-94C7-04B1D74F4E37}" destId="{0816B351-2D70-426A-82E3-4D7FC2A1A2E7}" srcOrd="0" destOrd="0" parTransId="{0405CD29-F00A-4AC0-8E8C-97F270DF22EE}" sibTransId="{22E34CBA-E9C8-41C7-8CB8-0DE7302FEE17}"/>
    <dgm:cxn modelId="{23FB6A8F-A612-43D8-9ECE-03793C7820E5}" type="presOf" srcId="{0816B351-2D70-426A-82E3-4D7FC2A1A2E7}" destId="{2AE80B07-3B10-4C36-B2D3-938522B3AE1F}" srcOrd="0" destOrd="0" presId="urn:microsoft.com/office/officeart/2008/layout/VerticalCurvedList"/>
    <dgm:cxn modelId="{6880DC59-B239-472D-AD8B-93D13E5CD794}" type="presOf" srcId="{0C20B8DB-170E-48D4-94C7-04B1D74F4E37}" destId="{04F4CBA9-BE8B-45B0-A49A-3087BF142418}" srcOrd="0" destOrd="0" presId="urn:microsoft.com/office/officeart/2008/layout/VerticalCurvedList"/>
    <dgm:cxn modelId="{928BC323-C563-49E5-9DE2-A2B9D2E8B3DA}" type="presOf" srcId="{44E64843-E138-4ED9-87A7-082681438A10}" destId="{CF5CB24C-3D80-49BE-9532-A257D06780C0}" srcOrd="0" destOrd="0" presId="urn:microsoft.com/office/officeart/2008/layout/VerticalCurvedList"/>
    <dgm:cxn modelId="{1135541F-8583-49AC-B8B1-A3A742E092EE}" type="presOf" srcId="{7F75BC54-9A52-4908-82D8-B9EA80853A3F}" destId="{3FFF10BD-1BCC-4598-9AC4-181928C232C1}" srcOrd="0" destOrd="0" presId="urn:microsoft.com/office/officeart/2008/layout/VerticalCurvedList"/>
    <dgm:cxn modelId="{8FBB3B17-017C-42D1-9656-BF7B6C5DA485}" srcId="{0C20B8DB-170E-48D4-94C7-04B1D74F4E37}" destId="{8BC50AB8-6804-477F-BFFA-7F8821C829FC}" srcOrd="1" destOrd="0" parTransId="{7318E698-C157-4C74-AB76-F0839B22676F}" sibTransId="{31F98B32-2E0F-4B45-97B1-12B607005AFF}"/>
    <dgm:cxn modelId="{C79E06B8-EDCE-4291-A401-2E43C992F99B}" srcId="{0C20B8DB-170E-48D4-94C7-04B1D74F4E37}" destId="{44E64843-E138-4ED9-87A7-082681438A10}" srcOrd="2" destOrd="0" parTransId="{87908743-8098-4944-AE5A-6BECE2B4C0C1}" sibTransId="{6509768C-73A0-472F-914A-DCA339C413E7}"/>
    <dgm:cxn modelId="{11680E02-5127-456B-A3F4-6139D68EEDD2}" srcId="{0C20B8DB-170E-48D4-94C7-04B1D74F4E37}" destId="{6B43AE1F-5CE5-4100-A263-12683FC3123D}" srcOrd="3" destOrd="0" parTransId="{5845104C-88C6-42C2-832B-3838476064D4}" sibTransId="{6F4616DC-1622-4A9B-926B-7F48959A82EB}"/>
    <dgm:cxn modelId="{AFEA2846-ACC7-4E7F-9E26-A5A7C49EAD9B}" srcId="{0C20B8DB-170E-48D4-94C7-04B1D74F4E37}" destId="{7F75BC54-9A52-4908-82D8-B9EA80853A3F}" srcOrd="4" destOrd="0" parTransId="{ACC4DBA7-4635-45DC-91CB-32C4661382A7}" sibTransId="{3B8B0F35-D617-44BC-9DC3-63A0C304A347}"/>
    <dgm:cxn modelId="{3903B4FC-5C84-4180-81BE-F5DE0B6DC0A1}" type="presParOf" srcId="{04F4CBA9-BE8B-45B0-A49A-3087BF142418}" destId="{DB47C350-CDA4-4A7A-9CAE-1EFD83D89E60}" srcOrd="0" destOrd="0" presId="urn:microsoft.com/office/officeart/2008/layout/VerticalCurvedList"/>
    <dgm:cxn modelId="{FD19E323-9C7C-4FF6-A914-5773FAA93745}" type="presParOf" srcId="{DB47C350-CDA4-4A7A-9CAE-1EFD83D89E60}" destId="{7BD7E12D-7573-459F-A2F6-A571A79E0839}" srcOrd="0" destOrd="0" presId="urn:microsoft.com/office/officeart/2008/layout/VerticalCurvedList"/>
    <dgm:cxn modelId="{796AF1B0-636D-4A00-917D-9F8AD2071537}" type="presParOf" srcId="{7BD7E12D-7573-459F-A2F6-A571A79E0839}" destId="{ED0A2FFE-D6C1-4C8B-BE5A-9236AB101506}" srcOrd="0" destOrd="0" presId="urn:microsoft.com/office/officeart/2008/layout/VerticalCurvedList"/>
    <dgm:cxn modelId="{E7EB3339-DD8C-4811-9E3E-C85E194487BB}" type="presParOf" srcId="{7BD7E12D-7573-459F-A2F6-A571A79E0839}" destId="{7D228A7C-8D6E-49DF-AAE8-D9AF7E0ECFF7}" srcOrd="1" destOrd="0" presId="urn:microsoft.com/office/officeart/2008/layout/VerticalCurvedList"/>
    <dgm:cxn modelId="{2A188BBA-C32E-4747-A606-2E2AC234C455}" type="presParOf" srcId="{7BD7E12D-7573-459F-A2F6-A571A79E0839}" destId="{D5D5460D-A702-46E9-A49A-547D9C6A7D37}" srcOrd="2" destOrd="0" presId="urn:microsoft.com/office/officeart/2008/layout/VerticalCurvedList"/>
    <dgm:cxn modelId="{E541F672-AB2A-455F-8D9C-AA10954D901F}" type="presParOf" srcId="{7BD7E12D-7573-459F-A2F6-A571A79E0839}" destId="{425CB648-692C-4DEC-BC55-F3530EBACCDE}" srcOrd="3" destOrd="0" presId="urn:microsoft.com/office/officeart/2008/layout/VerticalCurvedList"/>
    <dgm:cxn modelId="{D2A165F0-1564-4880-964D-DD6154C8F092}" type="presParOf" srcId="{DB47C350-CDA4-4A7A-9CAE-1EFD83D89E60}" destId="{2AE80B07-3B10-4C36-B2D3-938522B3AE1F}" srcOrd="1" destOrd="0" presId="urn:microsoft.com/office/officeart/2008/layout/VerticalCurvedList"/>
    <dgm:cxn modelId="{22AB3FF9-13C8-49B3-B9C3-0AE50865F06D}" type="presParOf" srcId="{DB47C350-CDA4-4A7A-9CAE-1EFD83D89E60}" destId="{D04FA1B1-8AD5-48B4-BB18-5EE8EBA726D7}" srcOrd="2" destOrd="0" presId="urn:microsoft.com/office/officeart/2008/layout/VerticalCurvedList"/>
    <dgm:cxn modelId="{3434EF6D-9CE7-401D-B9C7-CB2953CA3A08}" type="presParOf" srcId="{D04FA1B1-8AD5-48B4-BB18-5EE8EBA726D7}" destId="{6AD700E1-2CF2-4A86-8511-F38A091BB26E}" srcOrd="0" destOrd="0" presId="urn:microsoft.com/office/officeart/2008/layout/VerticalCurvedList"/>
    <dgm:cxn modelId="{1459478F-35E4-4C25-833B-A05E1FA0922C}" type="presParOf" srcId="{DB47C350-CDA4-4A7A-9CAE-1EFD83D89E60}" destId="{368B5EC6-BC94-4E3B-9D60-F210BF1A7084}" srcOrd="3" destOrd="0" presId="urn:microsoft.com/office/officeart/2008/layout/VerticalCurvedList"/>
    <dgm:cxn modelId="{5721BB90-9E23-4730-8F9F-A2B50299D66D}" type="presParOf" srcId="{DB47C350-CDA4-4A7A-9CAE-1EFD83D89E60}" destId="{777B8205-B6F8-4CEA-A212-C2E67D76BB2F}" srcOrd="4" destOrd="0" presId="urn:microsoft.com/office/officeart/2008/layout/VerticalCurvedList"/>
    <dgm:cxn modelId="{19500D0B-C0A5-44C2-B2AA-F891F8E3106F}" type="presParOf" srcId="{777B8205-B6F8-4CEA-A212-C2E67D76BB2F}" destId="{73CF8F54-E647-4CDB-A04F-A844438A4AE5}" srcOrd="0" destOrd="0" presId="urn:microsoft.com/office/officeart/2008/layout/VerticalCurvedList"/>
    <dgm:cxn modelId="{58AFFB3D-4637-40C2-86A5-EE89C4F16755}" type="presParOf" srcId="{DB47C350-CDA4-4A7A-9CAE-1EFD83D89E60}" destId="{CF5CB24C-3D80-49BE-9532-A257D06780C0}" srcOrd="5" destOrd="0" presId="urn:microsoft.com/office/officeart/2008/layout/VerticalCurvedList"/>
    <dgm:cxn modelId="{C8813CB0-96C5-4B76-AF47-4F1203C4D10E}" type="presParOf" srcId="{DB47C350-CDA4-4A7A-9CAE-1EFD83D89E60}" destId="{1943C3AF-39E1-4F85-8908-64B3287B752D}" srcOrd="6" destOrd="0" presId="urn:microsoft.com/office/officeart/2008/layout/VerticalCurvedList"/>
    <dgm:cxn modelId="{49A2FC0C-7A92-447F-8D0C-D8012234A2E3}" type="presParOf" srcId="{1943C3AF-39E1-4F85-8908-64B3287B752D}" destId="{0421CF72-7127-4400-B6A7-19A90550EC27}" srcOrd="0" destOrd="0" presId="urn:microsoft.com/office/officeart/2008/layout/VerticalCurvedList"/>
    <dgm:cxn modelId="{96884E61-661D-4F18-BEBF-10D0FA42E344}" type="presParOf" srcId="{DB47C350-CDA4-4A7A-9CAE-1EFD83D89E60}" destId="{9F3BADB7-9E47-4C43-A3D0-6A074E18AD8F}" srcOrd="7" destOrd="0" presId="urn:microsoft.com/office/officeart/2008/layout/VerticalCurvedList"/>
    <dgm:cxn modelId="{53FC26EF-19AB-403B-BFF2-C2F274DA6795}" type="presParOf" srcId="{DB47C350-CDA4-4A7A-9CAE-1EFD83D89E60}" destId="{E216EA81-026A-4888-B478-0A94AB6F84F6}" srcOrd="8" destOrd="0" presId="urn:microsoft.com/office/officeart/2008/layout/VerticalCurvedList"/>
    <dgm:cxn modelId="{2436799D-9C75-442E-A1A5-97F599314789}" type="presParOf" srcId="{E216EA81-026A-4888-B478-0A94AB6F84F6}" destId="{D2CD8A40-85B5-4458-9181-A53413A3AEF3}" srcOrd="0" destOrd="0" presId="urn:microsoft.com/office/officeart/2008/layout/VerticalCurvedList"/>
    <dgm:cxn modelId="{C611CA33-2696-47EA-BCBC-48E28FF35206}" type="presParOf" srcId="{DB47C350-CDA4-4A7A-9CAE-1EFD83D89E60}" destId="{3FFF10BD-1BCC-4598-9AC4-181928C232C1}" srcOrd="9" destOrd="0" presId="urn:microsoft.com/office/officeart/2008/layout/VerticalCurvedList"/>
    <dgm:cxn modelId="{44691F56-82EB-40D3-809B-C47D8328138B}" type="presParOf" srcId="{DB47C350-CDA4-4A7A-9CAE-1EFD83D89E60}" destId="{C321B484-8EAB-471D-A7EC-5EF210AB770A}" srcOrd="10" destOrd="0" presId="urn:microsoft.com/office/officeart/2008/layout/VerticalCurvedList"/>
    <dgm:cxn modelId="{1EC11A50-DFCE-4F38-97C0-11C41CBE388F}" type="presParOf" srcId="{C321B484-8EAB-471D-A7EC-5EF210AB770A}" destId="{24F8A1DE-7E14-4460-B8E4-C90DDE8C56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CE414-19B6-4971-BD15-91A5B57BE8D9}">
      <dsp:nvSpPr>
        <dsp:cNvPr id="0" name=""/>
        <dsp:cNvSpPr/>
      </dsp:nvSpPr>
      <dsp:spPr>
        <a:xfrm>
          <a:off x="3485689" y="2046019"/>
          <a:ext cx="2779005" cy="14652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Sistema Nacional Anticorrupción</a:t>
          </a:r>
          <a:endParaRPr lang="es-MX" sz="2400" b="1" kern="1200" dirty="0"/>
        </a:p>
      </dsp:txBody>
      <dsp:txXfrm>
        <a:off x="3892665" y="2260602"/>
        <a:ext cx="1965053" cy="1036098"/>
      </dsp:txXfrm>
    </dsp:sp>
    <dsp:sp modelId="{96EB6FF6-0114-4EC3-A430-A8FF9A33E940}">
      <dsp:nvSpPr>
        <dsp:cNvPr id="0" name=""/>
        <dsp:cNvSpPr/>
      </dsp:nvSpPr>
      <dsp:spPr>
        <a:xfrm rot="16078878">
          <a:off x="4568049" y="1516814"/>
          <a:ext cx="542890" cy="49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 rot="10800000">
        <a:off x="4645410" y="1691134"/>
        <a:ext cx="393433" cy="298913"/>
      </dsp:txXfrm>
    </dsp:sp>
    <dsp:sp modelId="{CCFEFA1B-EA58-466A-9670-1371BE82A550}">
      <dsp:nvSpPr>
        <dsp:cNvPr id="0" name=""/>
        <dsp:cNvSpPr/>
      </dsp:nvSpPr>
      <dsp:spPr>
        <a:xfrm>
          <a:off x="3363953" y="3191"/>
          <a:ext cx="2878467" cy="14652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Sistema Nacional de Integridad</a:t>
          </a:r>
          <a:endParaRPr lang="es-MX" sz="2300" b="1" kern="1200" dirty="0"/>
        </a:p>
      </dsp:txBody>
      <dsp:txXfrm>
        <a:off x="3785495" y="217774"/>
        <a:ext cx="2035383" cy="1036098"/>
      </dsp:txXfrm>
    </dsp:sp>
    <dsp:sp modelId="{A9E81835-7F57-4BAA-89E9-767D92E3D4E9}">
      <dsp:nvSpPr>
        <dsp:cNvPr id="0" name=""/>
        <dsp:cNvSpPr/>
      </dsp:nvSpPr>
      <dsp:spPr>
        <a:xfrm rot="8370">
          <a:off x="6237134" y="2533116"/>
          <a:ext cx="200074" cy="49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>
        <a:off x="6237134" y="2632681"/>
        <a:ext cx="140052" cy="298913"/>
      </dsp:txXfrm>
    </dsp:sp>
    <dsp:sp modelId="{AE6C8EC3-383E-464C-B9BE-ED9256FA974E}">
      <dsp:nvSpPr>
        <dsp:cNvPr id="0" name=""/>
        <dsp:cNvSpPr/>
      </dsp:nvSpPr>
      <dsp:spPr>
        <a:xfrm>
          <a:off x="6414129" y="2053441"/>
          <a:ext cx="3018913" cy="1465264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Sistema Nacional de Transparencia</a:t>
          </a:r>
          <a:endParaRPr lang="es-MX" sz="2300" b="1" kern="1200" dirty="0"/>
        </a:p>
      </dsp:txBody>
      <dsp:txXfrm>
        <a:off x="6856239" y="2268024"/>
        <a:ext cx="2134693" cy="1036098"/>
      </dsp:txXfrm>
    </dsp:sp>
    <dsp:sp modelId="{8475C93A-7CC0-4D4F-A012-BFE17DB342CB}">
      <dsp:nvSpPr>
        <dsp:cNvPr id="0" name=""/>
        <dsp:cNvSpPr/>
      </dsp:nvSpPr>
      <dsp:spPr>
        <a:xfrm rot="5400000">
          <a:off x="4557936" y="3628715"/>
          <a:ext cx="563128" cy="49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 rot="10800000">
        <a:off x="4632665" y="3653625"/>
        <a:ext cx="413671" cy="298913"/>
      </dsp:txXfrm>
    </dsp:sp>
    <dsp:sp modelId="{3E0DABE3-AAF4-4E2A-9ED0-A639664813A2}">
      <dsp:nvSpPr>
        <dsp:cNvPr id="0" name=""/>
        <dsp:cNvSpPr/>
      </dsp:nvSpPr>
      <dsp:spPr>
        <a:xfrm>
          <a:off x="3354275" y="4103691"/>
          <a:ext cx="2897824" cy="1465264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Sistema Nacional de Fiscalización</a:t>
          </a:r>
          <a:endParaRPr lang="es-MX" sz="2300" b="1" kern="1200" dirty="0"/>
        </a:p>
      </dsp:txBody>
      <dsp:txXfrm>
        <a:off x="3778651" y="4318274"/>
        <a:ext cx="2049072" cy="1036098"/>
      </dsp:txXfrm>
    </dsp:sp>
    <dsp:sp modelId="{81186104-9793-46AD-B178-EA9330DCE3B5}">
      <dsp:nvSpPr>
        <dsp:cNvPr id="0" name=""/>
        <dsp:cNvSpPr/>
      </dsp:nvSpPr>
      <dsp:spPr>
        <a:xfrm rot="10791630">
          <a:off x="3274824" y="2533167"/>
          <a:ext cx="235358" cy="49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 rot="10800000">
        <a:off x="3345431" y="2632719"/>
        <a:ext cx="164751" cy="298913"/>
      </dsp:txXfrm>
    </dsp:sp>
    <dsp:sp modelId="{9BA8C75F-92F3-4ED3-B7C5-58552F8461E8}">
      <dsp:nvSpPr>
        <dsp:cNvPr id="0" name=""/>
        <dsp:cNvSpPr/>
      </dsp:nvSpPr>
      <dsp:spPr>
        <a:xfrm>
          <a:off x="360039" y="2053441"/>
          <a:ext cx="2933517" cy="1465264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Sistema Nacional de Rendición de Cuentas</a:t>
          </a:r>
          <a:endParaRPr lang="es-MX" sz="2300" b="1" kern="1200" dirty="0"/>
        </a:p>
      </dsp:txBody>
      <dsp:txXfrm>
        <a:off x="789643" y="2268024"/>
        <a:ext cx="2074309" cy="1036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674CB-90A8-4E0D-BBDB-F73FE6B7624C}">
      <dsp:nvSpPr>
        <dsp:cNvPr id="0" name=""/>
        <dsp:cNvSpPr/>
      </dsp:nvSpPr>
      <dsp:spPr>
        <a:xfrm>
          <a:off x="0" y="63473"/>
          <a:ext cx="8923125" cy="1214118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 smtClean="0"/>
            <a:t>SNA</a:t>
          </a:r>
          <a:endParaRPr lang="es-MX" sz="5200" kern="1200" dirty="0"/>
        </a:p>
      </dsp:txBody>
      <dsp:txXfrm>
        <a:off x="35560" y="99033"/>
        <a:ext cx="8852005" cy="1142998"/>
      </dsp:txXfrm>
    </dsp:sp>
    <dsp:sp modelId="{F5590C9F-F4C9-49BC-ADAF-38F588FAED6B}">
      <dsp:nvSpPr>
        <dsp:cNvPr id="0" name=""/>
        <dsp:cNvSpPr/>
      </dsp:nvSpPr>
      <dsp:spPr>
        <a:xfrm>
          <a:off x="3296" y="1381152"/>
          <a:ext cx="4281730" cy="1543659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solidFill>
                <a:schemeClr val="tx1"/>
              </a:solidFill>
            </a:rPr>
            <a:t>Comité Coordinador</a:t>
          </a:r>
          <a:endParaRPr lang="es-MX" sz="3200" b="1" kern="1200" dirty="0">
            <a:solidFill>
              <a:schemeClr val="tx1"/>
            </a:solidFill>
          </a:endParaRPr>
        </a:p>
      </dsp:txBody>
      <dsp:txXfrm>
        <a:off x="48508" y="1426364"/>
        <a:ext cx="4191306" cy="1453235"/>
      </dsp:txXfrm>
    </dsp:sp>
    <dsp:sp modelId="{D877AA64-5E0C-4C3F-AA6C-E97635B77594}">
      <dsp:nvSpPr>
        <dsp:cNvPr id="0" name=""/>
        <dsp:cNvSpPr/>
      </dsp:nvSpPr>
      <dsp:spPr>
        <a:xfrm>
          <a:off x="3296" y="3091336"/>
          <a:ext cx="4281730" cy="1543659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El Comité Rector del Sistema Nacional de Fiscalización</a:t>
          </a:r>
          <a:endParaRPr lang="es-MX" sz="3200" b="1" kern="1200" dirty="0">
            <a:solidFill>
              <a:schemeClr val="tx1"/>
            </a:solidFill>
          </a:endParaRPr>
        </a:p>
      </dsp:txBody>
      <dsp:txXfrm>
        <a:off x="48508" y="3136548"/>
        <a:ext cx="4191306" cy="1453235"/>
      </dsp:txXfrm>
    </dsp:sp>
    <dsp:sp modelId="{15F7F57C-19DF-4728-A8B1-5C9521DBEBE7}">
      <dsp:nvSpPr>
        <dsp:cNvPr id="0" name=""/>
        <dsp:cNvSpPr/>
      </dsp:nvSpPr>
      <dsp:spPr>
        <a:xfrm>
          <a:off x="4644691" y="1381152"/>
          <a:ext cx="4281730" cy="1543659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solidFill>
                <a:schemeClr val="tx1"/>
              </a:solidFill>
            </a:rPr>
            <a:t>Comité de Participación Ciudadana</a:t>
          </a:r>
          <a:endParaRPr lang="es-MX" sz="3200" b="1" kern="1200" dirty="0">
            <a:solidFill>
              <a:schemeClr val="tx1"/>
            </a:solidFill>
          </a:endParaRPr>
        </a:p>
      </dsp:txBody>
      <dsp:txXfrm>
        <a:off x="4689903" y="1426364"/>
        <a:ext cx="4191306" cy="1453235"/>
      </dsp:txXfrm>
    </dsp:sp>
    <dsp:sp modelId="{10FBDCDA-EC42-4446-B54F-AC1CEC5775D5}">
      <dsp:nvSpPr>
        <dsp:cNvPr id="0" name=""/>
        <dsp:cNvSpPr/>
      </dsp:nvSpPr>
      <dsp:spPr>
        <a:xfrm>
          <a:off x="4644691" y="3091336"/>
          <a:ext cx="4281730" cy="1543659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solidFill>
                <a:schemeClr val="tx1"/>
              </a:solidFill>
            </a:rPr>
            <a:t>Sistemas Locales Anticorrupción</a:t>
          </a:r>
          <a:endParaRPr lang="es-MX" sz="3200" b="1" kern="1200" dirty="0">
            <a:solidFill>
              <a:schemeClr val="tx1"/>
            </a:solidFill>
          </a:endParaRPr>
        </a:p>
      </dsp:txBody>
      <dsp:txXfrm>
        <a:off x="4689903" y="3136548"/>
        <a:ext cx="4191306" cy="1453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27BBD-377A-4367-A828-55888A35BB81}">
      <dsp:nvSpPr>
        <dsp:cNvPr id="0" name=""/>
        <dsp:cNvSpPr/>
      </dsp:nvSpPr>
      <dsp:spPr>
        <a:xfrm>
          <a:off x="0" y="1810046"/>
          <a:ext cx="2375286" cy="1262618"/>
        </a:xfrm>
        <a:prstGeom prst="roundRect">
          <a:avLst>
            <a:gd name="adj" fmla="val 10000"/>
          </a:avLst>
        </a:prstGeom>
        <a:gradFill rotWithShape="0">
          <a:gsLst>
            <a:gs pos="74000">
              <a:schemeClr val="tx2">
                <a:lumMod val="60000"/>
                <a:lumOff val="40000"/>
              </a:schemeClr>
            </a:gs>
            <a:gs pos="7000">
              <a:srgbClr val="2787A0"/>
            </a:gs>
            <a:gs pos="44000">
              <a:schemeClr val="tx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800" b="1" kern="1200" dirty="0" smtClean="0">
              <a:ea typeface="Arial Unicode MS" pitchFamily="34" charset="-128"/>
              <a:cs typeface="Arial Unicode MS" pitchFamily="34" charset="-128"/>
            </a:rPr>
            <a:t>Comité Coordinador</a:t>
          </a:r>
          <a:endParaRPr lang="es-MX" sz="2800" b="1" kern="1200" dirty="0"/>
        </a:p>
      </dsp:txBody>
      <dsp:txXfrm>
        <a:off x="36981" y="1847027"/>
        <a:ext cx="2301324" cy="1188656"/>
      </dsp:txXfrm>
    </dsp:sp>
    <dsp:sp modelId="{9956E33C-5D9B-4693-9639-29647CE26B6A}">
      <dsp:nvSpPr>
        <dsp:cNvPr id="0" name=""/>
        <dsp:cNvSpPr/>
      </dsp:nvSpPr>
      <dsp:spPr>
        <a:xfrm rot="17661619">
          <a:off x="1690187" y="1367726"/>
          <a:ext cx="233214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32148" y="1137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97957" y="1320793"/>
        <a:ext cx="116607" cy="116607"/>
      </dsp:txXfrm>
    </dsp:sp>
    <dsp:sp modelId="{5FBD7165-2EB8-4A72-A604-C057EE599505}">
      <dsp:nvSpPr>
        <dsp:cNvPr id="0" name=""/>
        <dsp:cNvSpPr/>
      </dsp:nvSpPr>
      <dsp:spPr>
        <a:xfrm>
          <a:off x="3337236" y="4702"/>
          <a:ext cx="4915669" cy="62427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a typeface="Arial Unicode MS" pitchFamily="34" charset="-128"/>
              <a:cs typeface="Arial Unicode MS" pitchFamily="34" charset="-128"/>
            </a:rPr>
            <a:t>Titular de la ASF</a:t>
          </a:r>
          <a:endParaRPr lang="es-MX" sz="2400" b="1" kern="1200" dirty="0"/>
        </a:p>
      </dsp:txBody>
      <dsp:txXfrm>
        <a:off x="3355520" y="22986"/>
        <a:ext cx="4879101" cy="587705"/>
      </dsp:txXfrm>
    </dsp:sp>
    <dsp:sp modelId="{F4CC9E3D-35D2-464B-B013-BE776E05E06B}">
      <dsp:nvSpPr>
        <dsp:cNvPr id="0" name=""/>
        <dsp:cNvSpPr/>
      </dsp:nvSpPr>
      <dsp:spPr>
        <a:xfrm rot="18262052">
          <a:off x="2004223" y="1726684"/>
          <a:ext cx="170407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704075" y="1137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" kern="1200"/>
        </a:p>
      </dsp:txBody>
      <dsp:txXfrm>
        <a:off x="2813659" y="1695452"/>
        <a:ext cx="85203" cy="85203"/>
      </dsp:txXfrm>
    </dsp:sp>
    <dsp:sp modelId="{3F8E2C99-0E77-4B1B-8427-FAB89C790F91}">
      <dsp:nvSpPr>
        <dsp:cNvPr id="0" name=""/>
        <dsp:cNvSpPr/>
      </dsp:nvSpPr>
      <dsp:spPr>
        <a:xfrm>
          <a:off x="3337236" y="722617"/>
          <a:ext cx="4915669" cy="62427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Titular de la Fiscalía anticorrupción</a:t>
          </a:r>
          <a:endParaRPr lang="es-MX" sz="2400" b="1" kern="1200" dirty="0"/>
        </a:p>
      </dsp:txBody>
      <dsp:txXfrm>
        <a:off x="3355520" y="740901"/>
        <a:ext cx="4879101" cy="587705"/>
      </dsp:txXfrm>
    </dsp:sp>
    <dsp:sp modelId="{C8BD9490-4C44-4ED2-B66E-66E2C627BE1A}">
      <dsp:nvSpPr>
        <dsp:cNvPr id="0" name=""/>
        <dsp:cNvSpPr/>
      </dsp:nvSpPr>
      <dsp:spPr>
        <a:xfrm rot="19464004">
          <a:off x="2264730" y="2085641"/>
          <a:ext cx="11830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83061" y="1137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" kern="1200"/>
        </a:p>
      </dsp:txBody>
      <dsp:txXfrm>
        <a:off x="2826685" y="2067435"/>
        <a:ext cx="59153" cy="59153"/>
      </dsp:txXfrm>
    </dsp:sp>
    <dsp:sp modelId="{83BE382F-2DC9-43E5-9C0C-4B6BEBCC7CAF}">
      <dsp:nvSpPr>
        <dsp:cNvPr id="0" name=""/>
        <dsp:cNvSpPr/>
      </dsp:nvSpPr>
      <dsp:spPr>
        <a:xfrm>
          <a:off x="3337236" y="1440532"/>
          <a:ext cx="4915669" cy="62427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Titular de la SFP</a:t>
          </a:r>
          <a:endParaRPr lang="es-MX" sz="2400" b="1" kern="1200" dirty="0"/>
        </a:p>
      </dsp:txBody>
      <dsp:txXfrm>
        <a:off x="3355520" y="1458816"/>
        <a:ext cx="4879101" cy="587705"/>
      </dsp:txXfrm>
    </dsp:sp>
    <dsp:sp modelId="{32DD56F6-6003-406C-A099-2A56C7470DD5}">
      <dsp:nvSpPr>
        <dsp:cNvPr id="0" name=""/>
        <dsp:cNvSpPr/>
      </dsp:nvSpPr>
      <dsp:spPr>
        <a:xfrm rot="104423">
          <a:off x="2375064" y="2444599"/>
          <a:ext cx="96239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62393" y="1137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" kern="1200"/>
        </a:p>
      </dsp:txBody>
      <dsp:txXfrm>
        <a:off x="2832201" y="2431909"/>
        <a:ext cx="48119" cy="48119"/>
      </dsp:txXfrm>
    </dsp:sp>
    <dsp:sp modelId="{17080177-09B5-4440-B977-A38220730897}">
      <dsp:nvSpPr>
        <dsp:cNvPr id="0" name=""/>
        <dsp:cNvSpPr/>
      </dsp:nvSpPr>
      <dsp:spPr>
        <a:xfrm>
          <a:off x="3337236" y="2158447"/>
          <a:ext cx="4915669" cy="62427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Magistrado Presidente del TFJA</a:t>
          </a:r>
          <a:endParaRPr lang="es-MX" sz="2400" b="1" kern="1200" dirty="0"/>
        </a:p>
      </dsp:txBody>
      <dsp:txXfrm>
        <a:off x="3355520" y="2176731"/>
        <a:ext cx="4879101" cy="587705"/>
      </dsp:txXfrm>
    </dsp:sp>
    <dsp:sp modelId="{619C1295-0725-428D-8C70-2BEF5EF4E935}">
      <dsp:nvSpPr>
        <dsp:cNvPr id="0" name=""/>
        <dsp:cNvSpPr/>
      </dsp:nvSpPr>
      <dsp:spPr>
        <a:xfrm rot="2270183">
          <a:off x="2247252" y="2803556"/>
          <a:ext cx="121801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18018" y="1137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" kern="1200"/>
        </a:p>
      </dsp:txBody>
      <dsp:txXfrm>
        <a:off x="2825811" y="2784476"/>
        <a:ext cx="60900" cy="60900"/>
      </dsp:txXfrm>
    </dsp:sp>
    <dsp:sp modelId="{1F29EEB3-A21B-42CB-8D25-EDB9BAEDACE6}">
      <dsp:nvSpPr>
        <dsp:cNvPr id="0" name=""/>
        <dsp:cNvSpPr/>
      </dsp:nvSpPr>
      <dsp:spPr>
        <a:xfrm>
          <a:off x="3337236" y="2876361"/>
          <a:ext cx="4915669" cy="62427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Comisionado Presidente  del órgano </a:t>
          </a:r>
          <a:r>
            <a:rPr lang="es-MX" sz="2200" b="1" kern="1200" dirty="0" smtClean="0"/>
            <a:t>Garante </a:t>
          </a:r>
          <a:r>
            <a:rPr lang="es-MX" sz="2200" b="1" kern="1200" dirty="0" smtClean="0"/>
            <a:t>del Acceso a la </a:t>
          </a:r>
          <a:r>
            <a:rPr lang="es-MX" sz="2200" b="1" kern="1200" dirty="0" err="1" smtClean="0"/>
            <a:t>Inf</a:t>
          </a:r>
          <a:r>
            <a:rPr lang="es-MX" sz="2200" b="1" kern="1200" dirty="0" smtClean="0"/>
            <a:t>. Pública (INAI)</a:t>
          </a:r>
          <a:endParaRPr lang="es-MX" sz="2200" b="1" kern="1200" dirty="0"/>
        </a:p>
      </dsp:txBody>
      <dsp:txXfrm>
        <a:off x="3355520" y="2894645"/>
        <a:ext cx="4879101" cy="587705"/>
      </dsp:txXfrm>
    </dsp:sp>
    <dsp:sp modelId="{7CB91E37-4BD9-46C7-BDF7-DBAF2E14154E}">
      <dsp:nvSpPr>
        <dsp:cNvPr id="0" name=""/>
        <dsp:cNvSpPr/>
      </dsp:nvSpPr>
      <dsp:spPr>
        <a:xfrm rot="3402679">
          <a:off x="1979942" y="3162513"/>
          <a:ext cx="17526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752638" y="1137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" kern="1200"/>
        </a:p>
      </dsp:txBody>
      <dsp:txXfrm>
        <a:off x="2812445" y="3130068"/>
        <a:ext cx="87631" cy="87631"/>
      </dsp:txXfrm>
    </dsp:sp>
    <dsp:sp modelId="{58BDAD5B-CD3C-4B35-B2B6-28E8343008A7}">
      <dsp:nvSpPr>
        <dsp:cNvPr id="0" name=""/>
        <dsp:cNvSpPr/>
      </dsp:nvSpPr>
      <dsp:spPr>
        <a:xfrm>
          <a:off x="3337236" y="3594276"/>
          <a:ext cx="4915669" cy="62427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Representante del Consejo de la Judicatura Federal</a:t>
          </a:r>
          <a:endParaRPr lang="es-MX" sz="2400" b="1" kern="1200" dirty="0"/>
        </a:p>
      </dsp:txBody>
      <dsp:txXfrm>
        <a:off x="3355520" y="3612560"/>
        <a:ext cx="4879101" cy="587705"/>
      </dsp:txXfrm>
    </dsp:sp>
    <dsp:sp modelId="{A0BB8277-0BDC-46C5-B399-176E8C00D65B}">
      <dsp:nvSpPr>
        <dsp:cNvPr id="0" name=""/>
        <dsp:cNvSpPr/>
      </dsp:nvSpPr>
      <dsp:spPr>
        <a:xfrm rot="3975857">
          <a:off x="1661348" y="3523822"/>
          <a:ext cx="238982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89826" y="1137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796515" y="3475447"/>
        <a:ext cx="119491" cy="119491"/>
      </dsp:txXfrm>
    </dsp:sp>
    <dsp:sp modelId="{688EC4BA-4401-42AC-A63E-5E27D04951B5}">
      <dsp:nvSpPr>
        <dsp:cNvPr id="0" name=""/>
        <dsp:cNvSpPr/>
      </dsp:nvSpPr>
      <dsp:spPr>
        <a:xfrm>
          <a:off x="3337236" y="4316894"/>
          <a:ext cx="4915669" cy="62427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Representante del Comité de Participación Ciudadana</a:t>
          </a:r>
          <a:endParaRPr lang="es-MX" sz="2400" b="1" kern="1200" dirty="0"/>
        </a:p>
      </dsp:txBody>
      <dsp:txXfrm>
        <a:off x="3355520" y="4335178"/>
        <a:ext cx="4879101" cy="5877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27BBD-377A-4367-A828-55888A35BB81}">
      <dsp:nvSpPr>
        <dsp:cNvPr id="0" name=""/>
        <dsp:cNvSpPr/>
      </dsp:nvSpPr>
      <dsp:spPr>
        <a:xfrm>
          <a:off x="0" y="2200736"/>
          <a:ext cx="2653477" cy="1410494"/>
        </a:xfrm>
        <a:prstGeom prst="roundRect">
          <a:avLst>
            <a:gd name="adj" fmla="val 10000"/>
          </a:avLst>
        </a:prstGeom>
        <a:gradFill rotWithShape="0">
          <a:gsLst>
            <a:gs pos="74000">
              <a:schemeClr val="tx2">
                <a:lumMod val="60000"/>
                <a:lumOff val="40000"/>
              </a:schemeClr>
            </a:gs>
            <a:gs pos="7000">
              <a:srgbClr val="2787A0"/>
            </a:gs>
            <a:gs pos="44000">
              <a:schemeClr val="tx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800" b="1" kern="1200" dirty="0" smtClean="0">
              <a:ea typeface="Arial Unicode MS" pitchFamily="34" charset="-128"/>
              <a:cs typeface="Arial Unicode MS" pitchFamily="34" charset="-128"/>
            </a:rPr>
            <a:t>Comité  de Participación Ciudadana</a:t>
          </a:r>
          <a:endParaRPr lang="es-MX" sz="2800" b="1" kern="1200" dirty="0"/>
        </a:p>
      </dsp:txBody>
      <dsp:txXfrm>
        <a:off x="41312" y="2242048"/>
        <a:ext cx="2570853" cy="1327870"/>
      </dsp:txXfrm>
    </dsp:sp>
    <dsp:sp modelId="{9956E33C-5D9B-4693-9639-29647CE26B6A}">
      <dsp:nvSpPr>
        <dsp:cNvPr id="0" name=""/>
        <dsp:cNvSpPr/>
      </dsp:nvSpPr>
      <dsp:spPr>
        <a:xfrm rot="18375394">
          <a:off x="2458560" y="2510632"/>
          <a:ext cx="954075" cy="21358"/>
        </a:xfrm>
        <a:custGeom>
          <a:avLst/>
          <a:gdLst/>
          <a:ahLst/>
          <a:cxnLst/>
          <a:rect l="0" t="0" r="0" b="0"/>
          <a:pathLst>
            <a:path>
              <a:moveTo>
                <a:pt x="0" y="10679"/>
              </a:moveTo>
              <a:lnTo>
                <a:pt x="954075" y="1067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911746" y="2497460"/>
        <a:ext cx="47703" cy="47703"/>
      </dsp:txXfrm>
    </dsp:sp>
    <dsp:sp modelId="{5FBD7165-2EB8-4A72-A604-C057EE599505}">
      <dsp:nvSpPr>
        <dsp:cNvPr id="0" name=""/>
        <dsp:cNvSpPr/>
      </dsp:nvSpPr>
      <dsp:spPr>
        <a:xfrm>
          <a:off x="3217719" y="1787946"/>
          <a:ext cx="5491385" cy="697387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5 ciudadanos</a:t>
          </a:r>
          <a:endParaRPr lang="es-MX" sz="2400" b="1" kern="1200" dirty="0"/>
        </a:p>
      </dsp:txBody>
      <dsp:txXfrm>
        <a:off x="3238145" y="1808372"/>
        <a:ext cx="5450533" cy="656535"/>
      </dsp:txXfrm>
    </dsp:sp>
    <dsp:sp modelId="{F4CC9E3D-35D2-464B-B013-BE776E05E06B}">
      <dsp:nvSpPr>
        <dsp:cNvPr id="0" name=""/>
        <dsp:cNvSpPr/>
      </dsp:nvSpPr>
      <dsp:spPr>
        <a:xfrm rot="198715">
          <a:off x="2653005" y="2911630"/>
          <a:ext cx="565185" cy="21358"/>
        </a:xfrm>
        <a:custGeom>
          <a:avLst/>
          <a:gdLst/>
          <a:ahLst/>
          <a:cxnLst/>
          <a:rect l="0" t="0" r="0" b="0"/>
          <a:pathLst>
            <a:path>
              <a:moveTo>
                <a:pt x="0" y="10679"/>
              </a:moveTo>
              <a:lnTo>
                <a:pt x="565185" y="1067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" kern="1200"/>
        </a:p>
      </dsp:txBody>
      <dsp:txXfrm>
        <a:off x="2921468" y="2908180"/>
        <a:ext cx="28259" cy="28259"/>
      </dsp:txXfrm>
    </dsp:sp>
    <dsp:sp modelId="{3F8E2C99-0E77-4B1B-8427-FAB89C790F91}">
      <dsp:nvSpPr>
        <dsp:cNvPr id="0" name=""/>
        <dsp:cNvSpPr/>
      </dsp:nvSpPr>
      <dsp:spPr>
        <a:xfrm>
          <a:off x="3217719" y="2589942"/>
          <a:ext cx="5491385" cy="697387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Instancia </a:t>
          </a:r>
          <a:r>
            <a:rPr lang="es-MX" sz="2400" b="1" kern="1200" dirty="0" err="1" smtClean="0"/>
            <a:t>meritocrática</a:t>
          </a:r>
          <a:r>
            <a:rPr lang="es-MX" sz="2400" b="1" kern="1200" dirty="0" smtClean="0"/>
            <a:t> y especializada</a:t>
          </a:r>
          <a:endParaRPr lang="es-MX" sz="2400" b="1" kern="1200" dirty="0"/>
        </a:p>
      </dsp:txBody>
      <dsp:txXfrm>
        <a:off x="3238145" y="2610368"/>
        <a:ext cx="5450533" cy="656535"/>
      </dsp:txXfrm>
    </dsp:sp>
    <dsp:sp modelId="{32DD56F6-6003-406C-A099-2A56C7470DD5}">
      <dsp:nvSpPr>
        <dsp:cNvPr id="0" name=""/>
        <dsp:cNvSpPr/>
      </dsp:nvSpPr>
      <dsp:spPr>
        <a:xfrm rot="3356421">
          <a:off x="2431860" y="3312628"/>
          <a:ext cx="1007474" cy="21358"/>
        </a:xfrm>
        <a:custGeom>
          <a:avLst/>
          <a:gdLst/>
          <a:ahLst/>
          <a:cxnLst/>
          <a:rect l="0" t="0" r="0" b="0"/>
          <a:pathLst>
            <a:path>
              <a:moveTo>
                <a:pt x="0" y="10679"/>
              </a:moveTo>
              <a:lnTo>
                <a:pt x="1007474" y="1067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" kern="1200"/>
        </a:p>
      </dsp:txBody>
      <dsp:txXfrm>
        <a:off x="2910411" y="3298121"/>
        <a:ext cx="50373" cy="50373"/>
      </dsp:txXfrm>
    </dsp:sp>
    <dsp:sp modelId="{17080177-09B5-4440-B977-A38220730897}">
      <dsp:nvSpPr>
        <dsp:cNvPr id="0" name=""/>
        <dsp:cNvSpPr/>
      </dsp:nvSpPr>
      <dsp:spPr>
        <a:xfrm>
          <a:off x="3217719" y="3391938"/>
          <a:ext cx="5491385" cy="697387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Se aglutinan esfuerzos y se encaminan de manera eficaz las propuestas ciudadanas</a:t>
          </a:r>
          <a:endParaRPr lang="es-MX" sz="2400" b="1" kern="1200" dirty="0"/>
        </a:p>
      </dsp:txBody>
      <dsp:txXfrm>
        <a:off x="3238145" y="3412364"/>
        <a:ext cx="5450533" cy="6565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F05DE-210C-44DE-AFFE-4423350D215F}">
      <dsp:nvSpPr>
        <dsp:cNvPr id="0" name=""/>
        <dsp:cNvSpPr/>
      </dsp:nvSpPr>
      <dsp:spPr>
        <a:xfrm>
          <a:off x="3359922" y="31742"/>
          <a:ext cx="2770996" cy="167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Deberán contar con una integración y atribuciones equivalentes  al SNA</a:t>
          </a:r>
          <a:endParaRPr lang="es-MX" sz="1800" b="1" kern="1200" dirty="0"/>
        </a:p>
      </dsp:txBody>
      <dsp:txXfrm>
        <a:off x="3765725" y="277594"/>
        <a:ext cx="1959390" cy="1187077"/>
      </dsp:txXfrm>
    </dsp:sp>
    <dsp:sp modelId="{F1634F7B-F3C5-4E38-9867-CDF4C9DE2CB2}">
      <dsp:nvSpPr>
        <dsp:cNvPr id="0" name=""/>
        <dsp:cNvSpPr/>
      </dsp:nvSpPr>
      <dsp:spPr>
        <a:xfrm rot="2138339">
          <a:off x="5723875" y="1413216"/>
          <a:ext cx="345530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5733582" y="1496334"/>
        <a:ext cx="241871" cy="339952"/>
      </dsp:txXfrm>
    </dsp:sp>
    <dsp:sp modelId="{83BF2E48-38E8-4967-B27B-11D1D0F1F51A}">
      <dsp:nvSpPr>
        <dsp:cNvPr id="0" name=""/>
        <dsp:cNvSpPr/>
      </dsp:nvSpPr>
      <dsp:spPr>
        <a:xfrm>
          <a:off x="5472082" y="1714513"/>
          <a:ext cx="3434601" cy="181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Tendrán acceso a la información pública necesaria y oportuna para el  desempeño de sus funciones</a:t>
          </a:r>
          <a:endParaRPr lang="es-MX" sz="1800" b="1" kern="1200" dirty="0"/>
        </a:p>
      </dsp:txBody>
      <dsp:txXfrm>
        <a:off x="5975068" y="1980707"/>
        <a:ext cx="2428629" cy="1285295"/>
      </dsp:txXfrm>
    </dsp:sp>
    <dsp:sp modelId="{24848DBA-4098-48CE-8A9B-37DAE02E06E6}">
      <dsp:nvSpPr>
        <dsp:cNvPr id="0" name=""/>
        <dsp:cNvSpPr/>
      </dsp:nvSpPr>
      <dsp:spPr>
        <a:xfrm rot="8706117">
          <a:off x="5694234" y="3255505"/>
          <a:ext cx="365587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 rot="10800000">
        <a:off x="5794049" y="3337449"/>
        <a:ext cx="255911" cy="339952"/>
      </dsp:txXfrm>
    </dsp:sp>
    <dsp:sp modelId="{D3E0121F-1B44-446A-9251-5DAE666EFA5D}">
      <dsp:nvSpPr>
        <dsp:cNvPr id="0" name=""/>
        <dsp:cNvSpPr/>
      </dsp:nvSpPr>
      <dsp:spPr>
        <a:xfrm>
          <a:off x="3074157" y="3567117"/>
          <a:ext cx="3117899" cy="167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Las recomendaciones, políticas públicas e informes que emita deberán tener respuesta de los sujetos públicos a quienes se dirija</a:t>
          </a:r>
          <a:endParaRPr lang="es-MX" sz="1600" b="1" kern="1200" dirty="0"/>
        </a:p>
      </dsp:txBody>
      <dsp:txXfrm>
        <a:off x="3530763" y="3812969"/>
        <a:ext cx="2204687" cy="1187077"/>
      </dsp:txXfrm>
    </dsp:sp>
    <dsp:sp modelId="{502E3070-94D7-4C9E-BFA8-29E921050EDE}">
      <dsp:nvSpPr>
        <dsp:cNvPr id="0" name=""/>
        <dsp:cNvSpPr/>
      </dsp:nvSpPr>
      <dsp:spPr>
        <a:xfrm rot="12939821">
          <a:off x="3286977" y="3275668"/>
          <a:ext cx="330132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 rot="10800000">
        <a:off x="3376730" y="3417857"/>
        <a:ext cx="231092" cy="339952"/>
      </dsp:txXfrm>
    </dsp:sp>
    <dsp:sp modelId="{D9F41F22-3CD3-4C6B-8611-9CA407738707}">
      <dsp:nvSpPr>
        <dsp:cNvPr id="0" name=""/>
        <dsp:cNvSpPr/>
      </dsp:nvSpPr>
      <dsp:spPr>
        <a:xfrm>
          <a:off x="308749" y="1714513"/>
          <a:ext cx="3679032" cy="181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Rendirán un informe público en el  que den cuenta de las acciones anticorrupción, </a:t>
          </a:r>
          <a:r>
            <a:rPr lang="es-ES" sz="1600" b="1" kern="1200" dirty="0" smtClean="0"/>
            <a:t> </a:t>
          </a:r>
          <a:r>
            <a:rPr lang="es-ES" sz="1600" b="1" kern="1200" dirty="0" smtClean="0"/>
            <a:t>costos potenciales generados y los resultados de sus recomendaciones</a:t>
          </a:r>
          <a:endParaRPr lang="es-MX" sz="1600" b="1" kern="1200" dirty="0"/>
        </a:p>
      </dsp:txBody>
      <dsp:txXfrm>
        <a:off x="847531" y="1980707"/>
        <a:ext cx="2601468" cy="1285295"/>
      </dsp:txXfrm>
    </dsp:sp>
    <dsp:sp modelId="{18B7FF9C-E60E-472F-8D5E-DC786A45952E}">
      <dsp:nvSpPr>
        <dsp:cNvPr id="0" name=""/>
        <dsp:cNvSpPr/>
      </dsp:nvSpPr>
      <dsp:spPr>
        <a:xfrm rot="19559619">
          <a:off x="3331752" y="1415509"/>
          <a:ext cx="373775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3341341" y="1560184"/>
        <a:ext cx="261643" cy="3399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AB7BE-5258-40C2-999D-6BF590D2F1C8}">
      <dsp:nvSpPr>
        <dsp:cNvPr id="0" name=""/>
        <dsp:cNvSpPr/>
      </dsp:nvSpPr>
      <dsp:spPr>
        <a:xfrm>
          <a:off x="0" y="48211"/>
          <a:ext cx="9144000" cy="103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FF39F-D9B0-4858-8C77-AA7290175AAF}">
      <dsp:nvSpPr>
        <dsp:cNvPr id="0" name=""/>
        <dsp:cNvSpPr/>
      </dsp:nvSpPr>
      <dsp:spPr>
        <a:xfrm>
          <a:off x="457200" y="85864"/>
          <a:ext cx="6400800" cy="5675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/>
            <a:t>Auditoría Superior de la Federación</a:t>
          </a:r>
          <a:endParaRPr lang="es-MX" sz="2400" b="1" kern="1200" dirty="0"/>
        </a:p>
      </dsp:txBody>
      <dsp:txXfrm>
        <a:off x="484903" y="113567"/>
        <a:ext cx="6345394" cy="512100"/>
      </dsp:txXfrm>
    </dsp:sp>
    <dsp:sp modelId="{BF1FC9AE-1CD7-422A-A7FE-BA145D4A3921}">
      <dsp:nvSpPr>
        <dsp:cNvPr id="0" name=""/>
        <dsp:cNvSpPr/>
      </dsp:nvSpPr>
      <dsp:spPr>
        <a:xfrm>
          <a:off x="0" y="1284173"/>
          <a:ext cx="9144000" cy="103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711C7-BD51-4664-B363-187DE1445D79}">
      <dsp:nvSpPr>
        <dsp:cNvPr id="0" name=""/>
        <dsp:cNvSpPr/>
      </dsp:nvSpPr>
      <dsp:spPr>
        <a:xfrm>
          <a:off x="457200" y="1302811"/>
          <a:ext cx="6400800" cy="559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/>
            <a:t>Secretaría de la Función Pública</a:t>
          </a:r>
          <a:endParaRPr lang="es-MX" sz="2400" b="1" kern="1200" dirty="0"/>
        </a:p>
      </dsp:txBody>
      <dsp:txXfrm>
        <a:off x="484499" y="1330110"/>
        <a:ext cx="6346202" cy="504630"/>
      </dsp:txXfrm>
    </dsp:sp>
    <dsp:sp modelId="{A19563CE-0A01-4BDF-90F0-EDF9AAB33255}">
      <dsp:nvSpPr>
        <dsp:cNvPr id="0" name=""/>
        <dsp:cNvSpPr/>
      </dsp:nvSpPr>
      <dsp:spPr>
        <a:xfrm>
          <a:off x="0" y="3776372"/>
          <a:ext cx="9144000" cy="103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07F61-3F5F-438C-93AC-B78C09DFDC85}">
      <dsp:nvSpPr>
        <dsp:cNvPr id="0" name=""/>
        <dsp:cNvSpPr/>
      </dsp:nvSpPr>
      <dsp:spPr>
        <a:xfrm>
          <a:off x="457200" y="2511479"/>
          <a:ext cx="6400800" cy="18700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/>
            <a:t>Siete miembros rotatorios de entre las entidades  de fiscalización superior locales  y las  secretarías  encargadas del control interno en las Entidades Federativas   </a:t>
          </a:r>
          <a:endParaRPr lang="es-MX" sz="2400" b="1" kern="1200" dirty="0"/>
        </a:p>
      </dsp:txBody>
      <dsp:txXfrm>
        <a:off x="548488" y="2602767"/>
        <a:ext cx="6218224" cy="16874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0277A-16A4-4D77-BFF0-180D2469D4D7}">
      <dsp:nvSpPr>
        <dsp:cNvPr id="0" name=""/>
        <dsp:cNvSpPr/>
      </dsp:nvSpPr>
      <dsp:spPr>
        <a:xfrm>
          <a:off x="1708" y="51849"/>
          <a:ext cx="4350647" cy="522077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0" kern="1200" dirty="0"/>
        </a:p>
      </dsp:txBody>
      <dsp:txXfrm rot="16200000">
        <a:off x="-1703745" y="1757302"/>
        <a:ext cx="4281037" cy="870129"/>
      </dsp:txXfrm>
    </dsp:sp>
    <dsp:sp modelId="{C362DF50-FA8D-4867-9475-231943D3115E}">
      <dsp:nvSpPr>
        <dsp:cNvPr id="0" name=""/>
        <dsp:cNvSpPr/>
      </dsp:nvSpPr>
      <dsp:spPr>
        <a:xfrm>
          <a:off x="871837" y="51849"/>
          <a:ext cx="3241232" cy="5220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Artículo 109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Relativo a la responsabilidad de los Servidores Públicos frente al Estado </a:t>
          </a:r>
          <a:endParaRPr lang="es-MX" sz="2800" kern="1200" dirty="0"/>
        </a:p>
      </dsp:txBody>
      <dsp:txXfrm>
        <a:off x="871837" y="51849"/>
        <a:ext cx="3241232" cy="5220776"/>
      </dsp:txXfrm>
    </dsp:sp>
    <dsp:sp modelId="{B1D61423-4C1E-4681-9CBB-1773FA4B6430}">
      <dsp:nvSpPr>
        <dsp:cNvPr id="0" name=""/>
        <dsp:cNvSpPr/>
      </dsp:nvSpPr>
      <dsp:spPr>
        <a:xfrm>
          <a:off x="4504628" y="51849"/>
          <a:ext cx="4350647" cy="522077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0" kern="1200" dirty="0"/>
        </a:p>
      </dsp:txBody>
      <dsp:txXfrm rot="16200000">
        <a:off x="2799174" y="1757302"/>
        <a:ext cx="4281037" cy="870129"/>
      </dsp:txXfrm>
    </dsp:sp>
    <dsp:sp modelId="{C9393B45-6D0C-423F-930C-810FE9FAC529}">
      <dsp:nvSpPr>
        <dsp:cNvPr id="0" name=""/>
        <dsp:cNvSpPr/>
      </dsp:nvSpPr>
      <dsp:spPr>
        <a:xfrm rot="5400000">
          <a:off x="4142852" y="4200055"/>
          <a:ext cx="767058" cy="6525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C14C5-B543-4F4E-BAEE-10A2E2230518}">
      <dsp:nvSpPr>
        <dsp:cNvPr id="0" name=""/>
        <dsp:cNvSpPr/>
      </dsp:nvSpPr>
      <dsp:spPr>
        <a:xfrm>
          <a:off x="5374757" y="51849"/>
          <a:ext cx="3241232" cy="5220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u="sng" kern="1200" dirty="0" smtClean="0">
              <a:solidFill>
                <a:srgbClr val="FF0000"/>
              </a:solidFill>
            </a:rPr>
            <a:t>Cualquier ciudadano</a:t>
          </a:r>
          <a:r>
            <a:rPr lang="es-MX" sz="2600" kern="1200" dirty="0" smtClean="0">
              <a:solidFill>
                <a:srgbClr val="FF0000"/>
              </a:solidFill>
            </a:rPr>
            <a:t>, </a:t>
          </a:r>
          <a:r>
            <a:rPr lang="es-MX" sz="2600" kern="1200" dirty="0" smtClean="0"/>
            <a:t>bajo su más estricta responsabilidad y mediante la presentación de elementos de prueba, </a:t>
          </a:r>
          <a:r>
            <a:rPr lang="es-MX" sz="2600" b="1" u="sng" kern="1200" dirty="0" smtClean="0">
              <a:solidFill>
                <a:schemeClr val="tx1"/>
              </a:solidFill>
            </a:rPr>
            <a:t>podrá formular denuncia</a:t>
          </a:r>
          <a:r>
            <a:rPr lang="es-MX" sz="2600" kern="1200" dirty="0" smtClean="0">
              <a:solidFill>
                <a:schemeClr val="tx1"/>
              </a:solidFill>
            </a:rPr>
            <a:t> </a:t>
          </a:r>
          <a:r>
            <a:rPr lang="es-MX" sz="2600" kern="1200" dirty="0" smtClean="0"/>
            <a:t>ante la Cámara de Diputados del Congreso de la Unión respecto de las conductas a las que se refiere el presente artículo.</a:t>
          </a:r>
          <a:endParaRPr lang="es-MX" sz="2600" kern="1200" dirty="0"/>
        </a:p>
      </dsp:txBody>
      <dsp:txXfrm>
        <a:off x="5374757" y="51849"/>
        <a:ext cx="3241232" cy="5220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673B-305F-44F8-BDD9-72E3968D1C02}">
      <dsp:nvSpPr>
        <dsp:cNvPr id="0" name=""/>
        <dsp:cNvSpPr/>
      </dsp:nvSpPr>
      <dsp:spPr>
        <a:xfrm>
          <a:off x="0" y="944900"/>
          <a:ext cx="936104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D4817-A1E2-4D85-A61A-D7781C56B108}">
      <dsp:nvSpPr>
        <dsp:cNvPr id="0" name=""/>
        <dsp:cNvSpPr/>
      </dsp:nvSpPr>
      <dsp:spPr>
        <a:xfrm>
          <a:off x="468052" y="260"/>
          <a:ext cx="6552728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78" tIns="0" rIns="24767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Art. 89 Atribuciones del Auditor Superior de la Federación: </a:t>
          </a:r>
          <a:endParaRPr lang="es-MX" sz="2800" kern="1200" dirty="0"/>
        </a:p>
      </dsp:txBody>
      <dsp:txXfrm>
        <a:off x="560279" y="92487"/>
        <a:ext cx="6368274" cy="1704826"/>
      </dsp:txXfrm>
    </dsp:sp>
    <dsp:sp modelId="{627AC847-53C2-4A5B-A57E-989D56C72294}">
      <dsp:nvSpPr>
        <dsp:cNvPr id="0" name=""/>
        <dsp:cNvSpPr/>
      </dsp:nvSpPr>
      <dsp:spPr>
        <a:xfrm>
          <a:off x="0" y="3847940"/>
          <a:ext cx="936104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4729-C858-4B25-B804-81BD2BBA651C}">
      <dsp:nvSpPr>
        <dsp:cNvPr id="0" name=""/>
        <dsp:cNvSpPr/>
      </dsp:nvSpPr>
      <dsp:spPr>
        <a:xfrm>
          <a:off x="468052" y="2903300"/>
          <a:ext cx="6552728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78" tIns="0" rIns="24767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XXIX Establecer los mecanismos  necesarios para </a:t>
          </a:r>
          <a:r>
            <a:rPr lang="es-MX" sz="2800" kern="1200" dirty="0" smtClean="0">
              <a:solidFill>
                <a:srgbClr val="FF0000"/>
              </a:solidFill>
            </a:rPr>
            <a:t>fortalecer la participación ciudadana </a:t>
          </a:r>
          <a:r>
            <a:rPr lang="es-MX" sz="2800" kern="1200" dirty="0" smtClean="0"/>
            <a:t>en la rendición de cuentas de las entidades sujetas a fiscalización</a:t>
          </a:r>
          <a:r>
            <a:rPr lang="es-MX" sz="2000" kern="1200" dirty="0" smtClean="0"/>
            <a:t>. </a:t>
          </a:r>
          <a:endParaRPr lang="es-MX" sz="2000" kern="1200" dirty="0"/>
        </a:p>
      </dsp:txBody>
      <dsp:txXfrm>
        <a:off x="560279" y="2995527"/>
        <a:ext cx="6368274" cy="17048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673B-305F-44F8-BDD9-72E3968D1C02}">
      <dsp:nvSpPr>
        <dsp:cNvPr id="0" name=""/>
        <dsp:cNvSpPr/>
      </dsp:nvSpPr>
      <dsp:spPr>
        <a:xfrm>
          <a:off x="0" y="944900"/>
          <a:ext cx="936104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D4817-A1E2-4D85-A61A-D7781C56B108}">
      <dsp:nvSpPr>
        <dsp:cNvPr id="0" name=""/>
        <dsp:cNvSpPr/>
      </dsp:nvSpPr>
      <dsp:spPr>
        <a:xfrm>
          <a:off x="468052" y="260"/>
          <a:ext cx="6552728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78" tIns="0" rIns="24767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Art. 110 La Comisión de Vigilancia de la ASF recibirá peticiones, propuestas, solicitudes y denuncias fundadas y motivadas por la </a:t>
          </a:r>
          <a:r>
            <a:rPr lang="es-MX" sz="2800" b="1" u="sng" kern="1200" dirty="0" smtClean="0">
              <a:solidFill>
                <a:srgbClr val="FF0000"/>
              </a:solidFill>
            </a:rPr>
            <a:t>SOCIEDAD CIVIL</a:t>
          </a:r>
          <a:endParaRPr lang="es-MX" sz="2800" b="1" u="sng" kern="1200" dirty="0">
            <a:solidFill>
              <a:srgbClr val="FF0000"/>
            </a:solidFill>
          </a:endParaRPr>
        </a:p>
      </dsp:txBody>
      <dsp:txXfrm>
        <a:off x="560279" y="92487"/>
        <a:ext cx="6368274" cy="1704826"/>
      </dsp:txXfrm>
    </dsp:sp>
    <dsp:sp modelId="{627AC847-53C2-4A5B-A57E-989D56C72294}">
      <dsp:nvSpPr>
        <dsp:cNvPr id="0" name=""/>
        <dsp:cNvSpPr/>
      </dsp:nvSpPr>
      <dsp:spPr>
        <a:xfrm>
          <a:off x="0" y="3847940"/>
          <a:ext cx="936104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4729-C858-4B25-B804-81BD2BBA651C}">
      <dsp:nvSpPr>
        <dsp:cNvPr id="0" name=""/>
        <dsp:cNvSpPr/>
      </dsp:nvSpPr>
      <dsp:spPr>
        <a:xfrm>
          <a:off x="468052" y="2903300"/>
          <a:ext cx="6552728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78" tIns="0" rIns="24767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Las cuales podrán ser consideradas por la ASF en el </a:t>
          </a:r>
          <a:r>
            <a:rPr lang="es-MX" sz="2800" b="1" u="sng" kern="1200" dirty="0" smtClean="0"/>
            <a:t>programa anual de auditorías</a:t>
          </a:r>
          <a:r>
            <a:rPr lang="es-MX" sz="2800" kern="1200" dirty="0" smtClean="0"/>
            <a:t> y cuyos resultados deben ser considerados en los informes individuales</a:t>
          </a:r>
          <a:endParaRPr lang="es-MX" sz="2000" kern="1200" dirty="0"/>
        </a:p>
      </dsp:txBody>
      <dsp:txXfrm>
        <a:off x="560279" y="2995527"/>
        <a:ext cx="6368274" cy="17048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4EA7-89CB-4330-885A-EE8C8CEE723F}">
      <dsp:nvSpPr>
        <dsp:cNvPr id="0" name=""/>
        <dsp:cNvSpPr/>
      </dsp:nvSpPr>
      <dsp:spPr>
        <a:xfrm>
          <a:off x="-5973406" y="-921209"/>
          <a:ext cx="7166894" cy="71668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93B59-0BB2-4865-BB00-831BDB574C00}">
      <dsp:nvSpPr>
        <dsp:cNvPr id="0" name=""/>
        <dsp:cNvSpPr/>
      </dsp:nvSpPr>
      <dsp:spPr>
        <a:xfrm>
          <a:off x="978771" y="760654"/>
          <a:ext cx="7850125" cy="1521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3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Art. 111.- La Unidad de Evaluación y Control de la Comisión de Vigilancia de la ASF  </a:t>
          </a:r>
          <a:r>
            <a:rPr lang="es-MX" sz="2800" kern="1200" dirty="0" smtClean="0">
              <a:solidFill>
                <a:srgbClr val="FF0000"/>
              </a:solidFill>
            </a:rPr>
            <a:t>recibirá de parte de la sociedad</a:t>
          </a:r>
          <a:r>
            <a:rPr lang="es-MX" sz="2800" kern="1200" dirty="0" smtClean="0"/>
            <a:t>:</a:t>
          </a:r>
          <a:endParaRPr lang="es-MX" sz="2800" kern="1200" dirty="0"/>
        </a:p>
      </dsp:txBody>
      <dsp:txXfrm>
        <a:off x="978771" y="760654"/>
        <a:ext cx="7850125" cy="1521096"/>
      </dsp:txXfrm>
    </dsp:sp>
    <dsp:sp modelId="{67DE5AC6-3BB2-4938-8E84-588C2EFEEE80}">
      <dsp:nvSpPr>
        <dsp:cNvPr id="0" name=""/>
        <dsp:cNvSpPr/>
      </dsp:nvSpPr>
      <dsp:spPr>
        <a:xfrm>
          <a:off x="28086" y="570517"/>
          <a:ext cx="1901370" cy="1901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AD98F-B01A-42BA-A50A-2C1E62BC11DD}">
      <dsp:nvSpPr>
        <dsp:cNvPr id="0" name=""/>
        <dsp:cNvSpPr/>
      </dsp:nvSpPr>
      <dsp:spPr>
        <a:xfrm>
          <a:off x="1006858" y="2994733"/>
          <a:ext cx="7850125" cy="1521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37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opiniones, solicitudes y denuncias sobre el funcionamiento de la fiscalización que ejerce la ASF  a efectos de contribuir a mejorar  el funcionamiento de sus funciones de fiscalización.</a:t>
          </a:r>
          <a:endParaRPr lang="es-MX" sz="2500" kern="1200" dirty="0"/>
        </a:p>
      </dsp:txBody>
      <dsp:txXfrm>
        <a:off x="1006858" y="2994733"/>
        <a:ext cx="7850125" cy="1521096"/>
      </dsp:txXfrm>
    </dsp:sp>
    <dsp:sp modelId="{586D631C-0657-4A3E-AE6E-8C857BB252D2}">
      <dsp:nvSpPr>
        <dsp:cNvPr id="0" name=""/>
        <dsp:cNvSpPr/>
      </dsp:nvSpPr>
      <dsp:spPr>
        <a:xfrm>
          <a:off x="28086" y="2852587"/>
          <a:ext cx="1901370" cy="1901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355F-97B4-405E-93BE-1795A341D11F}">
      <dsp:nvSpPr>
        <dsp:cNvPr id="0" name=""/>
        <dsp:cNvSpPr/>
      </dsp:nvSpPr>
      <dsp:spPr>
        <a:xfrm>
          <a:off x="0" y="2599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36900-FF13-4F71-879C-C7DC42F1159A}">
      <dsp:nvSpPr>
        <dsp:cNvPr id="0" name=""/>
        <dsp:cNvSpPr/>
      </dsp:nvSpPr>
      <dsp:spPr>
        <a:xfrm>
          <a:off x="0" y="2599"/>
          <a:ext cx="1828800" cy="531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 dirty="0" smtClean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Artículo. 13</a:t>
          </a:r>
          <a:endParaRPr lang="es-MX" sz="3500" kern="1200" dirty="0"/>
        </a:p>
      </dsp:txBody>
      <dsp:txXfrm>
        <a:off x="0" y="2599"/>
        <a:ext cx="1828800" cy="5319275"/>
      </dsp:txXfrm>
    </dsp:sp>
    <dsp:sp modelId="{77E05F94-0E8F-42B5-919E-6DBC098D5D50}">
      <dsp:nvSpPr>
        <dsp:cNvPr id="0" name=""/>
        <dsp:cNvSpPr/>
      </dsp:nvSpPr>
      <dsp:spPr>
        <a:xfrm>
          <a:off x="1965960" y="84853"/>
          <a:ext cx="7178040" cy="164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El Comité Coordinador se reunirá en sesión ordinaria cada tres meses. </a:t>
          </a:r>
          <a:endParaRPr lang="es-MX" sz="2600" kern="1200" dirty="0"/>
        </a:p>
      </dsp:txBody>
      <dsp:txXfrm>
        <a:off x="1965960" y="84853"/>
        <a:ext cx="7178040" cy="1645081"/>
      </dsp:txXfrm>
    </dsp:sp>
    <dsp:sp modelId="{D22530D8-729E-47AA-B058-E82A3BD8DE23}">
      <dsp:nvSpPr>
        <dsp:cNvPr id="0" name=""/>
        <dsp:cNvSpPr/>
      </dsp:nvSpPr>
      <dsp:spPr>
        <a:xfrm>
          <a:off x="1828800" y="1729935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9C2E-7227-421B-9B58-E0B698CD29E0}">
      <dsp:nvSpPr>
        <dsp:cNvPr id="0" name=""/>
        <dsp:cNvSpPr/>
      </dsp:nvSpPr>
      <dsp:spPr>
        <a:xfrm>
          <a:off x="1965960" y="1812189"/>
          <a:ext cx="7178040" cy="164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Para el desahogo de sus reuniones, el Comité Coordinador </a:t>
          </a:r>
          <a:r>
            <a:rPr lang="es-ES" sz="2500" kern="1200" dirty="0" smtClean="0">
              <a:solidFill>
                <a:schemeClr val="accent1">
                  <a:lumMod val="75000"/>
                </a:schemeClr>
              </a:solidFill>
            </a:rPr>
            <a:t>podrá</a:t>
          </a:r>
          <a:r>
            <a:rPr lang="es-ES" sz="2500" kern="1200" dirty="0" smtClean="0"/>
            <a:t> invitar a los representantes de los Sistemas Locales y los Órganos internos de control de los organismos con autonomía reconocida en la Constitución Política de los Estados Unidos Mexicanos, otros Entes públicos, </a:t>
          </a:r>
          <a:r>
            <a:rPr lang="es-ES" sz="2500" b="1" u="sng" kern="1200" dirty="0" smtClean="0"/>
            <a:t>así como a organizaciones de la sociedad civil.</a:t>
          </a:r>
          <a:endParaRPr lang="es-MX" sz="2500" b="1" u="sng" kern="1200" dirty="0"/>
        </a:p>
      </dsp:txBody>
      <dsp:txXfrm>
        <a:off x="1965960" y="1812189"/>
        <a:ext cx="7178040" cy="1645081"/>
      </dsp:txXfrm>
    </dsp:sp>
    <dsp:sp modelId="{B88C27F3-89B9-48BB-A899-9F4E41573210}">
      <dsp:nvSpPr>
        <dsp:cNvPr id="0" name=""/>
        <dsp:cNvSpPr/>
      </dsp:nvSpPr>
      <dsp:spPr>
        <a:xfrm flipV="1">
          <a:off x="1828800" y="5278755"/>
          <a:ext cx="7086453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EF0E0-024C-4053-AF70-7CBF264CAFE4}">
      <dsp:nvSpPr>
        <dsp:cNvPr id="0" name=""/>
        <dsp:cNvSpPr/>
      </dsp:nvSpPr>
      <dsp:spPr>
        <a:xfrm>
          <a:off x="1965960" y="3585245"/>
          <a:ext cx="7178040" cy="164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1965960" y="3585245"/>
        <a:ext cx="7178040" cy="1645081"/>
      </dsp:txXfrm>
    </dsp:sp>
    <dsp:sp modelId="{D8E222CB-A87C-4737-9C9F-5AEC94BB6BDD}">
      <dsp:nvSpPr>
        <dsp:cNvPr id="0" name=""/>
        <dsp:cNvSpPr/>
      </dsp:nvSpPr>
      <dsp:spPr>
        <a:xfrm>
          <a:off x="1828800" y="5230326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988AF-1B19-4C37-8204-1322F00E5312}">
      <dsp:nvSpPr>
        <dsp:cNvPr id="0" name=""/>
        <dsp:cNvSpPr/>
      </dsp:nvSpPr>
      <dsp:spPr>
        <a:xfrm>
          <a:off x="0" y="35933"/>
          <a:ext cx="8229600" cy="197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El fin último del establecimiento de un Sistema Nacional de Integridad es convertir la corrupción en un acto de </a:t>
          </a:r>
          <a:r>
            <a:rPr lang="es-MX" sz="2800" kern="1200" dirty="0" smtClean="0">
              <a:solidFill>
                <a:srgbClr val="FF0000"/>
              </a:solidFill>
            </a:rPr>
            <a:t>alto riesgo y de bajos rendimientos</a:t>
          </a:r>
          <a:endParaRPr lang="es-MX" sz="2800" kern="1200" dirty="0">
            <a:solidFill>
              <a:srgbClr val="FF0000"/>
            </a:solidFill>
          </a:endParaRPr>
        </a:p>
      </dsp:txBody>
      <dsp:txXfrm>
        <a:off x="96208" y="132141"/>
        <a:ext cx="8037184" cy="1778423"/>
      </dsp:txXfrm>
    </dsp:sp>
    <dsp:sp modelId="{567A6656-7EEA-40AB-986B-24D434D5BD49}">
      <dsp:nvSpPr>
        <dsp:cNvPr id="0" name=""/>
        <dsp:cNvSpPr/>
      </dsp:nvSpPr>
      <dsp:spPr>
        <a:xfrm>
          <a:off x="0" y="2006772"/>
          <a:ext cx="8229600" cy="4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400" kern="1200" dirty="0" smtClean="0"/>
            <a:t>.</a:t>
          </a:r>
          <a:endParaRPr lang="es-MX" sz="400" kern="1200" dirty="0"/>
        </a:p>
      </dsp:txBody>
      <dsp:txXfrm>
        <a:off x="0" y="2006772"/>
        <a:ext cx="8229600" cy="49190"/>
      </dsp:txXfrm>
    </dsp:sp>
    <dsp:sp modelId="{640F04EA-ADFC-462B-8D06-4FDCD53AC014}">
      <dsp:nvSpPr>
        <dsp:cNvPr id="0" name=""/>
        <dsp:cNvSpPr/>
      </dsp:nvSpPr>
      <dsp:spPr>
        <a:xfrm>
          <a:off x="0" y="2055962"/>
          <a:ext cx="8229600" cy="197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El sistema está diseñado para evitar que ocurra la corrupción, más que para depender de las penas que se impongan después de que se haya dado el acto corrupto.</a:t>
          </a:r>
          <a:endParaRPr lang="es-MX" sz="2800" kern="1200" dirty="0"/>
        </a:p>
      </dsp:txBody>
      <dsp:txXfrm>
        <a:off x="96208" y="2152170"/>
        <a:ext cx="8037184" cy="1778423"/>
      </dsp:txXfrm>
    </dsp:sp>
    <dsp:sp modelId="{7EBCB4A4-C547-4EB7-BD26-3EAC18D84988}">
      <dsp:nvSpPr>
        <dsp:cNvPr id="0" name=""/>
        <dsp:cNvSpPr/>
      </dsp:nvSpPr>
      <dsp:spPr>
        <a:xfrm>
          <a:off x="0" y="4026802"/>
          <a:ext cx="8229600" cy="46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400" kern="1200" dirty="0" smtClean="0"/>
            <a:t>.</a:t>
          </a:r>
          <a:endParaRPr lang="es-MX" sz="400" kern="1200" dirty="0"/>
        </a:p>
      </dsp:txBody>
      <dsp:txXfrm>
        <a:off x="0" y="4026802"/>
        <a:ext cx="8229600" cy="4632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355F-97B4-405E-93BE-1795A341D11F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36900-FF13-4F71-879C-C7DC42F1159A}">
      <dsp:nvSpPr>
        <dsp:cNvPr id="0" name=""/>
        <dsp:cNvSpPr/>
      </dsp:nvSpPr>
      <dsp:spPr>
        <a:xfrm>
          <a:off x="0" y="0"/>
          <a:ext cx="1828800" cy="53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 dirty="0" smtClean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Artículo. 21</a:t>
          </a:r>
          <a:endParaRPr lang="es-MX" sz="3500" kern="1200" dirty="0"/>
        </a:p>
      </dsp:txBody>
      <dsp:txXfrm>
        <a:off x="0" y="0"/>
        <a:ext cx="1828800" cy="5324475"/>
      </dsp:txXfrm>
    </dsp:sp>
    <dsp:sp modelId="{77E05F94-0E8F-42B5-919E-6DBC098D5D50}">
      <dsp:nvSpPr>
        <dsp:cNvPr id="0" name=""/>
        <dsp:cNvSpPr/>
      </dsp:nvSpPr>
      <dsp:spPr>
        <a:xfrm>
          <a:off x="1965960" y="83194"/>
          <a:ext cx="7178040" cy="16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El Comité de Participación Ciudadana (CPC) tendrá las siguientes atribuciones: </a:t>
          </a:r>
          <a:endParaRPr lang="es-MX" sz="2600" kern="1200" dirty="0"/>
        </a:p>
      </dsp:txBody>
      <dsp:txXfrm>
        <a:off x="1965960" y="83194"/>
        <a:ext cx="7178040" cy="1663898"/>
      </dsp:txXfrm>
    </dsp:sp>
    <dsp:sp modelId="{D22530D8-729E-47AA-B058-E82A3BD8DE23}">
      <dsp:nvSpPr>
        <dsp:cNvPr id="0" name=""/>
        <dsp:cNvSpPr/>
      </dsp:nvSpPr>
      <dsp:spPr>
        <a:xfrm>
          <a:off x="1828800" y="174709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9C2E-7227-421B-9B58-E0B698CD29E0}">
      <dsp:nvSpPr>
        <dsp:cNvPr id="0" name=""/>
        <dsp:cNvSpPr/>
      </dsp:nvSpPr>
      <dsp:spPr>
        <a:xfrm>
          <a:off x="1965960" y="1830288"/>
          <a:ext cx="7178040" cy="16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VIII. </a:t>
          </a:r>
          <a:r>
            <a:rPr lang="es-ES" sz="2500" kern="1200" dirty="0" smtClean="0"/>
            <a:t>Proponer al Comité Coordinador, mecanismos para que la sociedad participe en la prevención y denuncia de faltas administrativas y hechos de corrupción</a:t>
          </a:r>
          <a:endParaRPr lang="es-MX" sz="2500" kern="1200" dirty="0"/>
        </a:p>
      </dsp:txBody>
      <dsp:txXfrm>
        <a:off x="1965960" y="1830288"/>
        <a:ext cx="7178040" cy="1663898"/>
      </dsp:txXfrm>
    </dsp:sp>
    <dsp:sp modelId="{B88C27F3-89B9-48BB-A899-9F4E41573210}">
      <dsp:nvSpPr>
        <dsp:cNvPr id="0" name=""/>
        <dsp:cNvSpPr/>
      </dsp:nvSpPr>
      <dsp:spPr>
        <a:xfrm>
          <a:off x="1828800" y="3494186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EF0E0-024C-4053-AF70-7CBF264CAFE4}">
      <dsp:nvSpPr>
        <dsp:cNvPr id="0" name=""/>
        <dsp:cNvSpPr/>
      </dsp:nvSpPr>
      <dsp:spPr>
        <a:xfrm>
          <a:off x="1965960" y="3577381"/>
          <a:ext cx="7178040" cy="16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IX. </a:t>
          </a:r>
          <a:r>
            <a:rPr lang="es-ES" sz="2600" kern="1200" dirty="0" smtClean="0"/>
            <a:t>Llevar un registro de las organizaciones de la sociedad civil que deseen colaborar de manera coordinada con el CPC para establecer una </a:t>
          </a:r>
          <a:r>
            <a:rPr lang="es-ES" sz="2600" b="1" u="sng" kern="1200" dirty="0" smtClean="0">
              <a:solidFill>
                <a:srgbClr val="FF0000"/>
              </a:solidFill>
            </a:rPr>
            <a:t>red de participación ciudadana</a:t>
          </a:r>
          <a:endParaRPr lang="es-MX" sz="2600" b="1" u="sng" kern="1200" dirty="0">
            <a:solidFill>
              <a:srgbClr val="FF0000"/>
            </a:solidFill>
          </a:endParaRPr>
        </a:p>
      </dsp:txBody>
      <dsp:txXfrm>
        <a:off x="1965960" y="3577381"/>
        <a:ext cx="7178040" cy="1663898"/>
      </dsp:txXfrm>
    </dsp:sp>
    <dsp:sp modelId="{D8E222CB-A87C-4737-9C9F-5AEC94BB6BDD}">
      <dsp:nvSpPr>
        <dsp:cNvPr id="0" name=""/>
        <dsp:cNvSpPr/>
      </dsp:nvSpPr>
      <dsp:spPr>
        <a:xfrm>
          <a:off x="1828800" y="524128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355F-97B4-405E-93BE-1795A341D11F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36900-FF13-4F71-879C-C7DC42F1159A}">
      <dsp:nvSpPr>
        <dsp:cNvPr id="0" name=""/>
        <dsp:cNvSpPr/>
      </dsp:nvSpPr>
      <dsp:spPr>
        <a:xfrm>
          <a:off x="0" y="0"/>
          <a:ext cx="1828800" cy="53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 dirty="0" smtClean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Artículo. 21</a:t>
          </a:r>
          <a:endParaRPr lang="es-MX" sz="3500" kern="1200" dirty="0"/>
        </a:p>
      </dsp:txBody>
      <dsp:txXfrm>
        <a:off x="0" y="0"/>
        <a:ext cx="1828800" cy="5324475"/>
      </dsp:txXfrm>
    </dsp:sp>
    <dsp:sp modelId="{77E05F94-0E8F-42B5-919E-6DBC098D5D50}">
      <dsp:nvSpPr>
        <dsp:cNvPr id="0" name=""/>
        <dsp:cNvSpPr/>
      </dsp:nvSpPr>
      <dsp:spPr>
        <a:xfrm>
          <a:off x="1965960" y="83194"/>
          <a:ext cx="7178040" cy="16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El Comité de Participación Ciudadana (CPC) tendrá las siguientes atribuciones: </a:t>
          </a:r>
          <a:endParaRPr lang="es-MX" sz="2600" kern="1200" dirty="0"/>
        </a:p>
      </dsp:txBody>
      <dsp:txXfrm>
        <a:off x="1965960" y="83194"/>
        <a:ext cx="7178040" cy="1663898"/>
      </dsp:txXfrm>
    </dsp:sp>
    <dsp:sp modelId="{D22530D8-729E-47AA-B058-E82A3BD8DE23}">
      <dsp:nvSpPr>
        <dsp:cNvPr id="0" name=""/>
        <dsp:cNvSpPr/>
      </dsp:nvSpPr>
      <dsp:spPr>
        <a:xfrm>
          <a:off x="1828800" y="174709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9C2E-7227-421B-9B58-E0B698CD29E0}">
      <dsp:nvSpPr>
        <dsp:cNvPr id="0" name=""/>
        <dsp:cNvSpPr/>
      </dsp:nvSpPr>
      <dsp:spPr>
        <a:xfrm>
          <a:off x="1965960" y="1830288"/>
          <a:ext cx="7178040" cy="16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XI. </a:t>
          </a:r>
          <a:r>
            <a:rPr lang="es-ES" sz="2500" kern="1200" dirty="0" smtClean="0"/>
            <a:t>Proponer mecanismos de </a:t>
          </a:r>
          <a:r>
            <a:rPr lang="es-ES" sz="2500" b="1" kern="1200" dirty="0" smtClean="0">
              <a:solidFill>
                <a:srgbClr val="FF0000"/>
              </a:solidFill>
            </a:rPr>
            <a:t>articulación entre organizaciones de la sociedad civil</a:t>
          </a:r>
          <a:r>
            <a:rPr lang="es-ES" sz="2500" kern="1200" dirty="0" smtClean="0"/>
            <a:t>, la academia y grupos ciudadanos</a:t>
          </a:r>
          <a:endParaRPr lang="es-MX" sz="2500" kern="1200" dirty="0"/>
        </a:p>
      </dsp:txBody>
      <dsp:txXfrm>
        <a:off x="1965960" y="1830288"/>
        <a:ext cx="7178040" cy="1663898"/>
      </dsp:txXfrm>
    </dsp:sp>
    <dsp:sp modelId="{B88C27F3-89B9-48BB-A899-9F4E41573210}">
      <dsp:nvSpPr>
        <dsp:cNvPr id="0" name=""/>
        <dsp:cNvSpPr/>
      </dsp:nvSpPr>
      <dsp:spPr>
        <a:xfrm>
          <a:off x="1828800" y="3494186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EF0E0-024C-4053-AF70-7CBF264CAFE4}">
      <dsp:nvSpPr>
        <dsp:cNvPr id="0" name=""/>
        <dsp:cNvSpPr/>
      </dsp:nvSpPr>
      <dsp:spPr>
        <a:xfrm>
          <a:off x="1965960" y="3577381"/>
          <a:ext cx="7178040" cy="16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err="1" smtClean="0"/>
            <a:t>XII.</a:t>
          </a:r>
          <a:r>
            <a:rPr lang="es-ES" sz="2600" kern="1200" dirty="0" err="1" smtClean="0"/>
            <a:t>Proponer</a:t>
          </a:r>
          <a:r>
            <a:rPr lang="es-ES" sz="2600" kern="1200" dirty="0" smtClean="0"/>
            <a:t> reglas y procedimientos para recibir  peticiones, solicitudes y denuncias fundadas y motivadas que </a:t>
          </a:r>
          <a:r>
            <a:rPr lang="es-ES" sz="2600" b="1" kern="1200" dirty="0" smtClean="0">
              <a:solidFill>
                <a:srgbClr val="FF0000"/>
              </a:solidFill>
            </a:rPr>
            <a:t>la sociedad civil pretenda hacer llegar a la ASF y las EFSL</a:t>
          </a:r>
          <a:endParaRPr lang="es-MX" sz="2600" b="1" kern="1200" dirty="0">
            <a:solidFill>
              <a:srgbClr val="FF0000"/>
            </a:solidFill>
          </a:endParaRPr>
        </a:p>
      </dsp:txBody>
      <dsp:txXfrm>
        <a:off x="1965960" y="3577381"/>
        <a:ext cx="7178040" cy="1663898"/>
      </dsp:txXfrm>
    </dsp:sp>
    <dsp:sp modelId="{D8E222CB-A87C-4737-9C9F-5AEC94BB6BDD}">
      <dsp:nvSpPr>
        <dsp:cNvPr id="0" name=""/>
        <dsp:cNvSpPr/>
      </dsp:nvSpPr>
      <dsp:spPr>
        <a:xfrm>
          <a:off x="1828800" y="524128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F6F12-CFCF-4710-BD15-1A09DEB4B68A}">
      <dsp:nvSpPr>
        <dsp:cNvPr id="0" name=""/>
        <dsp:cNvSpPr/>
      </dsp:nvSpPr>
      <dsp:spPr>
        <a:xfrm>
          <a:off x="0" y="0"/>
          <a:ext cx="7406022" cy="2340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Artículo 23. </a:t>
          </a:r>
          <a:r>
            <a:rPr lang="es-ES" sz="2600" kern="1200" dirty="0" smtClean="0"/>
            <a:t>El Comité Coordinador del Sistema Nacional Anticorrupción deberá establecer los mecanismos para promover y permitir la </a:t>
          </a:r>
          <a:r>
            <a:rPr lang="es-ES" sz="2600" kern="1200" dirty="0" smtClean="0">
              <a:solidFill>
                <a:srgbClr val="FF0000"/>
              </a:solidFill>
            </a:rPr>
            <a:t>participación de la sociedad</a:t>
          </a:r>
          <a:endParaRPr lang="es-MX" sz="2600" kern="1200" dirty="0">
            <a:solidFill>
              <a:srgbClr val="FF0000"/>
            </a:solidFill>
          </a:endParaRPr>
        </a:p>
      </dsp:txBody>
      <dsp:txXfrm>
        <a:off x="68541" y="68541"/>
        <a:ext cx="4987286" cy="2203076"/>
      </dsp:txXfrm>
    </dsp:sp>
    <dsp:sp modelId="{3389AE2A-AECC-460B-9519-C03449D7268A}">
      <dsp:nvSpPr>
        <dsp:cNvPr id="0" name=""/>
        <dsp:cNvSpPr/>
      </dsp:nvSpPr>
      <dsp:spPr>
        <a:xfrm>
          <a:off x="1306945" y="2860193"/>
          <a:ext cx="7406022" cy="2340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en la generación de políticas públicas dirigidas al combate a las distintas conductas que constituyen faltas administrativas.</a:t>
          </a:r>
          <a:endParaRPr lang="es-MX" sz="2800" kern="1200" dirty="0"/>
        </a:p>
      </dsp:txBody>
      <dsp:txXfrm>
        <a:off x="1375486" y="2928734"/>
        <a:ext cx="4440892" cy="2203076"/>
      </dsp:txXfrm>
    </dsp:sp>
    <dsp:sp modelId="{5CDF4C29-6945-4199-BFA2-0F902012F8FA}">
      <dsp:nvSpPr>
        <dsp:cNvPr id="0" name=""/>
        <dsp:cNvSpPr/>
      </dsp:nvSpPr>
      <dsp:spPr>
        <a:xfrm>
          <a:off x="5884919" y="1839624"/>
          <a:ext cx="1521102" cy="152110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227167" y="1839624"/>
        <a:ext cx="836606" cy="114462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EFE7-880B-4B8D-BEE2-62CE647ACEC0}">
      <dsp:nvSpPr>
        <dsp:cNvPr id="0" name=""/>
        <dsp:cNvSpPr/>
      </dsp:nvSpPr>
      <dsp:spPr>
        <a:xfrm>
          <a:off x="1025039" y="2518"/>
          <a:ext cx="6986417" cy="35493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29540" rIns="43180" bIns="431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400" kern="1200" dirty="0" smtClean="0"/>
            <a:t>Se considerará Falta administrativa no grave, los daños y perjuicios que, de manera </a:t>
          </a:r>
          <a:r>
            <a:rPr lang="es-ES" sz="3400" u="sng" kern="1200" dirty="0" smtClean="0">
              <a:solidFill>
                <a:schemeClr val="accent1">
                  <a:lumMod val="75000"/>
                </a:schemeClr>
              </a:solidFill>
            </a:rPr>
            <a:t>culposa o negligente </a:t>
          </a:r>
          <a:r>
            <a:rPr lang="es-ES" sz="3400" kern="1200" dirty="0" smtClean="0"/>
            <a:t>y sin incurrir en faltas administrativas graves, cause un servidor público a la Hacienda Pública.</a:t>
          </a:r>
          <a:endParaRPr lang="es-MX" sz="3400" kern="1200" dirty="0"/>
        </a:p>
      </dsp:txBody>
      <dsp:txXfrm>
        <a:off x="1108205" y="85684"/>
        <a:ext cx="6820085" cy="3466191"/>
      </dsp:txXfrm>
    </dsp:sp>
    <dsp:sp modelId="{C1510326-B8A9-46AC-8DB3-38E43A21C31D}">
      <dsp:nvSpPr>
        <dsp:cNvPr id="0" name=""/>
        <dsp:cNvSpPr/>
      </dsp:nvSpPr>
      <dsp:spPr>
        <a:xfrm>
          <a:off x="1077223" y="3551875"/>
          <a:ext cx="6882049" cy="1526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Art. 50</a:t>
          </a:r>
          <a:endParaRPr lang="es-MX" sz="2800" kern="1200" dirty="0"/>
        </a:p>
      </dsp:txBody>
      <dsp:txXfrm>
        <a:off x="1077223" y="3551875"/>
        <a:ext cx="4846513" cy="1526223"/>
      </dsp:txXfrm>
    </dsp:sp>
    <dsp:sp modelId="{A6A38AC5-44F9-4D22-807D-1DBADD3D3DDD}">
      <dsp:nvSpPr>
        <dsp:cNvPr id="0" name=""/>
        <dsp:cNvSpPr/>
      </dsp:nvSpPr>
      <dsp:spPr>
        <a:xfrm>
          <a:off x="5623804" y="3794302"/>
          <a:ext cx="1664179" cy="16641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A4F54-C26C-49AC-BFDF-342AED412184}">
      <dsp:nvSpPr>
        <dsp:cNvPr id="0" name=""/>
        <dsp:cNvSpPr/>
      </dsp:nvSpPr>
      <dsp:spPr>
        <a:xfrm>
          <a:off x="0" y="203485"/>
          <a:ext cx="9144000" cy="1313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La</a:t>
          </a:r>
          <a:r>
            <a:rPr lang="es-MX" sz="2800" kern="1200" spc="4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in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e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fe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c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ti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v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idad</a:t>
          </a:r>
          <a:r>
            <a:rPr lang="es-MX" sz="2800" kern="1200" spc="5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del</a:t>
          </a:r>
          <a:r>
            <a:rPr lang="es-MX" sz="2800" kern="1200" spc="4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Es</a:t>
          </a:r>
          <a:r>
            <a:rPr lang="es-MX" sz="2800" kern="1200" spc="-14" dirty="0" smtClean="0">
              <a:solidFill>
                <a:schemeClr val="bg1"/>
              </a:solidFill>
              <a:latin typeface="+mn-lt"/>
              <a:cs typeface="Arial"/>
            </a:rPr>
            <a:t>t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ado</a:t>
          </a:r>
          <a:r>
            <a:rPr lang="es-MX" sz="2800" kern="1200" spc="5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d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e</a:t>
          </a:r>
          <a:r>
            <a:rPr lang="es-MX" sz="2800" kern="1200" spc="50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Der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e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ch</a:t>
          </a:r>
          <a:r>
            <a:rPr lang="es-MX" sz="2800" kern="1200" spc="-4" dirty="0" smtClean="0">
              <a:solidFill>
                <a:schemeClr val="bg1"/>
              </a:solidFill>
              <a:latin typeface="+mn-lt"/>
              <a:cs typeface="Arial"/>
            </a:rPr>
            <a:t>o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,</a:t>
          </a:r>
          <a:r>
            <a:rPr lang="es-MX" sz="2800" kern="1200" spc="3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q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ue</a:t>
          </a:r>
          <a:r>
            <a:rPr lang="es-MX" sz="2800" kern="1200" spc="50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d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ebe</a:t>
          </a:r>
          <a:r>
            <a:rPr lang="es-MX" sz="2800" kern="1200" spc="3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apli</a:t>
          </a:r>
          <a:r>
            <a:rPr lang="es-MX" sz="2800" kern="1200" spc="4" dirty="0" smtClean="0">
              <a:solidFill>
                <a:schemeClr val="bg1"/>
              </a:solidFill>
              <a:latin typeface="+mn-lt"/>
              <a:cs typeface="Arial"/>
            </a:rPr>
            <a:t>c</a:t>
          </a:r>
          <a:r>
            <a:rPr lang="es-MX" sz="2800" kern="1200" spc="-9" dirty="0" smtClean="0">
              <a:solidFill>
                <a:schemeClr val="bg1"/>
              </a:solidFill>
              <a:latin typeface="+mn-lt"/>
              <a:cs typeface="Arial"/>
            </a:rPr>
            <a:t>a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r</a:t>
          </a:r>
          <a:r>
            <a:rPr lang="es-MX" sz="2800" kern="1200" spc="54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las</a:t>
          </a:r>
          <a:r>
            <a:rPr lang="es-MX" sz="2800" kern="1200" spc="39" dirty="0" smtClean="0">
              <a:solidFill>
                <a:schemeClr val="bg1"/>
              </a:solidFill>
              <a:latin typeface="+mn-lt"/>
              <a:cs typeface="Arial"/>
            </a:rPr>
            <a:t> </a:t>
          </a:r>
          <a:r>
            <a:rPr lang="es-MX" sz="2800" kern="1200" spc="0" dirty="0" smtClean="0">
              <a:solidFill>
                <a:schemeClr val="bg1"/>
              </a:solidFill>
              <a:latin typeface="+mn-lt"/>
              <a:cs typeface="Arial"/>
            </a:rPr>
            <a:t>sanciones a servidores públicos y particulares por hechos de corrupción</a:t>
          </a:r>
          <a:endParaRPr lang="es-MX" sz="2800" kern="1200" dirty="0">
            <a:solidFill>
              <a:schemeClr val="bg1"/>
            </a:solidFill>
            <a:latin typeface="+mn-lt"/>
          </a:endParaRPr>
        </a:p>
      </dsp:txBody>
      <dsp:txXfrm>
        <a:off x="64097" y="267582"/>
        <a:ext cx="9015806" cy="1184832"/>
      </dsp:txXfrm>
    </dsp:sp>
    <dsp:sp modelId="{C19A8922-A9EA-489B-917B-CD70C259510C}">
      <dsp:nvSpPr>
        <dsp:cNvPr id="0" name=""/>
        <dsp:cNvSpPr/>
      </dsp:nvSpPr>
      <dsp:spPr>
        <a:xfrm flipV="1">
          <a:off x="0" y="1727373"/>
          <a:ext cx="9144000" cy="9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2400" kern="1200" dirty="0">
            <a:latin typeface="+mn-lt"/>
          </a:endParaRPr>
        </a:p>
      </dsp:txBody>
      <dsp:txXfrm rot="10800000">
        <a:off x="0" y="1727373"/>
        <a:ext cx="9144000" cy="98288"/>
      </dsp:txXfrm>
    </dsp:sp>
    <dsp:sp modelId="{D82FEF65-7ACD-4555-86EF-94968EFA7F14}">
      <dsp:nvSpPr>
        <dsp:cNvPr id="0" name=""/>
        <dsp:cNvSpPr/>
      </dsp:nvSpPr>
      <dsp:spPr>
        <a:xfrm>
          <a:off x="0" y="1715643"/>
          <a:ext cx="9144000" cy="1165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pc="-9" dirty="0" smtClean="0">
              <a:latin typeface="+mn-lt"/>
              <a:cs typeface="Arial"/>
            </a:rPr>
            <a:t>L</a:t>
          </a:r>
          <a:r>
            <a:rPr lang="es-MX" sz="2800" kern="1200" spc="0" dirty="0" smtClean="0">
              <a:latin typeface="+mn-lt"/>
              <a:cs typeface="Arial"/>
            </a:rPr>
            <a:t>a</a:t>
          </a:r>
          <a:r>
            <a:rPr lang="es-MX" sz="2800" kern="1200" spc="9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fal</a:t>
          </a:r>
          <a:r>
            <a:rPr lang="es-MX" sz="2800" kern="1200" spc="-9" dirty="0" smtClean="0">
              <a:latin typeface="+mn-lt"/>
              <a:cs typeface="Arial"/>
            </a:rPr>
            <a:t>t</a:t>
          </a:r>
          <a:r>
            <a:rPr lang="es-MX" sz="2800" kern="1200" spc="0" dirty="0" smtClean="0">
              <a:latin typeface="+mn-lt"/>
              <a:cs typeface="Arial"/>
            </a:rPr>
            <a:t>a</a:t>
          </a:r>
          <a:r>
            <a:rPr lang="es-MX" sz="2800" kern="1200" spc="94" dirty="0" smtClean="0">
              <a:latin typeface="+mn-lt"/>
              <a:cs typeface="Arial"/>
            </a:rPr>
            <a:t> </a:t>
          </a:r>
          <a:r>
            <a:rPr lang="es-MX" sz="2800" kern="1200" spc="-9" dirty="0" smtClean="0">
              <a:latin typeface="+mn-lt"/>
              <a:cs typeface="Arial"/>
            </a:rPr>
            <a:t>d</a:t>
          </a:r>
          <a:r>
            <a:rPr lang="es-MX" sz="2800" kern="1200" spc="0" dirty="0" smtClean="0">
              <a:latin typeface="+mn-lt"/>
              <a:cs typeface="Arial"/>
            </a:rPr>
            <a:t>e</a:t>
          </a:r>
          <a:r>
            <a:rPr lang="es-MX" sz="2800" kern="1200" spc="99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volun</a:t>
          </a:r>
          <a:r>
            <a:rPr lang="es-MX" sz="2800" kern="1200" spc="-4" dirty="0" smtClean="0">
              <a:latin typeface="+mn-lt"/>
              <a:cs typeface="Arial"/>
            </a:rPr>
            <a:t>t</a:t>
          </a:r>
          <a:r>
            <a:rPr lang="es-MX" sz="2800" kern="1200" spc="0" dirty="0" smtClean="0">
              <a:latin typeface="+mn-lt"/>
              <a:cs typeface="Arial"/>
            </a:rPr>
            <a:t>ad</a:t>
          </a:r>
          <a:r>
            <a:rPr lang="es-MX" sz="2800" kern="1200" spc="9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p</a:t>
          </a:r>
          <a:r>
            <a:rPr lang="es-MX" sz="2800" kern="1200" spc="-9" dirty="0" smtClean="0">
              <a:latin typeface="+mn-lt"/>
              <a:cs typeface="Arial"/>
            </a:rPr>
            <a:t>o</a:t>
          </a:r>
          <a:r>
            <a:rPr lang="es-MX" sz="2800" kern="1200" spc="0" dirty="0" smtClean="0">
              <a:latin typeface="+mn-lt"/>
              <a:cs typeface="Arial"/>
            </a:rPr>
            <a:t>lí</a:t>
          </a:r>
          <a:r>
            <a:rPr lang="es-MX" sz="2800" kern="1200" spc="-9" dirty="0" smtClean="0">
              <a:latin typeface="+mn-lt"/>
              <a:cs typeface="Arial"/>
            </a:rPr>
            <a:t>t</a:t>
          </a:r>
          <a:r>
            <a:rPr lang="es-MX" sz="2800" kern="1200" spc="0" dirty="0" smtClean="0">
              <a:latin typeface="+mn-lt"/>
              <a:cs typeface="Arial"/>
            </a:rPr>
            <a:t>ica</a:t>
          </a:r>
          <a:r>
            <a:rPr lang="es-MX" sz="2800" kern="1200" spc="10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de</a:t>
          </a:r>
          <a:r>
            <a:rPr lang="es-MX" sz="2800" kern="1200" spc="9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los</a:t>
          </a:r>
          <a:r>
            <a:rPr lang="es-MX" sz="2800" kern="1200" spc="100" dirty="0" smtClean="0">
              <a:latin typeface="+mn-lt"/>
              <a:cs typeface="Arial"/>
            </a:rPr>
            <a:t> </a:t>
          </a:r>
          <a:r>
            <a:rPr lang="es-MX" sz="2800" kern="1200" spc="-9" dirty="0" smtClean="0">
              <a:latin typeface="+mn-lt"/>
              <a:cs typeface="Arial"/>
            </a:rPr>
            <a:t>a</a:t>
          </a:r>
          <a:r>
            <a:rPr lang="es-MX" sz="2800" kern="1200" spc="0" dirty="0" smtClean="0">
              <a:latin typeface="+mn-lt"/>
              <a:cs typeface="Arial"/>
            </a:rPr>
            <a:t>ct</a:t>
          </a:r>
          <a:r>
            <a:rPr lang="es-MX" sz="2800" kern="1200" spc="-9" dirty="0" smtClean="0">
              <a:latin typeface="+mn-lt"/>
              <a:cs typeface="Arial"/>
            </a:rPr>
            <a:t>o</a:t>
          </a:r>
          <a:r>
            <a:rPr lang="es-MX" sz="2800" kern="1200" spc="0" dirty="0" smtClean="0">
              <a:latin typeface="+mn-lt"/>
              <a:cs typeface="Arial"/>
            </a:rPr>
            <a:t>res</a:t>
          </a:r>
          <a:r>
            <a:rPr lang="es-MX" sz="2800" kern="1200" spc="100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polí</a:t>
          </a:r>
          <a:r>
            <a:rPr lang="es-MX" sz="2800" kern="1200" spc="-9" dirty="0" smtClean="0">
              <a:latin typeface="+mn-lt"/>
              <a:cs typeface="Arial"/>
            </a:rPr>
            <a:t>t</a:t>
          </a:r>
          <a:r>
            <a:rPr lang="es-MX" sz="2800" kern="1200" spc="0" dirty="0" smtClean="0">
              <a:latin typeface="+mn-lt"/>
              <a:cs typeface="Arial"/>
            </a:rPr>
            <a:t>i</a:t>
          </a:r>
          <a:r>
            <a:rPr lang="es-MX" sz="2800" kern="1200" spc="-4" dirty="0" smtClean="0">
              <a:latin typeface="+mn-lt"/>
              <a:cs typeface="Arial"/>
            </a:rPr>
            <a:t>c</a:t>
          </a:r>
          <a:r>
            <a:rPr lang="es-MX" sz="2800" kern="1200" spc="0" dirty="0" smtClean="0">
              <a:latin typeface="+mn-lt"/>
              <a:cs typeface="Arial"/>
            </a:rPr>
            <a:t>os</a:t>
          </a:r>
          <a:r>
            <a:rPr lang="es-MX" sz="2800" kern="1200" spc="100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e</a:t>
          </a:r>
          <a:r>
            <a:rPr lang="es-MX" sz="2800" kern="1200" spc="9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in</a:t>
          </a:r>
          <a:r>
            <a:rPr lang="es-MX" sz="2800" kern="1200" spc="4" dirty="0" smtClean="0">
              <a:latin typeface="+mn-lt"/>
              <a:cs typeface="Arial"/>
            </a:rPr>
            <a:t>s</a:t>
          </a:r>
          <a:r>
            <a:rPr lang="es-MX" sz="2800" kern="1200" spc="0" dirty="0" smtClean="0">
              <a:latin typeface="+mn-lt"/>
              <a:cs typeface="Arial"/>
            </a:rPr>
            <a:t>ti</a:t>
          </a:r>
          <a:r>
            <a:rPr lang="es-MX" sz="2800" kern="1200" spc="-9" dirty="0" smtClean="0">
              <a:latin typeface="+mn-lt"/>
              <a:cs typeface="Arial"/>
            </a:rPr>
            <a:t>tu</a:t>
          </a:r>
          <a:r>
            <a:rPr lang="es-MX" sz="2800" kern="1200" spc="0" dirty="0" smtClean="0">
              <a:latin typeface="+mn-lt"/>
              <a:cs typeface="Arial"/>
            </a:rPr>
            <a:t>ci</a:t>
          </a:r>
          <a:r>
            <a:rPr lang="es-MX" sz="2800" kern="1200" spc="4" dirty="0" smtClean="0">
              <a:latin typeface="+mn-lt"/>
              <a:cs typeface="Arial"/>
            </a:rPr>
            <a:t>o</a:t>
          </a:r>
          <a:r>
            <a:rPr lang="es-MX" sz="2800" kern="1200" spc="0" dirty="0" smtClean="0">
              <a:latin typeface="+mn-lt"/>
              <a:cs typeface="Arial"/>
            </a:rPr>
            <a:t>nales, y el p</a:t>
          </a:r>
          <a:r>
            <a:rPr lang="es-MX" sz="2800" kern="1200" spc="4" dirty="0" smtClean="0">
              <a:latin typeface="+mn-lt"/>
              <a:cs typeface="Arial"/>
            </a:rPr>
            <a:t>r</a:t>
          </a:r>
          <a:r>
            <a:rPr lang="es-MX" sz="2800" kern="1200" spc="0" dirty="0" smtClean="0">
              <a:latin typeface="+mn-lt"/>
              <a:cs typeface="Arial"/>
            </a:rPr>
            <a:t>edominio</a:t>
          </a:r>
          <a:r>
            <a:rPr lang="es-MX" sz="2800" kern="1200" spc="-1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de</a:t>
          </a:r>
          <a:r>
            <a:rPr lang="es-MX" sz="2800" kern="1200" spc="-9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la no</a:t>
          </a:r>
          <a:r>
            <a:rPr lang="es-MX" sz="2800" kern="1200" spc="-9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c</a:t>
          </a:r>
          <a:r>
            <a:rPr lang="es-MX" sz="2800" kern="1200" spc="4" dirty="0" smtClean="0">
              <a:latin typeface="+mn-lt"/>
              <a:cs typeface="Arial"/>
            </a:rPr>
            <a:t>o</a:t>
          </a:r>
          <a:r>
            <a:rPr lang="es-MX" sz="2800" kern="1200" spc="0" dirty="0" smtClean="0">
              <a:latin typeface="+mn-lt"/>
              <a:cs typeface="Arial"/>
            </a:rPr>
            <a:t>ope</a:t>
          </a:r>
          <a:r>
            <a:rPr lang="es-MX" sz="2800" kern="1200" spc="9" dirty="0" smtClean="0">
              <a:latin typeface="+mn-lt"/>
              <a:cs typeface="Arial"/>
            </a:rPr>
            <a:t>r</a:t>
          </a:r>
          <a:r>
            <a:rPr lang="es-MX" sz="2800" kern="1200" spc="0" dirty="0" smtClean="0">
              <a:latin typeface="+mn-lt"/>
              <a:cs typeface="Arial"/>
            </a:rPr>
            <a:t>ación</a:t>
          </a:r>
          <a:r>
            <a:rPr lang="es-MX" sz="2800" kern="1200" spc="-3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o el c</a:t>
          </a:r>
          <a:r>
            <a:rPr lang="es-MX" sz="2800" kern="1200" spc="4" dirty="0" smtClean="0">
              <a:latin typeface="+mn-lt"/>
              <a:cs typeface="Arial"/>
            </a:rPr>
            <a:t>o</a:t>
          </a:r>
          <a:r>
            <a:rPr lang="es-MX" sz="2800" kern="1200" spc="0" dirty="0" smtClean="0">
              <a:latin typeface="+mn-lt"/>
              <a:cs typeface="Arial"/>
            </a:rPr>
            <a:t>nflicto</a:t>
          </a:r>
          <a:r>
            <a:rPr lang="es-MX" sz="2800" kern="1200" spc="-2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entre</a:t>
          </a:r>
          <a:r>
            <a:rPr lang="es-MX" sz="2800" kern="1200" spc="-19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los</a:t>
          </a:r>
          <a:r>
            <a:rPr lang="es-MX" sz="2800" kern="1200" spc="-4" dirty="0" smtClean="0">
              <a:latin typeface="+mn-lt"/>
              <a:cs typeface="Arial"/>
            </a:rPr>
            <a:t> </a:t>
          </a:r>
          <a:r>
            <a:rPr lang="es-MX" sz="2800" kern="1200" spc="0" dirty="0" smtClean="0">
              <a:latin typeface="+mn-lt"/>
              <a:cs typeface="Arial"/>
            </a:rPr>
            <a:t>mismo</a:t>
          </a:r>
          <a:r>
            <a:rPr lang="es-MX" sz="2800" kern="1200" spc="9" dirty="0" smtClean="0">
              <a:latin typeface="+mn-lt"/>
              <a:cs typeface="Arial"/>
            </a:rPr>
            <a:t>s</a:t>
          </a:r>
          <a:endParaRPr lang="es-MX" sz="2800" kern="1200" dirty="0">
            <a:latin typeface="+mn-lt"/>
          </a:endParaRPr>
        </a:p>
      </dsp:txBody>
      <dsp:txXfrm>
        <a:off x="56878" y="1772521"/>
        <a:ext cx="9030244" cy="1051397"/>
      </dsp:txXfrm>
    </dsp:sp>
    <dsp:sp modelId="{192E4F40-B28F-4235-92E6-79F34E95D798}">
      <dsp:nvSpPr>
        <dsp:cNvPr id="0" name=""/>
        <dsp:cNvSpPr/>
      </dsp:nvSpPr>
      <dsp:spPr>
        <a:xfrm>
          <a:off x="0" y="2990815"/>
          <a:ext cx="9144000" cy="159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Omisión de la ciudadanía para que</a:t>
          </a:r>
          <a:r>
            <a:rPr lang="es-MX" sz="2400" kern="12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ej</a:t>
          </a:r>
          <a:r>
            <a:rPr lang="es-MX" sz="2400" kern="1200" spc="-9" dirty="0" smtClean="0">
              <a:solidFill>
                <a:srgbClr val="FF0000"/>
              </a:solidFill>
              <a:latin typeface="+mn-lt"/>
              <a:cs typeface="Arial"/>
            </a:rPr>
            <a:t>e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rza</a:t>
          </a:r>
          <a:r>
            <a:rPr lang="es-MX" sz="2400" kern="1200" spc="333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a</a:t>
          </a:r>
          <a:r>
            <a:rPr lang="es-MX" sz="2400" kern="12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plenitud</a:t>
          </a:r>
          <a:r>
            <a:rPr lang="es-MX" sz="2400" kern="12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sus</a:t>
          </a:r>
          <a:r>
            <a:rPr lang="es-MX" sz="2400" kern="1200" spc="348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d</a:t>
          </a:r>
          <a:r>
            <a:rPr lang="es-MX" sz="2400" kern="1200" spc="-9" dirty="0" smtClean="0">
              <a:solidFill>
                <a:srgbClr val="FF0000"/>
              </a:solidFill>
              <a:latin typeface="+mn-lt"/>
              <a:cs typeface="Arial"/>
            </a:rPr>
            <a:t>e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rec</a:t>
          </a:r>
          <a:r>
            <a:rPr lang="es-MX" sz="2400" kern="1200" spc="-9" dirty="0" smtClean="0">
              <a:solidFill>
                <a:srgbClr val="FF0000"/>
              </a:solidFill>
              <a:latin typeface="+mn-lt"/>
              <a:cs typeface="Arial"/>
            </a:rPr>
            <a:t>h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os</a:t>
          </a:r>
          <a:r>
            <a:rPr lang="es-MX" sz="2400" kern="1200" spc="343" dirty="0" smtClean="0">
              <a:solidFill>
                <a:srgbClr val="FF0000"/>
              </a:solidFill>
              <a:latin typeface="+mn-lt"/>
              <a:cs typeface="Arial"/>
            </a:rPr>
            <a:t> 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cívic</a:t>
          </a:r>
          <a:r>
            <a:rPr lang="es-MX" sz="2400" kern="1200" spc="-9" dirty="0" smtClean="0">
              <a:solidFill>
                <a:srgbClr val="FF0000"/>
              </a:solidFill>
              <a:latin typeface="+mn-lt"/>
              <a:cs typeface="Arial"/>
            </a:rPr>
            <a:t>o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s, políticos y  sociales y que conozca sus competencias cívicas y se potencie la participación ciudadana hacia la </a:t>
          </a:r>
          <a:r>
            <a:rPr lang="es-MX" sz="2400" kern="1200" spc="0" dirty="0" smtClean="0">
              <a:solidFill>
                <a:schemeClr val="tx2"/>
              </a:solidFill>
              <a:latin typeface="+mn-lt"/>
              <a:cs typeface="Arial"/>
            </a:rPr>
            <a:t>exigibilidad de cuentas</a:t>
          </a:r>
          <a:r>
            <a:rPr lang="es-MX" sz="2400" kern="1200" spc="0" dirty="0" smtClean="0">
              <a:solidFill>
                <a:srgbClr val="FF0000"/>
              </a:solidFill>
              <a:latin typeface="+mn-lt"/>
              <a:cs typeface="Arial"/>
            </a:rPr>
            <a:t>, mediante información responsable y usando las vías institucionales.</a:t>
          </a:r>
          <a:endParaRPr lang="es-MX" sz="2400" kern="1200" dirty="0">
            <a:solidFill>
              <a:srgbClr val="FF0000"/>
            </a:solidFill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2400" kern="1200" dirty="0"/>
        </a:p>
      </dsp:txBody>
      <dsp:txXfrm>
        <a:off x="0" y="2990815"/>
        <a:ext cx="9144000" cy="1595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884F8-7517-477D-A076-A5CDD8F9E7C7}">
      <dsp:nvSpPr>
        <dsp:cNvPr id="0" name=""/>
        <dsp:cNvSpPr/>
      </dsp:nvSpPr>
      <dsp:spPr>
        <a:xfrm>
          <a:off x="0" y="205243"/>
          <a:ext cx="8472518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Mecanismo de control  para los responsables de la gestión gubernamental, principalmente aquellos que administran recursos públicos</a:t>
          </a:r>
          <a:endParaRPr lang="es-MX" sz="2800" b="1" kern="1200" dirty="0"/>
        </a:p>
      </dsp:txBody>
      <dsp:txXfrm>
        <a:off x="76105" y="281348"/>
        <a:ext cx="8320308" cy="1406815"/>
      </dsp:txXfrm>
    </dsp:sp>
    <dsp:sp modelId="{855E8A53-08DD-4F25-B74D-49CCEE50D6F5}">
      <dsp:nvSpPr>
        <dsp:cNvPr id="0" name=""/>
        <dsp:cNvSpPr/>
      </dsp:nvSpPr>
      <dsp:spPr>
        <a:xfrm>
          <a:off x="0" y="1764269"/>
          <a:ext cx="8472518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02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2800" b="1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800" b="1" kern="1200" dirty="0" smtClean="0"/>
            <a:t>Consistente en </a:t>
          </a:r>
          <a:r>
            <a:rPr lang="es-MX" sz="2800" b="1" kern="1200" dirty="0" smtClean="0"/>
            <a:t>informar periódica y sistemáticamente sobre las metas alcanzadas  en las acciones de gobierno y el ejercicio de los fondos  asignados  para tales acciones, así como la sanción aplicable, en su caso</a:t>
          </a:r>
          <a:endParaRPr lang="es-MX" sz="2800" b="1" kern="1200" dirty="0"/>
        </a:p>
      </dsp:txBody>
      <dsp:txXfrm>
        <a:off x="0" y="1764269"/>
        <a:ext cx="8472518" cy="2556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5B77-9B51-4CAF-B758-F6998B639FE0}">
      <dsp:nvSpPr>
        <dsp:cNvPr id="0" name=""/>
        <dsp:cNvSpPr/>
      </dsp:nvSpPr>
      <dsp:spPr>
        <a:xfrm>
          <a:off x="0" y="-88583"/>
          <a:ext cx="7772400" cy="2720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Es una instancia de coordinación y deliberación, que tiene como objetivo la </a:t>
          </a:r>
          <a:r>
            <a:rPr lang="es-MX" sz="2400" b="1" i="0" kern="1200" dirty="0" smtClean="0">
              <a:solidFill>
                <a:schemeClr val="tx2">
                  <a:lumMod val="50000"/>
                </a:schemeClr>
              </a:solidFill>
            </a:rPr>
            <a:t>organización de los esfuerzos de cooperación, colaboración, promoción, difusión y articulación permanente en materia de transparencia</a:t>
          </a:r>
          <a:r>
            <a:rPr lang="es-MX" sz="2400" b="1" i="0" kern="1200" dirty="0" smtClean="0"/>
            <a:t>, acceso a la información y protección de datos personales</a:t>
          </a:r>
          <a:endParaRPr lang="es-MX" sz="2400" b="1" kern="1200" dirty="0"/>
        </a:p>
      </dsp:txBody>
      <dsp:txXfrm>
        <a:off x="79676" y="-8907"/>
        <a:ext cx="5306188" cy="2560991"/>
      </dsp:txXfrm>
    </dsp:sp>
    <dsp:sp modelId="{D778C540-F2FA-4D68-8A1E-9DCAC29EBE4E}">
      <dsp:nvSpPr>
        <dsp:cNvPr id="0" name=""/>
        <dsp:cNvSpPr/>
      </dsp:nvSpPr>
      <dsp:spPr>
        <a:xfrm>
          <a:off x="1371599" y="2891790"/>
          <a:ext cx="7772400" cy="236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es el espacio para construir una política pública integral, ordenada y articulada, con una visión nacional, con objeto de garantizar el efectivo ejercicio y respeto de los derechos de acceso a la información y de protección de datos personales</a:t>
          </a:r>
          <a:endParaRPr lang="es-MX" sz="2400" b="1" kern="1200" dirty="0"/>
        </a:p>
      </dsp:txBody>
      <dsp:txXfrm>
        <a:off x="1440897" y="2961088"/>
        <a:ext cx="4724297" cy="2227414"/>
      </dsp:txXfrm>
    </dsp:sp>
    <dsp:sp modelId="{D80FD782-A1C6-4817-93BC-A0BCEC710A99}">
      <dsp:nvSpPr>
        <dsp:cNvPr id="0" name=""/>
        <dsp:cNvSpPr/>
      </dsp:nvSpPr>
      <dsp:spPr>
        <a:xfrm>
          <a:off x="6234493" y="1948530"/>
          <a:ext cx="1537906" cy="15379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580522" y="1948530"/>
        <a:ext cx="845848" cy="1157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D6B3-3F20-4B15-98F4-A568C15B018E}">
      <dsp:nvSpPr>
        <dsp:cNvPr id="0" name=""/>
        <dsp:cNvSpPr/>
      </dsp:nvSpPr>
      <dsp:spPr>
        <a:xfrm rot="16200000">
          <a:off x="789381" y="-789381"/>
          <a:ext cx="2536037" cy="4114800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/>
            <a:t>Los Organismos Garantes de las Entidades Federativas</a:t>
          </a:r>
          <a:endParaRPr lang="es-MX" sz="2800" kern="1200" dirty="0"/>
        </a:p>
      </dsp:txBody>
      <dsp:txXfrm rot="5400000">
        <a:off x="0" y="0"/>
        <a:ext cx="4114800" cy="1902027"/>
      </dsp:txXfrm>
    </dsp:sp>
    <dsp:sp modelId="{F2D53F18-5DC0-47B4-B1F4-BD473F5EF284}">
      <dsp:nvSpPr>
        <dsp:cNvPr id="0" name=""/>
        <dsp:cNvSpPr/>
      </dsp:nvSpPr>
      <dsp:spPr>
        <a:xfrm>
          <a:off x="4114800" y="0"/>
          <a:ext cx="4114800" cy="2536037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/>
            <a:t>La Auditoría Superior de la Federación</a:t>
          </a:r>
          <a:endParaRPr lang="es-MX" sz="2800" kern="1200" dirty="0"/>
        </a:p>
      </dsp:txBody>
      <dsp:txXfrm>
        <a:off x="4114800" y="0"/>
        <a:ext cx="4114800" cy="1902027"/>
      </dsp:txXfrm>
    </dsp:sp>
    <dsp:sp modelId="{7F0A0E2E-6436-47FB-A30E-4BE912DC4D10}">
      <dsp:nvSpPr>
        <dsp:cNvPr id="0" name=""/>
        <dsp:cNvSpPr/>
      </dsp:nvSpPr>
      <dsp:spPr>
        <a:xfrm rot="10800000">
          <a:off x="0" y="2536037"/>
          <a:ext cx="4114800" cy="2536037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/>
            <a:t>El Archivo General de la Nación</a:t>
          </a:r>
          <a:endParaRPr lang="es-MX" sz="2800" kern="1200" dirty="0"/>
        </a:p>
      </dsp:txBody>
      <dsp:txXfrm rot="10800000">
        <a:off x="0" y="3170046"/>
        <a:ext cx="4114800" cy="1902027"/>
      </dsp:txXfrm>
    </dsp:sp>
    <dsp:sp modelId="{D56D9A94-44FC-4E0F-975F-E76D436E996D}">
      <dsp:nvSpPr>
        <dsp:cNvPr id="0" name=""/>
        <dsp:cNvSpPr/>
      </dsp:nvSpPr>
      <dsp:spPr>
        <a:xfrm rot="5400000">
          <a:off x="4904181" y="1746655"/>
          <a:ext cx="2536037" cy="4114800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/>
            <a:t>El Instituto Nacional de Estadística y Geografía.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 rot="-5400000">
        <a:off x="4114800" y="3170046"/>
        <a:ext cx="4114800" cy="1902027"/>
      </dsp:txXfrm>
    </dsp:sp>
    <dsp:sp modelId="{9F744127-9ED7-45E9-97C8-957ECF755552}">
      <dsp:nvSpPr>
        <dsp:cNvPr id="0" name=""/>
        <dsp:cNvSpPr/>
      </dsp:nvSpPr>
      <dsp:spPr>
        <a:xfrm>
          <a:off x="2185975" y="1626373"/>
          <a:ext cx="3857649" cy="1819327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i="0" kern="1200" dirty="0" smtClean="0"/>
            <a:t>El Instituto Nacional de Transparencia, Acceso a la Información y Protección de Datos Personales</a:t>
          </a:r>
          <a:endParaRPr lang="es-MX" sz="2800" kern="1200" dirty="0"/>
        </a:p>
      </dsp:txBody>
      <dsp:txXfrm>
        <a:off x="2274787" y="1715185"/>
        <a:ext cx="3680025" cy="1641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96F64-AC89-49B9-B1F0-BF44C3A94C62}">
      <dsp:nvSpPr>
        <dsp:cNvPr id="0" name=""/>
        <dsp:cNvSpPr/>
      </dsp:nvSpPr>
      <dsp:spPr>
        <a:xfrm>
          <a:off x="3883133" y="1998877"/>
          <a:ext cx="1519477" cy="15194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0" kern="1200" dirty="0" smtClean="0"/>
            <a:t>SNF</a:t>
          </a:r>
          <a:endParaRPr lang="es-MX" sz="5000" kern="1200" dirty="0"/>
        </a:p>
      </dsp:txBody>
      <dsp:txXfrm>
        <a:off x="4105655" y="2221399"/>
        <a:ext cx="1074433" cy="1074433"/>
      </dsp:txXfrm>
    </dsp:sp>
    <dsp:sp modelId="{73E88C33-2186-46B2-9838-68E6551128B9}">
      <dsp:nvSpPr>
        <dsp:cNvPr id="0" name=""/>
        <dsp:cNvSpPr/>
      </dsp:nvSpPr>
      <dsp:spPr>
        <a:xfrm rot="15999903">
          <a:off x="4354257" y="1754617"/>
          <a:ext cx="461963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461963" y="149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4573689" y="1758024"/>
        <a:ext cx="23098" cy="23098"/>
      </dsp:txXfrm>
    </dsp:sp>
    <dsp:sp modelId="{7C4FAFFD-66C4-4B5A-8E9F-67CE65AC663F}">
      <dsp:nvSpPr>
        <dsp:cNvPr id="0" name=""/>
        <dsp:cNvSpPr/>
      </dsp:nvSpPr>
      <dsp:spPr>
        <a:xfrm>
          <a:off x="3359153" y="20050"/>
          <a:ext cx="2336818" cy="15194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La Auditoría Superior de la Federación</a:t>
          </a:r>
          <a:endParaRPr lang="es-MX" sz="2200" b="1" kern="1200" dirty="0"/>
        </a:p>
      </dsp:txBody>
      <dsp:txXfrm>
        <a:off x="3701372" y="242572"/>
        <a:ext cx="1652380" cy="1074433"/>
      </dsp:txXfrm>
    </dsp:sp>
    <dsp:sp modelId="{FE9057B1-F4A1-4287-B4AE-D9680E10DA0C}">
      <dsp:nvSpPr>
        <dsp:cNvPr id="0" name=""/>
        <dsp:cNvSpPr/>
      </dsp:nvSpPr>
      <dsp:spPr>
        <a:xfrm>
          <a:off x="5402610" y="2743660"/>
          <a:ext cx="298749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298749" y="149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544516" y="2751147"/>
        <a:ext cx="14937" cy="14937"/>
      </dsp:txXfrm>
    </dsp:sp>
    <dsp:sp modelId="{74504BE0-7A97-4F58-B4F6-15EA3C2DC603}">
      <dsp:nvSpPr>
        <dsp:cNvPr id="0" name=""/>
        <dsp:cNvSpPr/>
      </dsp:nvSpPr>
      <dsp:spPr>
        <a:xfrm>
          <a:off x="5701360" y="1619631"/>
          <a:ext cx="3292524" cy="2277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La Secretaría de la Función Pública</a:t>
          </a:r>
          <a:endParaRPr lang="es-MX" sz="2200" b="1" kern="1200" dirty="0"/>
        </a:p>
      </dsp:txBody>
      <dsp:txXfrm>
        <a:off x="6183539" y="1953232"/>
        <a:ext cx="2328166" cy="1610767"/>
      </dsp:txXfrm>
    </dsp:sp>
    <dsp:sp modelId="{2E6780BF-AF14-4CF6-A8E9-9F0243C3929C}">
      <dsp:nvSpPr>
        <dsp:cNvPr id="0" name=""/>
        <dsp:cNvSpPr/>
      </dsp:nvSpPr>
      <dsp:spPr>
        <a:xfrm rot="5410017">
          <a:off x="4410308" y="3733075"/>
          <a:ext cx="459360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459360" y="149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4628505" y="3736546"/>
        <a:ext cx="22968" cy="22968"/>
      </dsp:txXfrm>
    </dsp:sp>
    <dsp:sp modelId="{0E46335F-28D8-4538-A1CC-22CD18C00C7F}">
      <dsp:nvSpPr>
        <dsp:cNvPr id="0" name=""/>
        <dsp:cNvSpPr/>
      </dsp:nvSpPr>
      <dsp:spPr>
        <a:xfrm>
          <a:off x="3243327" y="3977708"/>
          <a:ext cx="2787556" cy="15194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Las Entidades de Fiscalización Superiores Locales</a:t>
          </a:r>
          <a:endParaRPr lang="es-MX" sz="2200" b="1" kern="1200" dirty="0"/>
        </a:p>
      </dsp:txBody>
      <dsp:txXfrm>
        <a:off x="3651555" y="4200230"/>
        <a:ext cx="1971100" cy="1074433"/>
      </dsp:txXfrm>
    </dsp:sp>
    <dsp:sp modelId="{EA63DBBB-4408-494D-A9AA-DECAC90B8367}">
      <dsp:nvSpPr>
        <dsp:cNvPr id="0" name=""/>
        <dsp:cNvSpPr/>
      </dsp:nvSpPr>
      <dsp:spPr>
        <a:xfrm rot="10800000">
          <a:off x="3611376" y="2743660"/>
          <a:ext cx="271756" cy="29910"/>
        </a:xfrm>
        <a:custGeom>
          <a:avLst/>
          <a:gdLst/>
          <a:ahLst/>
          <a:cxnLst/>
          <a:rect l="0" t="0" r="0" b="0"/>
          <a:pathLst>
            <a:path>
              <a:moveTo>
                <a:pt x="0" y="14955"/>
              </a:moveTo>
              <a:lnTo>
                <a:pt x="271756" y="149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740461" y="2751822"/>
        <a:ext cx="13587" cy="13587"/>
      </dsp:txXfrm>
    </dsp:sp>
    <dsp:sp modelId="{6FDC21A3-EF70-40DA-B0E4-45F3488C09D3}">
      <dsp:nvSpPr>
        <dsp:cNvPr id="0" name=""/>
        <dsp:cNvSpPr/>
      </dsp:nvSpPr>
      <dsp:spPr>
        <a:xfrm>
          <a:off x="35363" y="1619631"/>
          <a:ext cx="3576013" cy="2277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Las</a:t>
          </a:r>
          <a:r>
            <a:rPr lang="es-ES" sz="2200" kern="1200" dirty="0" smtClean="0"/>
            <a:t> </a:t>
          </a:r>
          <a:r>
            <a:rPr lang="es-ES" sz="2200" b="1" kern="1200" dirty="0" smtClean="0"/>
            <a:t>secretarías o instancias homólogas encargadas del control interno en las entidades federativas</a:t>
          </a:r>
          <a:r>
            <a:rPr lang="es-ES" sz="2000" b="1" kern="1200" dirty="0" smtClean="0"/>
            <a:t>.</a:t>
          </a:r>
          <a:endParaRPr lang="es-MX" sz="2000" b="1" kern="1200" dirty="0"/>
        </a:p>
      </dsp:txBody>
      <dsp:txXfrm>
        <a:off x="559058" y="1953232"/>
        <a:ext cx="2528623" cy="16107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ED485-718B-4903-A5D1-62291F4285D0}">
      <dsp:nvSpPr>
        <dsp:cNvPr id="0" name=""/>
        <dsp:cNvSpPr/>
      </dsp:nvSpPr>
      <dsp:spPr>
        <a:xfrm>
          <a:off x="0" y="421912"/>
          <a:ext cx="9144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7893F-884C-41FC-A027-2BC481F93878}">
      <dsp:nvSpPr>
        <dsp:cNvPr id="0" name=""/>
        <dsp:cNvSpPr/>
      </dsp:nvSpPr>
      <dsp:spPr>
        <a:xfrm>
          <a:off x="395138" y="111731"/>
          <a:ext cx="8748599" cy="5020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a) Normas profesionales comunes a nivel nacional.</a:t>
          </a:r>
          <a:endParaRPr lang="es-MX" sz="2400" b="1" kern="1200" dirty="0"/>
        </a:p>
      </dsp:txBody>
      <dsp:txXfrm>
        <a:off x="419647" y="136240"/>
        <a:ext cx="8699581" cy="453043"/>
      </dsp:txXfrm>
    </dsp:sp>
    <dsp:sp modelId="{74BB98A3-D4F2-4F62-90B8-0A3C2318244B}">
      <dsp:nvSpPr>
        <dsp:cNvPr id="0" name=""/>
        <dsp:cNvSpPr/>
      </dsp:nvSpPr>
      <dsp:spPr>
        <a:xfrm>
          <a:off x="0" y="1084668"/>
          <a:ext cx="9144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F446C-6675-48C0-B560-54237A2CC57C}">
      <dsp:nvSpPr>
        <dsp:cNvPr id="0" name=""/>
        <dsp:cNvSpPr/>
      </dsp:nvSpPr>
      <dsp:spPr>
        <a:xfrm>
          <a:off x="456977" y="810675"/>
          <a:ext cx="8687022" cy="456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b) Creación de capacidades</a:t>
          </a:r>
          <a:endParaRPr lang="es-MX" sz="2400" b="1" kern="1200" dirty="0"/>
        </a:p>
      </dsp:txBody>
      <dsp:txXfrm>
        <a:off x="479278" y="832976"/>
        <a:ext cx="8642420" cy="412233"/>
      </dsp:txXfrm>
    </dsp:sp>
    <dsp:sp modelId="{F7E6C598-CE14-425A-86B2-11961F2091ED}">
      <dsp:nvSpPr>
        <dsp:cNvPr id="0" name=""/>
        <dsp:cNvSpPr/>
      </dsp:nvSpPr>
      <dsp:spPr>
        <a:xfrm>
          <a:off x="0" y="1680185"/>
          <a:ext cx="9144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45A58-987C-49B3-B215-7885DD147132}">
      <dsp:nvSpPr>
        <dsp:cNvPr id="0" name=""/>
        <dsp:cNvSpPr/>
      </dsp:nvSpPr>
      <dsp:spPr>
        <a:xfrm>
          <a:off x="435322" y="1482468"/>
          <a:ext cx="8706436" cy="389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c) Intercambio de información y trabajo conjunto</a:t>
          </a:r>
          <a:endParaRPr lang="es-MX" sz="2400" b="1" kern="1200" dirty="0"/>
        </a:p>
      </dsp:txBody>
      <dsp:txXfrm>
        <a:off x="454341" y="1501487"/>
        <a:ext cx="8668398" cy="351558"/>
      </dsp:txXfrm>
    </dsp:sp>
    <dsp:sp modelId="{7BA566BD-00DD-42CB-AD44-FFFCD3416D06}">
      <dsp:nvSpPr>
        <dsp:cNvPr id="0" name=""/>
        <dsp:cNvSpPr/>
      </dsp:nvSpPr>
      <dsp:spPr>
        <a:xfrm>
          <a:off x="0" y="2581443"/>
          <a:ext cx="9144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45EDC-2226-4EBB-9FAA-C26E7B6CE33D}">
      <dsp:nvSpPr>
        <dsp:cNvPr id="0" name=""/>
        <dsp:cNvSpPr/>
      </dsp:nvSpPr>
      <dsp:spPr>
        <a:xfrm>
          <a:off x="440279" y="2077985"/>
          <a:ext cx="8629860" cy="695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d) Mejoras en el marco legal y operativo vinculado con la fiscalización</a:t>
          </a:r>
          <a:endParaRPr lang="es-MX" sz="2400" b="1" kern="1200" dirty="0"/>
        </a:p>
      </dsp:txBody>
      <dsp:txXfrm>
        <a:off x="474223" y="2111929"/>
        <a:ext cx="8561972" cy="627450"/>
      </dsp:txXfrm>
    </dsp:sp>
    <dsp:sp modelId="{4A39BC4F-9F75-40F5-9587-74D8F525F16E}">
      <dsp:nvSpPr>
        <dsp:cNvPr id="0" name=""/>
        <dsp:cNvSpPr/>
      </dsp:nvSpPr>
      <dsp:spPr>
        <a:xfrm>
          <a:off x="0" y="3450742"/>
          <a:ext cx="9144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61789-4D85-406C-8F1D-671DA69BA17D}">
      <dsp:nvSpPr>
        <dsp:cNvPr id="0" name=""/>
        <dsp:cNvSpPr/>
      </dsp:nvSpPr>
      <dsp:spPr>
        <a:xfrm>
          <a:off x="452288" y="2979243"/>
          <a:ext cx="8690030" cy="663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e) Mayor impacto de la labor de los órganos de auditoría gubernamental en el combate a la corrupción</a:t>
          </a:r>
          <a:endParaRPr lang="es-MX" sz="2400" b="1" kern="1200" dirty="0"/>
        </a:p>
      </dsp:txBody>
      <dsp:txXfrm>
        <a:off x="484671" y="3011626"/>
        <a:ext cx="8625264" cy="598613"/>
      </dsp:txXfrm>
    </dsp:sp>
    <dsp:sp modelId="{B788F333-FD39-43D3-A24D-A53F8862A33E}">
      <dsp:nvSpPr>
        <dsp:cNvPr id="0" name=""/>
        <dsp:cNvSpPr/>
      </dsp:nvSpPr>
      <dsp:spPr>
        <a:xfrm>
          <a:off x="0" y="4775618"/>
          <a:ext cx="9144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/>
        </a:p>
      </dsp:txBody>
      <dsp:txXfrm>
        <a:off x="0" y="4775618"/>
        <a:ext cx="9144000" cy="327600"/>
      </dsp:txXfrm>
    </dsp:sp>
    <dsp:sp modelId="{E3AFFE71-DA5A-4272-AA57-1F4F565A9BAD}">
      <dsp:nvSpPr>
        <dsp:cNvPr id="0" name=""/>
        <dsp:cNvSpPr/>
      </dsp:nvSpPr>
      <dsp:spPr>
        <a:xfrm>
          <a:off x="434875" y="3848542"/>
          <a:ext cx="8706030" cy="1118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g) Fortalecimiento del papel de la fiscalización en la promoción, determinación y </a:t>
          </a:r>
          <a:r>
            <a:rPr lang="es-MX" sz="2400" b="1" i="0" kern="1200" dirty="0" err="1" smtClean="0"/>
            <a:t>fincamiento</a:t>
          </a:r>
          <a:r>
            <a:rPr lang="es-MX" sz="2400" b="1" i="0" kern="1200" dirty="0" smtClean="0"/>
            <a:t> de responsabilidades a servidores públicos.</a:t>
          </a:r>
          <a:endParaRPr lang="es-MX" sz="2400" b="1" kern="1200" dirty="0"/>
        </a:p>
      </dsp:txBody>
      <dsp:txXfrm>
        <a:off x="489498" y="3903165"/>
        <a:ext cx="8596784" cy="10097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B8BC5-0351-46EE-89FF-D20F09DFA3B1}">
      <dsp:nvSpPr>
        <dsp:cNvPr id="0" name=""/>
        <dsp:cNvSpPr/>
      </dsp:nvSpPr>
      <dsp:spPr>
        <a:xfrm rot="5400000">
          <a:off x="-127592" y="131255"/>
          <a:ext cx="850614" cy="5954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Nueva</a:t>
          </a:r>
          <a:endParaRPr lang="es-MX" sz="1200" b="1" kern="1200" dirty="0">
            <a:solidFill>
              <a:schemeClr val="tx1"/>
            </a:solidFill>
          </a:endParaRPr>
        </a:p>
      </dsp:txBody>
      <dsp:txXfrm rot="-5400000">
        <a:off x="0" y="301378"/>
        <a:ext cx="595430" cy="255184"/>
      </dsp:txXfrm>
    </dsp:sp>
    <dsp:sp modelId="{F26AE80D-B275-40B8-B3CB-E97CA432F612}">
      <dsp:nvSpPr>
        <dsp:cNvPr id="0" name=""/>
        <dsp:cNvSpPr/>
      </dsp:nvSpPr>
      <dsp:spPr>
        <a:xfrm rot="5400000">
          <a:off x="4593265" y="-3994171"/>
          <a:ext cx="552899" cy="854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Ley General del Sistema Nacional Anticorrupción  </a:t>
          </a:r>
          <a:endParaRPr lang="es-MX" sz="2600" kern="1200" dirty="0"/>
        </a:p>
      </dsp:txBody>
      <dsp:txXfrm rot="-5400000">
        <a:off x="595430" y="30654"/>
        <a:ext cx="8521579" cy="498919"/>
      </dsp:txXfrm>
    </dsp:sp>
    <dsp:sp modelId="{DC92B611-E7DD-47FC-A516-656B33CF759A}">
      <dsp:nvSpPr>
        <dsp:cNvPr id="0" name=""/>
        <dsp:cNvSpPr/>
      </dsp:nvSpPr>
      <dsp:spPr>
        <a:xfrm rot="5400000">
          <a:off x="-127592" y="898432"/>
          <a:ext cx="850614" cy="595430"/>
        </a:xfrm>
        <a:prstGeom prst="chevron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Nueva</a:t>
          </a:r>
          <a:endParaRPr lang="es-MX" sz="1200" b="1" kern="1200" dirty="0">
            <a:solidFill>
              <a:schemeClr val="tx1"/>
            </a:solidFill>
          </a:endParaRPr>
        </a:p>
      </dsp:txBody>
      <dsp:txXfrm rot="-5400000">
        <a:off x="0" y="1068555"/>
        <a:ext cx="595430" cy="255184"/>
      </dsp:txXfrm>
    </dsp:sp>
    <dsp:sp modelId="{28A26AEA-C99E-48E3-AB98-A120C8A45CB2}">
      <dsp:nvSpPr>
        <dsp:cNvPr id="0" name=""/>
        <dsp:cNvSpPr/>
      </dsp:nvSpPr>
      <dsp:spPr>
        <a:xfrm rot="5400000">
          <a:off x="4593265" y="-3226995"/>
          <a:ext cx="552899" cy="854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Ley General de Responsabilidades Administrativas </a:t>
          </a:r>
          <a:endParaRPr lang="es-MX" sz="2600" kern="1200" dirty="0"/>
        </a:p>
      </dsp:txBody>
      <dsp:txXfrm rot="-5400000">
        <a:off x="595430" y="797830"/>
        <a:ext cx="8521579" cy="498919"/>
      </dsp:txXfrm>
    </dsp:sp>
    <dsp:sp modelId="{984FE60E-BDAC-4355-86A3-5C56E27BBF0B}">
      <dsp:nvSpPr>
        <dsp:cNvPr id="0" name=""/>
        <dsp:cNvSpPr/>
      </dsp:nvSpPr>
      <dsp:spPr>
        <a:xfrm rot="5400000">
          <a:off x="-127592" y="1665608"/>
          <a:ext cx="850614" cy="595430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Nueva</a:t>
          </a:r>
          <a:endParaRPr lang="es-MX" sz="1200" b="1" kern="1200" dirty="0">
            <a:solidFill>
              <a:schemeClr val="tx1"/>
            </a:solidFill>
          </a:endParaRPr>
        </a:p>
      </dsp:txBody>
      <dsp:txXfrm rot="-5400000">
        <a:off x="0" y="1835731"/>
        <a:ext cx="595430" cy="255184"/>
      </dsp:txXfrm>
    </dsp:sp>
    <dsp:sp modelId="{38693A6D-6B13-4ABC-9D1C-32E7AE8A599D}">
      <dsp:nvSpPr>
        <dsp:cNvPr id="0" name=""/>
        <dsp:cNvSpPr/>
      </dsp:nvSpPr>
      <dsp:spPr>
        <a:xfrm rot="5400000">
          <a:off x="4593265" y="-2459818"/>
          <a:ext cx="552899" cy="854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Ley Orgánica del Tribunal Federal de Justicia Administrativa</a:t>
          </a:r>
          <a:endParaRPr lang="es-MX" sz="2600" kern="1200" dirty="0"/>
        </a:p>
      </dsp:txBody>
      <dsp:txXfrm rot="-5400000">
        <a:off x="595430" y="1565007"/>
        <a:ext cx="8521579" cy="498919"/>
      </dsp:txXfrm>
    </dsp:sp>
    <dsp:sp modelId="{9B3555FE-37B2-4585-86F0-B5F1C5FFD9F6}">
      <dsp:nvSpPr>
        <dsp:cNvPr id="0" name=""/>
        <dsp:cNvSpPr/>
      </dsp:nvSpPr>
      <dsp:spPr>
        <a:xfrm rot="5400000">
          <a:off x="-127592" y="2432784"/>
          <a:ext cx="850614" cy="595430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Nueva</a:t>
          </a:r>
          <a:endParaRPr lang="es-MX" sz="1200" b="1" kern="1200" dirty="0">
            <a:solidFill>
              <a:schemeClr val="tx1"/>
            </a:solidFill>
          </a:endParaRPr>
        </a:p>
      </dsp:txBody>
      <dsp:txXfrm rot="-5400000">
        <a:off x="0" y="2602907"/>
        <a:ext cx="595430" cy="255184"/>
      </dsp:txXfrm>
    </dsp:sp>
    <dsp:sp modelId="{499A4813-AC46-4BF5-9990-64A190B4EBEA}">
      <dsp:nvSpPr>
        <dsp:cNvPr id="0" name=""/>
        <dsp:cNvSpPr/>
      </dsp:nvSpPr>
      <dsp:spPr>
        <a:xfrm rot="5400000">
          <a:off x="4593265" y="-1692642"/>
          <a:ext cx="552899" cy="854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Ley de Fiscalización y Rendición de Cuentas de la Federación</a:t>
          </a:r>
          <a:endParaRPr lang="es-MX" sz="2600" kern="1200" dirty="0"/>
        </a:p>
      </dsp:txBody>
      <dsp:txXfrm rot="-5400000">
        <a:off x="595430" y="2332183"/>
        <a:ext cx="8521579" cy="498919"/>
      </dsp:txXfrm>
    </dsp:sp>
    <dsp:sp modelId="{57B14F4C-2A5F-4E92-8A5B-BAE4C526CDBB}">
      <dsp:nvSpPr>
        <dsp:cNvPr id="0" name=""/>
        <dsp:cNvSpPr/>
      </dsp:nvSpPr>
      <dsp:spPr>
        <a:xfrm rot="5400000">
          <a:off x="-127592" y="3199961"/>
          <a:ext cx="850614" cy="595430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Reforma</a:t>
          </a:r>
          <a:endParaRPr lang="es-MX" sz="1200" b="1" kern="1200" dirty="0">
            <a:solidFill>
              <a:schemeClr val="tx1"/>
            </a:solidFill>
          </a:endParaRPr>
        </a:p>
      </dsp:txBody>
      <dsp:txXfrm rot="-5400000">
        <a:off x="0" y="3370084"/>
        <a:ext cx="595430" cy="255184"/>
      </dsp:txXfrm>
    </dsp:sp>
    <dsp:sp modelId="{A8FE57A2-64E8-4B3C-9454-F53B538C1587}">
      <dsp:nvSpPr>
        <dsp:cNvPr id="0" name=""/>
        <dsp:cNvSpPr/>
      </dsp:nvSpPr>
      <dsp:spPr>
        <a:xfrm rot="5400000">
          <a:off x="4593265" y="-925466"/>
          <a:ext cx="552899" cy="854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Ley Orgánica de la Procuraduría General de la República </a:t>
          </a:r>
          <a:endParaRPr lang="es-MX" sz="2600" kern="1200" dirty="0"/>
        </a:p>
      </dsp:txBody>
      <dsp:txXfrm rot="-5400000">
        <a:off x="595430" y="3099359"/>
        <a:ext cx="8521579" cy="498919"/>
      </dsp:txXfrm>
    </dsp:sp>
    <dsp:sp modelId="{6A98F210-1664-40D4-AE46-7A3DD101A816}">
      <dsp:nvSpPr>
        <dsp:cNvPr id="0" name=""/>
        <dsp:cNvSpPr/>
      </dsp:nvSpPr>
      <dsp:spPr>
        <a:xfrm rot="5400000">
          <a:off x="-127592" y="3967137"/>
          <a:ext cx="850614" cy="595430"/>
        </a:xfrm>
        <a:prstGeom prst="chevron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Reforma</a:t>
          </a:r>
          <a:endParaRPr lang="es-MX" sz="1200" b="1" kern="1200" dirty="0">
            <a:solidFill>
              <a:schemeClr val="tx1"/>
            </a:solidFill>
          </a:endParaRPr>
        </a:p>
      </dsp:txBody>
      <dsp:txXfrm rot="-5400000">
        <a:off x="0" y="4137260"/>
        <a:ext cx="595430" cy="255184"/>
      </dsp:txXfrm>
    </dsp:sp>
    <dsp:sp modelId="{6D93A656-C1EC-45F1-AFE9-FB53BD0ED32E}">
      <dsp:nvSpPr>
        <dsp:cNvPr id="0" name=""/>
        <dsp:cNvSpPr/>
      </dsp:nvSpPr>
      <dsp:spPr>
        <a:xfrm rot="5400000">
          <a:off x="4593265" y="-158289"/>
          <a:ext cx="552899" cy="854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Código Penal Federal </a:t>
          </a:r>
          <a:endParaRPr lang="es-MX" sz="2600" kern="1200" dirty="0"/>
        </a:p>
      </dsp:txBody>
      <dsp:txXfrm rot="-5400000">
        <a:off x="595430" y="3866536"/>
        <a:ext cx="8521579" cy="498919"/>
      </dsp:txXfrm>
    </dsp:sp>
    <dsp:sp modelId="{D7478D07-BCAD-4737-811E-DB53965B2682}">
      <dsp:nvSpPr>
        <dsp:cNvPr id="0" name=""/>
        <dsp:cNvSpPr/>
      </dsp:nvSpPr>
      <dsp:spPr>
        <a:xfrm rot="5400000">
          <a:off x="-127592" y="4734313"/>
          <a:ext cx="850614" cy="59543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Reforma</a:t>
          </a:r>
          <a:endParaRPr lang="es-MX" sz="1200" b="1" kern="1200" dirty="0">
            <a:solidFill>
              <a:schemeClr val="tx1"/>
            </a:solidFill>
          </a:endParaRPr>
        </a:p>
      </dsp:txBody>
      <dsp:txXfrm rot="-5400000">
        <a:off x="0" y="4904436"/>
        <a:ext cx="595430" cy="255184"/>
      </dsp:txXfrm>
    </dsp:sp>
    <dsp:sp modelId="{08BE86BD-2623-44D2-92AD-EEAB15B536D6}">
      <dsp:nvSpPr>
        <dsp:cNvPr id="0" name=""/>
        <dsp:cNvSpPr/>
      </dsp:nvSpPr>
      <dsp:spPr>
        <a:xfrm rot="5400000">
          <a:off x="4593265" y="608886"/>
          <a:ext cx="552899" cy="854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Ley Orgánica de la Administración Pública Federal</a:t>
          </a:r>
          <a:endParaRPr lang="es-MX" sz="2600" kern="1200" dirty="0"/>
        </a:p>
      </dsp:txBody>
      <dsp:txXfrm rot="-5400000">
        <a:off x="595430" y="4633711"/>
        <a:ext cx="8521579" cy="4989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28A7C-8D6E-49DF-AAE8-D9AF7E0ECFF7}">
      <dsp:nvSpPr>
        <dsp:cNvPr id="0" name=""/>
        <dsp:cNvSpPr/>
      </dsp:nvSpPr>
      <dsp:spPr>
        <a:xfrm>
          <a:off x="-6572845" y="-1005193"/>
          <a:ext cx="7823142" cy="7823142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80B07-3B10-4C36-B2D3-938522B3AE1F}">
      <dsp:nvSpPr>
        <dsp:cNvPr id="0" name=""/>
        <dsp:cNvSpPr/>
      </dsp:nvSpPr>
      <dsp:spPr>
        <a:xfrm>
          <a:off x="567762" y="282735"/>
          <a:ext cx="8515059" cy="8709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919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Establecer mecanismos de coordinación con los sistemas locales</a:t>
          </a:r>
          <a:endParaRPr lang="es-MX" sz="2200" b="1" kern="1200" dirty="0"/>
        </a:p>
      </dsp:txBody>
      <dsp:txXfrm>
        <a:off x="567762" y="282735"/>
        <a:ext cx="8515059" cy="870913"/>
      </dsp:txXfrm>
    </dsp:sp>
    <dsp:sp modelId="{6AD700E1-2CF2-4A86-8511-F38A091BB26E}">
      <dsp:nvSpPr>
        <dsp:cNvPr id="0" name=""/>
        <dsp:cNvSpPr/>
      </dsp:nvSpPr>
      <dsp:spPr>
        <a:xfrm>
          <a:off x="91866" y="272327"/>
          <a:ext cx="908533" cy="908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8B5EC6-BC94-4E3B-9D60-F210BF1A7084}">
      <dsp:nvSpPr>
        <dsp:cNvPr id="0" name=""/>
        <dsp:cNvSpPr/>
      </dsp:nvSpPr>
      <dsp:spPr>
        <a:xfrm>
          <a:off x="1066956" y="1453072"/>
          <a:ext cx="7994237" cy="726826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Diseñar políticas integrales en materia de fiscalización y control de recursos públicos, de prevención, control y disuasión</a:t>
          </a:r>
          <a:endParaRPr lang="es-MX" sz="2000" b="1" kern="1200" dirty="0"/>
        </a:p>
      </dsp:txBody>
      <dsp:txXfrm>
        <a:off x="1066956" y="1453072"/>
        <a:ext cx="7994237" cy="726826"/>
      </dsp:txXfrm>
    </dsp:sp>
    <dsp:sp modelId="{73CF8F54-E647-4CDB-A04F-A844438A4AE5}">
      <dsp:nvSpPr>
        <dsp:cNvPr id="0" name=""/>
        <dsp:cNvSpPr/>
      </dsp:nvSpPr>
      <dsp:spPr>
        <a:xfrm>
          <a:off x="612689" y="1362219"/>
          <a:ext cx="908533" cy="908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5CB24C-3D80-49BE-9532-A257D06780C0}">
      <dsp:nvSpPr>
        <dsp:cNvPr id="0" name=""/>
        <dsp:cNvSpPr/>
      </dsp:nvSpPr>
      <dsp:spPr>
        <a:xfrm>
          <a:off x="1226807" y="2542964"/>
          <a:ext cx="7834386" cy="726826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Determinar los mecanismos de  suministro, intercambio, sistematización y actualización de  la información en materia anticorrupción</a:t>
          </a:r>
          <a:endParaRPr lang="es-MX" sz="2000" kern="1200" dirty="0"/>
        </a:p>
      </dsp:txBody>
      <dsp:txXfrm>
        <a:off x="1226807" y="2542964"/>
        <a:ext cx="7834386" cy="726826"/>
      </dsp:txXfrm>
    </dsp:sp>
    <dsp:sp modelId="{0421CF72-7127-4400-B6A7-19A90550EC27}">
      <dsp:nvSpPr>
        <dsp:cNvPr id="0" name=""/>
        <dsp:cNvSpPr/>
      </dsp:nvSpPr>
      <dsp:spPr>
        <a:xfrm>
          <a:off x="772540" y="2452110"/>
          <a:ext cx="908533" cy="908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3BADB7-9E47-4C43-A3D0-6A074E18AD8F}">
      <dsp:nvSpPr>
        <dsp:cNvPr id="0" name=""/>
        <dsp:cNvSpPr/>
      </dsp:nvSpPr>
      <dsp:spPr>
        <a:xfrm>
          <a:off x="1018591" y="3658490"/>
          <a:ext cx="7994237" cy="726826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Establecer bases y principios para la coordinación de las autoridades en materia de fiscalización y control de recursos públicos.</a:t>
          </a:r>
          <a:endParaRPr lang="es-MX" sz="2000" b="1" kern="1200" dirty="0"/>
        </a:p>
      </dsp:txBody>
      <dsp:txXfrm>
        <a:off x="1018591" y="3658490"/>
        <a:ext cx="7994237" cy="726826"/>
      </dsp:txXfrm>
    </dsp:sp>
    <dsp:sp modelId="{D2CD8A40-85B5-4458-9181-A53413A3AEF3}">
      <dsp:nvSpPr>
        <dsp:cNvPr id="0" name=""/>
        <dsp:cNvSpPr/>
      </dsp:nvSpPr>
      <dsp:spPr>
        <a:xfrm>
          <a:off x="612689" y="3542002"/>
          <a:ext cx="908533" cy="908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FF10BD-1BCC-4598-9AC4-181928C232C1}">
      <dsp:nvSpPr>
        <dsp:cNvPr id="0" name=""/>
        <dsp:cNvSpPr/>
      </dsp:nvSpPr>
      <dsp:spPr>
        <a:xfrm>
          <a:off x="546133" y="4608511"/>
          <a:ext cx="8515059" cy="72682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Emitir recomendaciones con el objeto de que  se adopten medidas institucionales dirigidas a la prevención de hechos de corrupción</a:t>
          </a:r>
          <a:endParaRPr lang="es-MX" sz="2000" kern="1200" dirty="0"/>
        </a:p>
      </dsp:txBody>
      <dsp:txXfrm>
        <a:off x="546133" y="4608511"/>
        <a:ext cx="8515059" cy="726826"/>
      </dsp:txXfrm>
    </dsp:sp>
    <dsp:sp modelId="{24F8A1DE-7E14-4460-B8E4-C90DDE8C569E}">
      <dsp:nvSpPr>
        <dsp:cNvPr id="0" name=""/>
        <dsp:cNvSpPr/>
      </dsp:nvSpPr>
      <dsp:spPr>
        <a:xfrm>
          <a:off x="91866" y="4536506"/>
          <a:ext cx="908533" cy="908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CAEF42CA-0B34-4E7A-9206-7661B0A5E83B}" type="datetimeFigureOut">
              <a:rPr lang="es-MX" smtClean="0"/>
              <a:pPr/>
              <a:t>08/11/2017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DD564331-73D2-41B3-8194-84B3C1CDDB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46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463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27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27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21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1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48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16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01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75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27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64331-73D2-41B3-8194-84B3C1CDDB98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35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8E55-C5D6-436D-A8FF-482D9A1F4148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405F-389F-4606-901A-95EB1ECAACAD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2B9A-ACB2-4226-8AF2-8701862EA556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C8C-E043-4A55-9CC5-3FFBCB6AE211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B2E-C79D-4CFF-933A-29A6DE6EE454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665E-6D81-415C-8178-475DC158438B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D4D4-D8C8-4687-AF9C-53F27CFB4F35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D80A-FB77-403B-9571-9C2ED26FC384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F3BD-D7BA-4779-A241-ED0F21B4D846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0C6C-704C-4409-A4B6-A89D0C8ED95A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61A9-96EB-4811-996B-5929003A92DF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4A0D-C81F-4157-B81F-50FBD78337C0}" type="datetime1">
              <a:rPr lang="es-MX" smtClean="0"/>
              <a:pPr/>
              <a:t>08/11/2017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54932-53B4-4D71-B4FA-23C35638C2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eta.inegi.org.mx/temas/transparenci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org/whatwedo/publication/global_corruption_barometer_people_and_corruption_latin_america_and_the_c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org/whatwedo/publication/global_corruption_barometer_people_and_corruption_latin_america_and_the_c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704272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5004048" cy="3096344"/>
          </a:xfrm>
        </p:spPr>
        <p:txBody>
          <a:bodyPr>
            <a:noAutofit/>
          </a:bodyPr>
          <a:lstStyle/>
          <a:p>
            <a:r>
              <a:rPr lang="es-MX" sz="4800" b="1" dirty="0" smtClean="0"/>
              <a:t>PARTICIPACIÓN SOCIAL EN EL SISTEMA  </a:t>
            </a:r>
            <a:r>
              <a:rPr lang="es-MX" sz="4800" b="1" dirty="0"/>
              <a:t>NACIONAL </a:t>
            </a:r>
            <a:br>
              <a:rPr lang="es-MX" sz="4800" b="1" dirty="0"/>
            </a:br>
            <a:r>
              <a:rPr lang="es-MX" sz="4800" b="1" dirty="0" smtClean="0"/>
              <a:t>ANTICORRUPCIÓN</a:t>
            </a:r>
            <a:br>
              <a:rPr lang="es-MX" sz="4800" b="1" dirty="0" smtClean="0"/>
            </a:br>
            <a:r>
              <a:rPr lang="es-MX" sz="2400" b="1" dirty="0" smtClean="0"/>
              <a:t>licgilrp@yahoo.com.mx</a:t>
            </a:r>
            <a:endParaRPr lang="es-MX" sz="24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4282" y="-7146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Frecuencia de corrupción en los Estados en México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63963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Citado en “México anatomía de la corrupción” de  María  Amparo Casar . Editado por CIDE e IMCO, 2015 p. 20 http://imco.org.mx/politica_buen_gobierno/mexico-anatomia-de-la-corrupcion/</a:t>
            </a:r>
            <a:endParaRPr lang="es-MX" sz="1200" dirty="0"/>
          </a:p>
        </p:txBody>
      </p:sp>
      <p:pic>
        <p:nvPicPr>
          <p:cNvPr id="6" name="5 Imagen"/>
          <p:cNvPicPr/>
          <p:nvPr/>
        </p:nvPicPr>
        <p:blipFill>
          <a:blip r:embed="rId2"/>
          <a:srcRect l="49331" t="18246" r="28682" b="5875"/>
          <a:stretch>
            <a:fillRect/>
          </a:stretch>
        </p:blipFill>
        <p:spPr bwMode="auto">
          <a:xfrm>
            <a:off x="1619672" y="1128866"/>
            <a:ext cx="6120680" cy="5227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4282" y="-7146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Servidores públicos sancionados por cada mil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6274378"/>
            <a:ext cx="757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 </a:t>
            </a:r>
            <a:r>
              <a:rPr lang="es-MX" sz="1200" dirty="0" err="1" smtClean="0"/>
              <a:t>inegi</a:t>
            </a:r>
            <a:r>
              <a:rPr lang="es-MX" sz="1200" dirty="0" smtClean="0"/>
              <a:t> de la página  </a:t>
            </a:r>
            <a:r>
              <a:rPr lang="es-MX" sz="1200" u="sng" dirty="0" smtClean="0">
                <a:hlinkClick r:id="rId2"/>
              </a:rPr>
              <a:t>http://www.beta.inegi.org.mx/temas/transparencia/</a:t>
            </a:r>
            <a:endParaRPr lang="es-MX" sz="1200" dirty="0"/>
          </a:p>
        </p:txBody>
      </p:sp>
      <p:pic>
        <p:nvPicPr>
          <p:cNvPr id="9" name="8 Imagen"/>
          <p:cNvPicPr/>
          <p:nvPr/>
        </p:nvPicPr>
        <p:blipFill>
          <a:blip r:embed="rId3"/>
          <a:srcRect l="28392" t="19681" r="8306" b="14168"/>
          <a:stretch>
            <a:fillRect/>
          </a:stretch>
        </p:blipFill>
        <p:spPr bwMode="auto">
          <a:xfrm>
            <a:off x="0" y="1285860"/>
            <a:ext cx="9144000" cy="485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4282" y="282339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Costos de la Corrupción en México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62633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Citado en “México anatomía de la corrupción” de  María  Amparo Casar . Editado por CIDE e IMCO, 2015 p. 45 http://imco.org.mx/politica_buen_gobierno/mexico-anatomia-de-la-corrupcion/</a:t>
            </a:r>
            <a:endParaRPr lang="es-MX" sz="1200" dirty="0"/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30852" t="25930" r="31965" b="42373"/>
          <a:stretch/>
        </p:blipFill>
        <p:spPr bwMode="auto">
          <a:xfrm>
            <a:off x="1043608" y="928670"/>
            <a:ext cx="7272808" cy="523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4282" y="282339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Percepción de la Corrupción en México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62633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Citado en “México anatomía de la corrupción” de  María  Amparo Casar . Editado por CIDE e IMCO, 2015  http://imco.org.mx/politica_buen_gobierno/mexico-anatomia-de-la-corrupcion/</a:t>
            </a:r>
            <a:endParaRPr lang="es-MX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1928802"/>
            <a:ext cx="82153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MX" sz="2400" dirty="0" smtClean="0"/>
              <a:t>Sin embargo, </a:t>
            </a:r>
            <a:r>
              <a:rPr lang="es-MX" sz="2400" b="1" u="sng" dirty="0" smtClean="0"/>
              <a:t>los mexicanos nos sentimos honestos</a:t>
            </a:r>
            <a:r>
              <a:rPr lang="es-MX" sz="2400" dirty="0" smtClean="0"/>
              <a:t>. La percepción de corrupción en nuestros círculos cercanos es baja. De acuerdo con la Encuesta Nacional de Impacto y Calidad Gubernamental del INEGI:</a:t>
            </a:r>
          </a:p>
          <a:p>
            <a:pPr fontAlgn="base"/>
            <a:endParaRPr lang="es-MX" sz="2800" b="1" dirty="0" smtClean="0"/>
          </a:p>
          <a:p>
            <a:pPr fontAlgn="base"/>
            <a:r>
              <a:rPr lang="es-MX" sz="2800" b="1" dirty="0" smtClean="0">
                <a:solidFill>
                  <a:srgbClr val="FF0000"/>
                </a:solidFill>
              </a:rPr>
              <a:t>43% </a:t>
            </a:r>
            <a:r>
              <a:rPr lang="es-MX" sz="2800" b="1" dirty="0" smtClean="0"/>
              <a:t>de los mexicanos cree que sus familiares nunca son corruptos</a:t>
            </a:r>
            <a:endParaRPr lang="es-MX" sz="2800" dirty="0" smtClean="0"/>
          </a:p>
          <a:p>
            <a:pPr fontAlgn="base"/>
            <a:r>
              <a:rPr lang="es-MX" sz="2800" b="1" dirty="0" smtClean="0">
                <a:solidFill>
                  <a:srgbClr val="FF0000"/>
                </a:solidFill>
              </a:rPr>
              <a:t>38% </a:t>
            </a:r>
            <a:r>
              <a:rPr lang="es-MX" sz="2800" b="1" dirty="0" smtClean="0"/>
              <a:t>cree que sus vecinos nunca son corruptos</a:t>
            </a:r>
            <a:endParaRPr lang="es-MX" sz="2800" dirty="0" smtClean="0"/>
          </a:p>
          <a:p>
            <a:pPr fontAlgn="base"/>
            <a:r>
              <a:rPr lang="es-MX" sz="2800" b="1" dirty="0" smtClean="0">
                <a:solidFill>
                  <a:srgbClr val="FF0000"/>
                </a:solidFill>
              </a:rPr>
              <a:t>20% </a:t>
            </a:r>
            <a:r>
              <a:rPr lang="es-MX" sz="2800" b="1" dirty="0" smtClean="0"/>
              <a:t>cree que sus compañeros de trabajo nunca son corruptos</a:t>
            </a:r>
            <a:endParaRPr lang="es-MX" sz="2800" dirty="0" smtClean="0"/>
          </a:p>
          <a:p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14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4282" y="282339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Percepción de la Corrupción en México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62633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Citado en “México anatomía de la corrupción” de  María  Amparo Casar . Editado por CIDE e IMCO, 2015  http://imco.org.mx/politica_buen_gobierno/mexico-anatomia-de-la-corrupcion/</a:t>
            </a:r>
            <a:endParaRPr lang="es-MX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192880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800" dirty="0" smtClean="0"/>
              <a:t>44% de las Empresas en México reconoció haber pagado un soborno</a:t>
            </a:r>
            <a:endParaRPr lang="es-MX" sz="2800" dirty="0"/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/>
          <a:srcRect l="16113" t="28320" r="23095" b="39453"/>
          <a:stretch>
            <a:fillRect/>
          </a:stretch>
        </p:blipFill>
        <p:spPr bwMode="auto">
          <a:xfrm>
            <a:off x="1571604" y="3714752"/>
            <a:ext cx="59293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57158" y="321468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Causas por las cuales las empresas mexicanas hacen pagos “extraoficiales”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15</a:t>
            </a:fld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000100" y="21429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Tema</a:t>
            </a:r>
            <a:endParaRPr lang="es-MX" sz="4400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1000100" y="2996952"/>
            <a:ext cx="7388324" cy="19442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Sistema Nacional </a:t>
            </a:r>
            <a:r>
              <a:rPr lang="es-MX" sz="3600" dirty="0"/>
              <a:t>Anticorrupción (Los cuatro pilares)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Correlación del Sistema Nacional Anticorrupción</a:t>
            </a:r>
            <a:endParaRPr lang="es-MX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376220"/>
              </p:ext>
            </p:extLst>
          </p:nvPr>
        </p:nvGraphicFramePr>
        <p:xfrm>
          <a:off x="-324544" y="1285852"/>
          <a:ext cx="9649072" cy="557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214546" y="2714620"/>
            <a:ext cx="4286280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a) Sistema Nacional de Integridad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2113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MX" b="1" dirty="0" smtClean="0"/>
              <a:t>Sistema </a:t>
            </a:r>
            <a:r>
              <a:rPr lang="es-MX" b="1" dirty="0" smtClean="0"/>
              <a:t>Nacional de Integridad</a:t>
            </a:r>
            <a:endParaRPr lang="es-MX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930251"/>
              </p:ext>
            </p:extLst>
          </p:nvPr>
        </p:nvGraphicFramePr>
        <p:xfrm>
          <a:off x="457200" y="20463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9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MX" b="1" dirty="0"/>
              <a:t>¿</a:t>
            </a:r>
            <a:r>
              <a:rPr lang="es-MX" b="1" dirty="0" smtClean="0"/>
              <a:t>Integridad?</a:t>
            </a:r>
            <a:endParaRPr lang="es-MX" b="1" dirty="0"/>
          </a:p>
        </p:txBody>
      </p:sp>
      <p:pic>
        <p:nvPicPr>
          <p:cNvPr id="6" name="Picture 4" descr="cartoon_BribingKid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2224881"/>
            <a:ext cx="4071966" cy="3704449"/>
          </a:xfrm>
          <a:noFill/>
        </p:spPr>
      </p:pic>
      <p:sp>
        <p:nvSpPr>
          <p:cNvPr id="3" name="CuadroTexto 2"/>
          <p:cNvSpPr txBox="1"/>
          <p:nvPr/>
        </p:nvSpPr>
        <p:spPr>
          <a:xfrm>
            <a:off x="0" y="592933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 smtClean="0"/>
          </a:p>
          <a:p>
            <a:endParaRPr lang="es-MX" sz="1200" dirty="0" smtClean="0"/>
          </a:p>
          <a:p>
            <a:endParaRPr lang="es-MX" sz="1200" dirty="0" smtClean="0"/>
          </a:p>
          <a:p>
            <a:r>
              <a:rPr lang="es-MX" sz="1200" dirty="0" smtClean="0"/>
              <a:t>Fuente: </a:t>
            </a:r>
            <a:r>
              <a:rPr lang="es-MX" sz="1200" dirty="0" err="1" smtClean="0"/>
              <a:t>intoSAINT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0909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 marL="0" indent="0" algn="just">
              <a:buNone/>
            </a:pP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s-MX" b="1" i="1" dirty="0" smtClean="0">
                <a:solidFill>
                  <a:schemeClr val="accent6">
                    <a:lumMod val="50000"/>
                  </a:schemeClr>
                </a:solidFill>
              </a:rPr>
              <a:t>La desesperación más grande que pueda apoderarse de una </a:t>
            </a:r>
            <a:r>
              <a:rPr lang="es-MX" b="1" i="1" dirty="0" smtClean="0">
                <a:solidFill>
                  <a:srgbClr val="FF0000"/>
                </a:solidFill>
              </a:rPr>
              <a:t>sociedad</a:t>
            </a:r>
            <a:r>
              <a:rPr lang="es-MX" b="1" i="1" dirty="0" smtClean="0">
                <a:solidFill>
                  <a:schemeClr val="accent6">
                    <a:lumMod val="50000"/>
                  </a:schemeClr>
                </a:solidFill>
              </a:rPr>
              <a:t>, es la duda de que vivir rectamente sea inútil” </a:t>
            </a:r>
          </a:p>
          <a:p>
            <a:pPr marL="0" indent="0">
              <a:buNone/>
            </a:pPr>
            <a:endParaRPr lang="es-MX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s-MX" b="1" dirty="0" err="1" smtClean="0">
                <a:solidFill>
                  <a:schemeClr val="accent6">
                    <a:lumMod val="50000"/>
                  </a:schemeClr>
                </a:solidFill>
              </a:rPr>
              <a:t>Corrado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 Álvaro. Poeta calabrés</a:t>
            </a:r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MX" b="1" dirty="0"/>
              <a:t>¿</a:t>
            </a:r>
            <a:r>
              <a:rPr lang="es-MX" b="1" dirty="0" smtClean="0"/>
              <a:t>Integridad?</a:t>
            </a:r>
            <a:endParaRPr lang="es-MX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1916832"/>
            <a:ext cx="4714876" cy="378621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571736" y="5233190"/>
            <a:ext cx="4000528" cy="5000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Señor Fernández, pase usted primero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2910" y="5807005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¿Cuál es la diferencia?</a:t>
            </a:r>
            <a:endParaRPr lang="es-MX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7504" y="6453336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</a:t>
            </a:r>
            <a:r>
              <a:rPr lang="es-MX" sz="1200" dirty="0" err="1" smtClean="0"/>
              <a:t>intoSAINT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9837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21</a:t>
            </a:fld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2214546" y="2714620"/>
            <a:ext cx="4286280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b) Sistema Nacional de Rendición de Cuentas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990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es-MX" b="1" dirty="0" smtClean="0"/>
              <a:t>Sistema </a:t>
            </a:r>
            <a:r>
              <a:rPr lang="es-MX" b="1" dirty="0" smtClean="0"/>
              <a:t>Nacional de Rendición de Cuentas</a:t>
            </a:r>
            <a:endParaRPr lang="es-MX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759522"/>
              </p:ext>
            </p:extLst>
          </p:nvPr>
        </p:nvGraphicFramePr>
        <p:xfrm>
          <a:off x="457200" y="1974871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23</a:t>
            </a:fld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2214546" y="2714620"/>
            <a:ext cx="4286280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c) Sistema Nacional de Transparencia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9090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Sistema Nacional de Transparencia</a:t>
            </a:r>
            <a:endParaRPr lang="es-MX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7 Imagen" descr="snt 2.jpg"/>
          <p:cNvPicPr>
            <a:picLocks noGrp="1" noChangeAspect="1"/>
          </p:cNvPicPr>
          <p:nvPr isPhoto="1"/>
        </p:nvPicPr>
        <p:blipFill>
          <a:blip r:embed="rId8">
            <a:lum/>
          </a:blip>
          <a:stretch>
            <a:fillRect/>
          </a:stretch>
        </p:blipFill>
        <p:spPr>
          <a:xfrm>
            <a:off x="6572264" y="1285860"/>
            <a:ext cx="2571736" cy="1894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s-MX" b="1" dirty="0" smtClean="0"/>
              <a:t>Integrantes del Sistema Nacional de Transparencia</a:t>
            </a:r>
            <a:endParaRPr lang="es-MX" b="1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7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26</a:t>
            </a:fld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2214546" y="2714620"/>
            <a:ext cx="4286280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d) Sistema Nacional de Fiscalización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408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es-MX" b="1" dirty="0" smtClean="0"/>
              <a:t>Integrantes del Sistema Nacional de Fiscalización </a:t>
            </a:r>
            <a:endParaRPr lang="es-MX" b="1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723119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37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es-MX" b="1" dirty="0" smtClean="0"/>
              <a:t>Metas estratégicas del Sistema Nacional de Fiscalización </a:t>
            </a:r>
            <a:endParaRPr lang="es-MX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44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29</a:t>
            </a:fld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1500166" y="2571744"/>
            <a:ext cx="585791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Sistema Nacional Anticorrupción</a:t>
            </a:r>
            <a:endParaRPr lang="es-MX" sz="3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21429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Tema</a:t>
            </a:r>
            <a:endParaRPr lang="es-MX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Temario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28802"/>
            <a:ext cx="9036496" cy="4929198"/>
          </a:xfrm>
        </p:spPr>
        <p:txBody>
          <a:bodyPr>
            <a:normAutofit/>
          </a:bodyPr>
          <a:lstStyle/>
          <a:p>
            <a:pPr marL="900113" indent="-542925">
              <a:buNone/>
            </a:pPr>
            <a:r>
              <a:rPr lang="es-MX" b="1" dirty="0" smtClean="0"/>
              <a:t> </a:t>
            </a:r>
          </a:p>
          <a:p>
            <a:pPr marL="900113" indent="-542925">
              <a:buNone/>
            </a:pPr>
            <a:r>
              <a:rPr lang="es-MX" b="1" dirty="0" smtClean="0"/>
              <a:t>*Consideraciones </a:t>
            </a:r>
            <a:r>
              <a:rPr lang="es-MX" b="1" dirty="0" smtClean="0"/>
              <a:t>preliminares</a:t>
            </a:r>
          </a:p>
          <a:p>
            <a:pPr marL="900113" indent="-457200">
              <a:buNone/>
            </a:pPr>
            <a:endParaRPr lang="es-MX" sz="1100" dirty="0" smtClean="0"/>
          </a:p>
          <a:p>
            <a:pPr marL="900113" indent="-542925">
              <a:spcBef>
                <a:spcPts val="0"/>
              </a:spcBef>
              <a:buNone/>
            </a:pPr>
            <a:r>
              <a:rPr lang="es-MX" b="1" dirty="0" smtClean="0"/>
              <a:t>*</a:t>
            </a:r>
            <a:r>
              <a:rPr lang="es-MX" b="1" dirty="0" smtClean="0"/>
              <a:t>Sistema Nacional Anticorrupción (Los cuatro pilares).</a:t>
            </a:r>
          </a:p>
          <a:p>
            <a:pPr marL="900113" indent="-628650">
              <a:spcBef>
                <a:spcPts val="0"/>
              </a:spcBef>
              <a:buNone/>
            </a:pPr>
            <a:r>
              <a:rPr lang="es-MX" dirty="0"/>
              <a:t>	</a:t>
            </a:r>
            <a:r>
              <a:rPr lang="es-MX" dirty="0" smtClean="0"/>
              <a:t>a) Sistema Nacional de Integridad.</a:t>
            </a:r>
          </a:p>
          <a:p>
            <a:pPr marL="900113" indent="-628650">
              <a:spcBef>
                <a:spcPts val="0"/>
              </a:spcBef>
              <a:buNone/>
            </a:pPr>
            <a:r>
              <a:rPr lang="es-MX" dirty="0"/>
              <a:t>	</a:t>
            </a:r>
            <a:r>
              <a:rPr lang="es-MX" dirty="0" smtClean="0"/>
              <a:t>b) Sistema Nacional de Rendición de Cuentas.</a:t>
            </a:r>
          </a:p>
          <a:p>
            <a:pPr marL="900113" indent="-628650">
              <a:spcBef>
                <a:spcPts val="0"/>
              </a:spcBef>
              <a:buNone/>
            </a:pPr>
            <a:r>
              <a:rPr lang="es-MX" dirty="0"/>
              <a:t>	</a:t>
            </a:r>
            <a:r>
              <a:rPr lang="es-MX" dirty="0" smtClean="0"/>
              <a:t>c) Sistema Nacional de Transparencia.</a:t>
            </a:r>
          </a:p>
          <a:p>
            <a:pPr marL="900113" indent="-628650">
              <a:spcBef>
                <a:spcPts val="0"/>
              </a:spcBef>
              <a:buNone/>
            </a:pPr>
            <a:r>
              <a:rPr lang="es-MX" dirty="0"/>
              <a:t>	</a:t>
            </a:r>
            <a:r>
              <a:rPr lang="es-MX" dirty="0" smtClean="0"/>
              <a:t>d) Sistema Nacional de Fiscalización.</a:t>
            </a:r>
          </a:p>
          <a:p>
            <a:pPr marL="900113" indent="-62865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ctr"/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28572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object 30"/>
          <p:cNvSpPr txBox="1"/>
          <p:nvPr/>
        </p:nvSpPr>
        <p:spPr>
          <a:xfrm>
            <a:off x="285720" y="-24"/>
            <a:ext cx="8429684" cy="714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345"/>
              </a:lnSpc>
              <a:spcBef>
                <a:spcPts val="117"/>
              </a:spcBef>
            </a:pPr>
            <a:endParaRPr lang="es-MX" sz="2200" b="1" spc="0" dirty="0" smtClean="0">
              <a:latin typeface="Arial"/>
              <a:cs typeface="Arial"/>
            </a:endParaRPr>
          </a:p>
          <a:p>
            <a:pPr marL="12700" algn="ctr">
              <a:lnSpc>
                <a:spcPts val="2345"/>
              </a:lnSpc>
              <a:spcBef>
                <a:spcPts val="117"/>
              </a:spcBef>
            </a:pPr>
            <a:r>
              <a:rPr lang="es-MX" sz="3200" b="1" dirty="0" smtClean="0">
                <a:latin typeface="Arial"/>
                <a:cs typeface="Arial"/>
              </a:rPr>
              <a:t>Leyes federales secundarias</a:t>
            </a:r>
          </a:p>
          <a:p>
            <a:pPr marL="12700" algn="ctr">
              <a:lnSpc>
                <a:spcPts val="2345"/>
              </a:lnSpc>
              <a:spcBef>
                <a:spcPts val="117"/>
              </a:spcBef>
            </a:pPr>
            <a:endParaRPr lang="es-MX" sz="3200" b="1" dirty="0" smtClean="0">
              <a:latin typeface="Arial"/>
              <a:cs typeface="Arial"/>
            </a:endParaRPr>
          </a:p>
          <a:p>
            <a:pPr marL="12700" algn="ctr">
              <a:lnSpc>
                <a:spcPts val="2345"/>
              </a:lnSpc>
              <a:spcBef>
                <a:spcPts val="117"/>
              </a:spcBef>
            </a:pPr>
            <a:r>
              <a:rPr lang="es-MX" sz="3200" b="1" dirty="0" smtClean="0">
                <a:latin typeface="Arial"/>
                <a:cs typeface="Arial"/>
              </a:rPr>
              <a:t>18 de julio de 2016</a:t>
            </a:r>
          </a:p>
          <a:p>
            <a:pPr marL="12700" algn="ctr">
              <a:lnSpc>
                <a:spcPts val="2345"/>
              </a:lnSpc>
              <a:spcBef>
                <a:spcPts val="117"/>
              </a:spcBef>
            </a:pPr>
            <a:r>
              <a:rPr lang="es-MX" sz="3200" b="1" dirty="0" smtClean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3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/>
              <a:t>Atribuciones del Sistema Nacional Anticorrupción</a:t>
            </a:r>
            <a:r>
              <a:rPr lang="es-MX" sz="3200" b="1" dirty="0" smtClean="0"/>
              <a:t>.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39229455"/>
              </p:ext>
            </p:extLst>
          </p:nvPr>
        </p:nvGraphicFramePr>
        <p:xfrm>
          <a:off x="0" y="908720"/>
          <a:ext cx="9144000" cy="581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5868144" y="6237312"/>
            <a:ext cx="237626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4282" y="-27384"/>
            <a:ext cx="87502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/>
              <a:t>Actores del Sistema Nacional Anticorrupción</a:t>
            </a:r>
          </a:p>
          <a:p>
            <a:pPr algn="r"/>
            <a:endParaRPr lang="x-none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35729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Integración art. 7 LGSNA</a:t>
            </a:r>
          </a:p>
          <a:p>
            <a:endParaRPr lang="es-MX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0" y="2008206"/>
          <a:ext cx="8929718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5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4285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/>
              <a:t>Actores del Sistema Nacional Anticorrupción. </a:t>
            </a:r>
          </a:p>
          <a:p>
            <a:pPr algn="ctr"/>
            <a:r>
              <a:rPr lang="es-MX" sz="3600" b="1" dirty="0" smtClean="0"/>
              <a:t>El Comité Coordinador</a:t>
            </a:r>
          </a:p>
          <a:p>
            <a:pPr algn="r"/>
            <a:endParaRPr lang="x-none" dirty="0"/>
          </a:p>
        </p:txBody>
      </p:sp>
      <p:graphicFrame>
        <p:nvGraphicFramePr>
          <p:cNvPr id="9" name="5 Diagrama"/>
          <p:cNvGraphicFramePr/>
          <p:nvPr>
            <p:extLst>
              <p:ext uri="{D42A27DB-BD31-4B8C-83A1-F6EECF244321}">
                <p14:modId xmlns:p14="http://schemas.microsoft.com/office/powerpoint/2010/main" val="174688529"/>
              </p:ext>
            </p:extLst>
          </p:nvPr>
        </p:nvGraphicFramePr>
        <p:xfrm>
          <a:off x="214282" y="1916832"/>
          <a:ext cx="871543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>
          <a:blip r:embed="rId3"/>
          <a:srcRect l="8453" t="49180" r="70901" b="12090"/>
          <a:stretch>
            <a:fillRect/>
          </a:stretch>
        </p:blipFill>
        <p:spPr bwMode="auto">
          <a:xfrm>
            <a:off x="3571868" y="5143512"/>
            <a:ext cx="192882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/>
          <a:srcRect l="28611" t="37705" r="4218" b="10656"/>
          <a:stretch>
            <a:fillRect/>
          </a:stretch>
        </p:blipFill>
        <p:spPr bwMode="auto">
          <a:xfrm>
            <a:off x="0" y="2857496"/>
            <a:ext cx="5929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0" y="21429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Actores del Sistema Nacional Anticorrupción. </a:t>
            </a:r>
          </a:p>
          <a:p>
            <a:pPr algn="ctr"/>
            <a:r>
              <a:rPr lang="es-MX" sz="3200" b="1" dirty="0" smtClean="0"/>
              <a:t>El Comité coordinador</a:t>
            </a:r>
          </a:p>
        </p:txBody>
      </p:sp>
      <p:pic>
        <p:nvPicPr>
          <p:cNvPr id="7" name="6 Imagen"/>
          <p:cNvPicPr/>
          <p:nvPr/>
        </p:nvPicPr>
        <p:blipFill>
          <a:blip r:embed="rId4"/>
          <a:srcRect l="27902" t="20765" r="30979" b="31967"/>
          <a:stretch>
            <a:fillRect/>
          </a:stretch>
        </p:blipFill>
        <p:spPr bwMode="auto">
          <a:xfrm>
            <a:off x="5572132" y="3214686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/>
          <a:srcRect l="8453" t="46311" r="70901" b="13525"/>
          <a:stretch>
            <a:fillRect/>
          </a:stretch>
        </p:blipFill>
        <p:spPr bwMode="auto">
          <a:xfrm>
            <a:off x="3500430" y="128586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onector"/>
          <p:cNvSpPr/>
          <p:nvPr/>
        </p:nvSpPr>
        <p:spPr>
          <a:xfrm>
            <a:off x="3857620" y="5143512"/>
            <a:ext cx="1214446" cy="100013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000496" y="521495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  </a:t>
            </a:r>
            <a:r>
              <a:rPr lang="es-MX" sz="4800" dirty="0" smtClean="0">
                <a:solidFill>
                  <a:schemeClr val="bg1"/>
                </a:solidFill>
              </a:rPr>
              <a:t>?</a:t>
            </a:r>
            <a:endParaRPr lang="es-MX" sz="4800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3428992" y="6215082"/>
            <a:ext cx="2143140" cy="5714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Fiscal Especial  Anticorrupción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7572396" y="3357562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7500958" y="3286124"/>
            <a:ext cx="1128772" cy="1128772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Rectángulo"/>
          <p:cNvSpPr/>
          <p:nvPr/>
        </p:nvSpPr>
        <p:spPr>
          <a:xfrm>
            <a:off x="7358082" y="4500570"/>
            <a:ext cx="15001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7143768" y="4572008"/>
            <a:ext cx="2357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FRANCISCO JAVIER ACUÑA LLAMAS</a:t>
            </a:r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146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/>
              <a:t>Actores del Sistema Nacional Anticorrupción. </a:t>
            </a:r>
          </a:p>
          <a:p>
            <a:pPr algn="ctr"/>
            <a:r>
              <a:rPr lang="es-MX" sz="3600" b="1" dirty="0" smtClean="0"/>
              <a:t>El Comité de participación ciudadana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35</a:t>
            </a:fld>
            <a:endParaRPr lang="es-MX"/>
          </a:p>
        </p:txBody>
      </p:sp>
      <p:graphicFrame>
        <p:nvGraphicFramePr>
          <p:cNvPr id="11" name="5 Diagrama"/>
          <p:cNvGraphicFramePr/>
          <p:nvPr>
            <p:extLst>
              <p:ext uri="{D42A27DB-BD31-4B8C-83A1-F6EECF244321}">
                <p14:modId xmlns:p14="http://schemas.microsoft.com/office/powerpoint/2010/main" val="2370205262"/>
              </p:ext>
            </p:extLst>
          </p:nvPr>
        </p:nvGraphicFramePr>
        <p:xfrm>
          <a:off x="214282" y="980728"/>
          <a:ext cx="871543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9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1429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Actores del Sistema Nacional Anticorrupción. </a:t>
            </a:r>
          </a:p>
          <a:p>
            <a:pPr algn="ctr"/>
            <a:r>
              <a:rPr lang="es-MX" sz="3200" b="1" dirty="0" smtClean="0"/>
              <a:t>El Comité de participación ciudadana</a:t>
            </a:r>
          </a:p>
        </p:txBody>
      </p:sp>
      <p:pic>
        <p:nvPicPr>
          <p:cNvPr id="11" name="10 Imagen"/>
          <p:cNvPicPr/>
          <p:nvPr/>
        </p:nvPicPr>
        <p:blipFill>
          <a:blip r:embed="rId3"/>
          <a:srcRect t="37432" r="8767" b="18829"/>
          <a:stretch>
            <a:fillRect/>
          </a:stretch>
        </p:blipFill>
        <p:spPr bwMode="auto">
          <a:xfrm>
            <a:off x="0" y="4714884"/>
            <a:ext cx="88582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/>
          <a:srcRect t="23497" b="28415"/>
          <a:stretch>
            <a:fillRect/>
          </a:stretch>
        </p:blipFill>
        <p:spPr bwMode="auto">
          <a:xfrm>
            <a:off x="142876" y="2214554"/>
            <a:ext cx="89297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1429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Sistemas locales anticorrupción</a:t>
            </a:r>
          </a:p>
          <a:p>
            <a:pPr algn="ctr"/>
            <a:r>
              <a:rPr lang="es-MX" sz="3200" b="1" dirty="0" smtClean="0"/>
              <a:t>Ley General del SNA artículo 36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72890200"/>
              </p:ext>
            </p:extLst>
          </p:nvPr>
        </p:nvGraphicFramePr>
        <p:xfrm>
          <a:off x="0" y="1397000"/>
          <a:ext cx="914400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1429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Comité Rector del Sistema Nacional de Fiscalización.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13341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Estará conformado por :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/>
          </p:nvPr>
        </p:nvGraphicFramePr>
        <p:xfrm>
          <a:off x="0" y="1928802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4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39</a:t>
            </a:fld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1500166" y="2571744"/>
            <a:ext cx="585791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Participación Ciudadana en el Sistema Nacional Anticorrupción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0317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Temario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69904"/>
            <a:ext cx="9144000" cy="4943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600" dirty="0"/>
          </a:p>
          <a:p>
            <a:pPr indent="14288" algn="just">
              <a:buNone/>
            </a:pPr>
            <a:endParaRPr lang="es-MX" b="1" dirty="0" smtClean="0"/>
          </a:p>
          <a:p>
            <a:pPr marL="357188" indent="0" algn="just">
              <a:buNone/>
            </a:pPr>
            <a:r>
              <a:rPr lang="es-MX" b="1" dirty="0" smtClean="0"/>
              <a:t>*Sistema Nacional Anticorrupción.</a:t>
            </a:r>
          </a:p>
          <a:p>
            <a:pPr marL="357188" indent="0" algn="just">
              <a:buNone/>
            </a:pPr>
            <a:r>
              <a:rPr lang="es-MX" b="1" dirty="0" smtClean="0"/>
              <a:t>*</a:t>
            </a:r>
            <a:r>
              <a:rPr lang="es-MX" b="1" dirty="0" smtClean="0"/>
              <a:t>Participación Ciudadana en el SNA.</a:t>
            </a:r>
          </a:p>
          <a:p>
            <a:pPr marL="357188" indent="0" algn="just">
              <a:buNone/>
            </a:pPr>
            <a:r>
              <a:rPr lang="es-MX" b="1" dirty="0" smtClean="0"/>
              <a:t>*Conclusión.</a:t>
            </a:r>
          </a:p>
          <a:p>
            <a:pPr marL="357188" indent="0" algn="just">
              <a:buNone/>
            </a:pPr>
            <a:r>
              <a:rPr lang="es-MX" b="1" dirty="0" smtClean="0"/>
              <a:t>*D</a:t>
            </a:r>
            <a:r>
              <a:rPr lang="es-MX" b="1" dirty="0" smtClean="0"/>
              <a:t>esafíos</a:t>
            </a:r>
            <a:r>
              <a:rPr lang="es-MX" b="1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endParaRPr lang="es-MX" dirty="0" smtClean="0"/>
          </a:p>
          <a:p>
            <a:pPr algn="ctr"/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Constitución Política de los Estados Unidos Mexicanos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40</a:t>
            </a:fld>
            <a:endParaRPr lang="es-MX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51832961"/>
              </p:ext>
            </p:extLst>
          </p:nvPr>
        </p:nvGraphicFramePr>
        <p:xfrm>
          <a:off x="107504" y="1396999"/>
          <a:ext cx="8856984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8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de Fiscalización y Rendición de Cuentas de la Federación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41</a:t>
            </a:fld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0329931"/>
              </p:ext>
            </p:extLst>
          </p:nvPr>
        </p:nvGraphicFramePr>
        <p:xfrm>
          <a:off x="-108520" y="1397000"/>
          <a:ext cx="936104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4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de Fiscalización y Rendición de Cuentas de la Federación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42</a:t>
            </a:fld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2395569"/>
              </p:ext>
            </p:extLst>
          </p:nvPr>
        </p:nvGraphicFramePr>
        <p:xfrm>
          <a:off x="-108520" y="1397000"/>
          <a:ext cx="936104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2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de Fiscalización y Rendición de Cuentas de la Federación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43</a:t>
            </a:fld>
            <a:endParaRPr lang="es-MX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3954408"/>
              </p:ext>
            </p:extLst>
          </p:nvPr>
        </p:nvGraphicFramePr>
        <p:xfrm>
          <a:off x="107504" y="1396999"/>
          <a:ext cx="8856984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General del Sistema Nacional Anticorrupción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44</a:t>
            </a:fld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2602886"/>
              </p:ext>
            </p:extLst>
          </p:nvPr>
        </p:nvGraphicFramePr>
        <p:xfrm>
          <a:off x="0" y="1396999"/>
          <a:ext cx="9144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9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General del Sistema Nacional Anticorrupción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45</a:t>
            </a:fld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58739703"/>
              </p:ext>
            </p:extLst>
          </p:nvPr>
        </p:nvGraphicFramePr>
        <p:xfrm>
          <a:off x="0" y="1396999"/>
          <a:ext cx="9144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General del Sistema Nacional Anticorrupción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46</a:t>
            </a:fld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1435398"/>
              </p:ext>
            </p:extLst>
          </p:nvPr>
        </p:nvGraphicFramePr>
        <p:xfrm>
          <a:off x="0" y="1396999"/>
          <a:ext cx="9144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2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General de Responsabilidades Administrativas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47</a:t>
            </a:fld>
            <a:endParaRPr lang="es-MX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4735944"/>
              </p:ext>
            </p:extLst>
          </p:nvPr>
        </p:nvGraphicFramePr>
        <p:xfrm>
          <a:off x="251520" y="1397000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-27384"/>
            <a:ext cx="914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Procedimiento de Responsabilidad Administrativa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79512" y="1772816"/>
            <a:ext cx="8712968" cy="4752528"/>
            <a:chOff x="142844" y="1500174"/>
            <a:chExt cx="8929750" cy="5143536"/>
          </a:xfrm>
        </p:grpSpPr>
        <p:sp>
          <p:nvSpPr>
            <p:cNvPr id="16" name="3 Rectángulo"/>
            <p:cNvSpPr/>
            <p:nvPr/>
          </p:nvSpPr>
          <p:spPr>
            <a:xfrm>
              <a:off x="142844" y="1500174"/>
              <a:ext cx="2214578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/>
                <a:t>Área de Auditoría. Informe de Auditoría</a:t>
              </a:r>
              <a:endParaRPr lang="es-MX" sz="2000" b="1" dirty="0"/>
            </a:p>
          </p:txBody>
        </p:sp>
        <p:sp>
          <p:nvSpPr>
            <p:cNvPr id="17" name="5 Rectángulo"/>
            <p:cNvSpPr/>
            <p:nvPr/>
          </p:nvSpPr>
          <p:spPr>
            <a:xfrm>
              <a:off x="142844" y="3214686"/>
              <a:ext cx="2214578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>
                  <a:solidFill>
                    <a:srgbClr val="FF0000"/>
                  </a:solidFill>
                </a:rPr>
                <a:t>Denuncia </a:t>
              </a:r>
              <a:r>
                <a:rPr lang="es-MX" sz="2000" b="1" dirty="0" smtClean="0">
                  <a:solidFill>
                    <a:srgbClr val="FF0000"/>
                  </a:solidFill>
                </a:rPr>
                <a:t>Ciudadana</a:t>
              </a:r>
              <a:r>
                <a:rPr lang="es-MX" sz="2000" b="1" dirty="0" smtClean="0"/>
                <a:t> </a:t>
              </a:r>
              <a:r>
                <a:rPr lang="es-MX" sz="2000" b="1" dirty="0" smtClean="0"/>
                <a:t>Informe</a:t>
              </a:r>
              <a:endParaRPr lang="es-MX" sz="2000" b="1" dirty="0"/>
            </a:p>
          </p:txBody>
        </p:sp>
        <p:sp>
          <p:nvSpPr>
            <p:cNvPr id="18" name="7 Rectángulo"/>
            <p:cNvSpPr/>
            <p:nvPr/>
          </p:nvSpPr>
          <p:spPr>
            <a:xfrm>
              <a:off x="3286116" y="1591073"/>
              <a:ext cx="2357454" cy="4429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 smtClean="0"/>
            </a:p>
            <a:p>
              <a:pPr algn="ctr"/>
              <a:r>
                <a:rPr lang="es-MX" sz="2000" b="1" dirty="0" smtClean="0"/>
                <a:t>Área de Investigación. Informe de Presunta Responsabilidad y calificación o Acuerdo de conclusión y archivo.</a:t>
              </a:r>
            </a:p>
            <a:p>
              <a:pPr algn="ctr"/>
              <a:r>
                <a:rPr lang="es-MX" sz="2000" b="1" dirty="0" smtClean="0"/>
                <a:t>Art. 100 LGRSP</a:t>
              </a:r>
            </a:p>
            <a:p>
              <a:pPr algn="ctr"/>
              <a:endParaRPr lang="es-MX" sz="2000" b="1" dirty="0"/>
            </a:p>
          </p:txBody>
        </p:sp>
        <p:sp>
          <p:nvSpPr>
            <p:cNvPr id="20" name="10 Rectángulo"/>
            <p:cNvSpPr/>
            <p:nvPr/>
          </p:nvSpPr>
          <p:spPr>
            <a:xfrm>
              <a:off x="6858016" y="5500702"/>
              <a:ext cx="2214578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/>
                <a:t>Autoridad </a:t>
              </a:r>
              <a:r>
                <a:rPr lang="es-MX" sz="2000" b="1" dirty="0" err="1" smtClean="0"/>
                <a:t>Resolutora</a:t>
              </a:r>
              <a:endParaRPr lang="es-MX" sz="2000" b="1" dirty="0"/>
            </a:p>
          </p:txBody>
        </p:sp>
        <p:sp>
          <p:nvSpPr>
            <p:cNvPr id="22" name="15 Rectángulo"/>
            <p:cNvSpPr/>
            <p:nvPr/>
          </p:nvSpPr>
          <p:spPr>
            <a:xfrm>
              <a:off x="6215074" y="1578106"/>
              <a:ext cx="2214578" cy="2851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/>
                <a:t>Área de Sustanciación.  Audiencia inicial e integra expediente. Título segundo LGRA</a:t>
              </a:r>
              <a:endParaRPr lang="es-MX" sz="2000" b="1" dirty="0"/>
            </a:p>
          </p:txBody>
        </p:sp>
        <p:sp>
          <p:nvSpPr>
            <p:cNvPr id="24" name="18 Rectángulo"/>
            <p:cNvSpPr/>
            <p:nvPr/>
          </p:nvSpPr>
          <p:spPr>
            <a:xfrm>
              <a:off x="142844" y="4929198"/>
              <a:ext cx="2214578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/>
                <a:t>De Oficio. </a:t>
              </a:r>
            </a:p>
            <a:p>
              <a:pPr algn="ctr"/>
              <a:r>
                <a:rPr lang="es-MX" sz="2000" b="1" dirty="0" smtClean="0"/>
                <a:t>Art. 91</a:t>
              </a:r>
            </a:p>
            <a:p>
              <a:pPr algn="ctr"/>
              <a:r>
                <a:rPr lang="es-MX" sz="2000" b="1" dirty="0" smtClean="0"/>
                <a:t>LGRSP </a:t>
              </a:r>
              <a:endParaRPr lang="es-MX" sz="2000" b="1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79512" y="1020744"/>
            <a:ext cx="2160816" cy="608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Inicio del Procedimiento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347288" y="1020744"/>
            <a:ext cx="2160816" cy="608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Etapa de Investigación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083592" y="980728"/>
            <a:ext cx="21608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Etapa de Sustanciación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2483768" y="335699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derecha 26"/>
          <p:cNvSpPr/>
          <p:nvPr/>
        </p:nvSpPr>
        <p:spPr>
          <a:xfrm>
            <a:off x="5580112" y="3356992"/>
            <a:ext cx="5034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abajo 7"/>
          <p:cNvSpPr/>
          <p:nvPr/>
        </p:nvSpPr>
        <p:spPr>
          <a:xfrm>
            <a:off x="7452320" y="4581128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Faltas Administrativas NO GRAVES cometidas por servidores públicos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4477250"/>
              </p:ext>
            </p:extLst>
          </p:nvPr>
        </p:nvGraphicFramePr>
        <p:xfrm>
          <a:off x="0" y="1712416"/>
          <a:ext cx="903649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1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1500166" y="2857496"/>
            <a:ext cx="585791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Consideraciones preliminares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77266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Faltas Administrativas GRAVES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-3" y="794088"/>
          <a:ext cx="9144004" cy="6174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2"/>
                <a:gridCol w="4572002"/>
              </a:tblGrid>
              <a:tr h="37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Faltas graves de servidores públicos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Faltas graves de particulares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Cohecho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Soborno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Peculado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Participación ilícita en procedimientos administrativos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3825" algn="r"/>
                        </a:tabLst>
                      </a:pPr>
                      <a:r>
                        <a:rPr lang="es-MX" sz="2200" dirty="0">
                          <a:effectLst/>
                        </a:rPr>
                        <a:t>Desvío de Recursos públicos	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Tráfico de influencias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Utilización indebida de información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Utilización de información falsa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Abuso de funciones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Obstrucción de facultades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Actuación bajo conflicto de intereses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Colusión de particulares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Contratación indebida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Uso indebido de recursos públicos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1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Enriquecimiento oculto u ocultamiento de conflicto de intereses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Contratación indebida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Tráfico de influencias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Encubrimiento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Desacato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Obstrucción de justicia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0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51</a:t>
            </a:fld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1500166" y="2571744"/>
            <a:ext cx="585791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 Conclusión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0" y="116632"/>
            <a:ext cx="9144000" cy="706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41"/>
              </a:lnSpc>
              <a:spcBef>
                <a:spcPts val="69"/>
              </a:spcBef>
            </a:pPr>
            <a:endParaRPr lang="es-MX" sz="3200" b="1" spc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41"/>
              </a:lnSpc>
              <a:spcBef>
                <a:spcPts val="69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44 Diagrama"/>
          <p:cNvGraphicFramePr/>
          <p:nvPr>
            <p:extLst>
              <p:ext uri="{D42A27DB-BD31-4B8C-83A1-F6EECF244321}">
                <p14:modId xmlns:p14="http://schemas.microsoft.com/office/powerpoint/2010/main" val="984875321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53</a:t>
            </a:fld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1500166" y="2571744"/>
            <a:ext cx="585791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 Desafíos</a:t>
            </a:r>
            <a:endParaRPr lang="es-MX" sz="3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99592" y="26064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Desafíos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2859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0" y="357166"/>
            <a:ext cx="9144000" cy="706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41"/>
              </a:lnSpc>
              <a:spcBef>
                <a:spcPts val="69"/>
              </a:spcBef>
            </a:pPr>
            <a:r>
              <a:rPr lang="es-MX" sz="4000" b="1" dirty="0"/>
              <a:t>Desafíos</a:t>
            </a:r>
          </a:p>
          <a:p>
            <a:pPr algn="ctr">
              <a:lnSpc>
                <a:spcPct val="100041"/>
              </a:lnSpc>
              <a:spcBef>
                <a:spcPts val="69"/>
              </a:spcBef>
            </a:pPr>
            <a:endParaRPr lang="es-MX" sz="3200" b="1" spc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41"/>
              </a:lnSpc>
              <a:spcBef>
                <a:spcPts val="69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772816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cs typeface="Arial"/>
              </a:rPr>
              <a:t>Incu</a:t>
            </a:r>
            <a:r>
              <a:rPr lang="es-MX" sz="2800" spc="-9" dirty="0" smtClean="0">
                <a:cs typeface="Arial"/>
              </a:rPr>
              <a:t>l</a:t>
            </a:r>
            <a:r>
              <a:rPr lang="es-MX" sz="2800" dirty="0" smtClean="0">
                <a:cs typeface="Arial"/>
              </a:rPr>
              <a:t>car</a:t>
            </a:r>
            <a:r>
              <a:rPr lang="es-MX" sz="2800" spc="538" dirty="0" smtClean="0">
                <a:cs typeface="Arial"/>
              </a:rPr>
              <a:t> </a:t>
            </a:r>
            <a:r>
              <a:rPr lang="es-MX" sz="2800" spc="-9" dirty="0" smtClean="0">
                <a:cs typeface="Arial"/>
              </a:rPr>
              <a:t>u</a:t>
            </a:r>
            <a:r>
              <a:rPr lang="es-MX" sz="2800" dirty="0" smtClean="0">
                <a:cs typeface="Arial"/>
              </a:rPr>
              <a:t>na</a:t>
            </a:r>
            <a:r>
              <a:rPr lang="es-MX" sz="2800" spc="528" dirty="0" smtClean="0">
                <a:cs typeface="Arial"/>
              </a:rPr>
              <a:t> 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c</a:t>
            </a:r>
            <a:r>
              <a:rPr lang="es-MX" sz="2800" spc="4" dirty="0" smtClean="0">
                <a:solidFill>
                  <a:srgbClr val="FF0000"/>
                </a:solidFill>
                <a:cs typeface="Arial"/>
              </a:rPr>
              <a:t>u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lt</a:t>
            </a:r>
            <a:r>
              <a:rPr lang="es-MX" sz="2800" spc="-14" dirty="0" smtClean="0">
                <a:solidFill>
                  <a:srgbClr val="FF0000"/>
                </a:solidFill>
                <a:cs typeface="Arial"/>
              </a:rPr>
              <a:t>u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ra</a:t>
            </a:r>
            <a:r>
              <a:rPr lang="es-MX" sz="2800" spc="538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s-MX" sz="2800" spc="-9" dirty="0" smtClean="0">
                <a:solidFill>
                  <a:srgbClr val="FF0000"/>
                </a:solidFill>
                <a:cs typeface="Arial"/>
              </a:rPr>
              <a:t>d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e</a:t>
            </a:r>
            <a:r>
              <a:rPr lang="es-MX" sz="2800" spc="528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ci</a:t>
            </a:r>
            <a:r>
              <a:rPr lang="es-MX" sz="2800" spc="4" dirty="0" smtClean="0">
                <a:solidFill>
                  <a:srgbClr val="FF0000"/>
                </a:solidFill>
                <a:cs typeface="Arial"/>
              </a:rPr>
              <a:t>u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da</a:t>
            </a:r>
            <a:r>
              <a:rPr lang="es-MX" sz="2800" spc="-4" dirty="0" smtClean="0">
                <a:solidFill>
                  <a:srgbClr val="FF0000"/>
                </a:solidFill>
                <a:cs typeface="Arial"/>
              </a:rPr>
              <a:t>d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anía</a:t>
            </a:r>
            <a:r>
              <a:rPr lang="es-MX" sz="2800" spc="528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s-MX" sz="2800" spc="-9" dirty="0" smtClean="0">
                <a:solidFill>
                  <a:srgbClr val="FF0000"/>
                </a:solidFill>
                <a:cs typeface="Arial"/>
              </a:rPr>
              <a:t>a</a:t>
            </a:r>
            <a:r>
              <a:rPr lang="es-MX" sz="2800" dirty="0" smtClean="0">
                <a:solidFill>
                  <a:srgbClr val="FF0000"/>
                </a:solidFill>
                <a:cs typeface="Arial"/>
              </a:rPr>
              <a:t>ctiva</a:t>
            </a:r>
            <a:r>
              <a:rPr lang="es-MX" sz="2800" dirty="0" smtClean="0">
                <a:cs typeface="Arial"/>
              </a:rPr>
              <a:t>,</a:t>
            </a:r>
            <a:r>
              <a:rPr lang="es-MX" sz="2800" spc="528" dirty="0" smtClean="0">
                <a:cs typeface="Arial"/>
              </a:rPr>
              <a:t> </a:t>
            </a:r>
            <a:r>
              <a:rPr lang="es-MX" sz="2800" spc="-9" dirty="0" smtClean="0">
                <a:cs typeface="Arial"/>
              </a:rPr>
              <a:t>q</a:t>
            </a:r>
            <a:r>
              <a:rPr lang="es-MX" sz="2800" dirty="0" smtClean="0">
                <a:cs typeface="Arial"/>
              </a:rPr>
              <a:t>ue</a:t>
            </a:r>
            <a:r>
              <a:rPr lang="es-MX" sz="2800" spc="528" dirty="0" smtClean="0">
                <a:cs typeface="Arial"/>
              </a:rPr>
              <a:t> </a:t>
            </a:r>
            <a:r>
              <a:rPr lang="es-MX" sz="2800" dirty="0" smtClean="0">
                <a:cs typeface="Arial"/>
              </a:rPr>
              <a:t>sup</a:t>
            </a:r>
            <a:r>
              <a:rPr lang="es-MX" sz="2800" spc="-9" dirty="0" smtClean="0">
                <a:cs typeface="Arial"/>
              </a:rPr>
              <a:t>e</a:t>
            </a:r>
            <a:r>
              <a:rPr lang="es-MX" sz="2800" dirty="0" smtClean="0">
                <a:cs typeface="Arial"/>
              </a:rPr>
              <a:t>re</a:t>
            </a:r>
            <a:r>
              <a:rPr lang="es-MX" sz="2800" spc="533" dirty="0" smtClean="0">
                <a:cs typeface="Arial"/>
              </a:rPr>
              <a:t> </a:t>
            </a:r>
            <a:r>
              <a:rPr lang="es-MX" sz="2800" dirty="0" smtClean="0">
                <a:cs typeface="Arial"/>
              </a:rPr>
              <a:t>el</a:t>
            </a:r>
            <a:r>
              <a:rPr lang="es-MX" sz="2800" spc="538" dirty="0" smtClean="0">
                <a:cs typeface="Arial"/>
              </a:rPr>
              <a:t> </a:t>
            </a:r>
            <a:r>
              <a:rPr lang="es-MX" sz="2800" spc="-9" dirty="0" smtClean="0">
                <a:cs typeface="Arial"/>
              </a:rPr>
              <a:t>a</a:t>
            </a:r>
            <a:r>
              <a:rPr lang="es-MX" sz="2800" dirty="0" smtClean="0">
                <a:cs typeface="Arial"/>
              </a:rPr>
              <a:t>c</a:t>
            </a:r>
            <a:r>
              <a:rPr lang="es-MX" sz="2800" spc="-9" dirty="0" smtClean="0">
                <a:cs typeface="Arial"/>
              </a:rPr>
              <a:t>t</a:t>
            </a:r>
            <a:r>
              <a:rPr lang="es-MX" sz="2800" dirty="0" smtClean="0">
                <a:cs typeface="Arial"/>
              </a:rPr>
              <a:t>ual déficit</a:t>
            </a:r>
            <a:r>
              <a:rPr lang="es-MX" sz="2800" spc="-14" dirty="0" smtClean="0">
                <a:cs typeface="Arial"/>
              </a:rPr>
              <a:t> </a:t>
            </a:r>
            <a:r>
              <a:rPr lang="es-MX" sz="2800" dirty="0" smtClean="0">
                <a:cs typeface="Arial"/>
              </a:rPr>
              <a:t>de</a:t>
            </a:r>
            <a:r>
              <a:rPr lang="es-MX" sz="2800" spc="-9" dirty="0" smtClean="0">
                <a:cs typeface="Arial"/>
              </a:rPr>
              <a:t> </a:t>
            </a:r>
            <a:r>
              <a:rPr lang="es-MX" sz="2800" dirty="0" smtClean="0">
                <a:cs typeface="Arial"/>
              </a:rPr>
              <a:t>ci</a:t>
            </a:r>
            <a:r>
              <a:rPr lang="es-MX" sz="2800" spc="4" dirty="0" smtClean="0">
                <a:cs typeface="Arial"/>
              </a:rPr>
              <a:t>u</a:t>
            </a:r>
            <a:r>
              <a:rPr lang="es-MX" sz="2800" dirty="0" smtClean="0">
                <a:cs typeface="Arial"/>
              </a:rPr>
              <a:t>dad</a:t>
            </a:r>
            <a:r>
              <a:rPr lang="es-MX" sz="2800" spc="4" dirty="0" smtClean="0">
                <a:cs typeface="Arial"/>
              </a:rPr>
              <a:t>a</a:t>
            </a:r>
            <a:r>
              <a:rPr lang="es-MX" sz="2800" dirty="0" smtClean="0">
                <a:cs typeface="Arial"/>
              </a:rPr>
              <a:t>nos</a:t>
            </a:r>
            <a:r>
              <a:rPr lang="es-MX" sz="2800" spc="-19" dirty="0" smtClean="0">
                <a:cs typeface="Arial"/>
              </a:rPr>
              <a:t> </a:t>
            </a:r>
            <a:r>
              <a:rPr lang="es-MX" sz="2800" dirty="0" smtClean="0">
                <a:cs typeface="Arial"/>
              </a:rPr>
              <a:t>de 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“b</a:t>
            </a:r>
            <a:r>
              <a:rPr lang="es-MX" sz="2800" b="1" spc="4" dirty="0" smtClean="0">
                <a:solidFill>
                  <a:srgbClr val="18178D"/>
                </a:solidFill>
                <a:cs typeface="Arial"/>
              </a:rPr>
              <a:t>a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ja</a:t>
            </a:r>
            <a:r>
              <a:rPr lang="es-MX" sz="2800" b="1" spc="-29" dirty="0" smtClean="0">
                <a:solidFill>
                  <a:srgbClr val="18178D"/>
                </a:solidFill>
                <a:cs typeface="Arial"/>
              </a:rPr>
              <a:t> 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participación”</a:t>
            </a:r>
            <a:r>
              <a:rPr lang="es-MX" sz="2800" b="1" spc="-4" dirty="0" smtClean="0">
                <a:solidFill>
                  <a:srgbClr val="18178D"/>
                </a:solidFill>
                <a:cs typeface="Arial"/>
              </a:rPr>
              <a:t>.</a:t>
            </a:r>
            <a:endParaRPr lang="es-MX" sz="2800" b="1" dirty="0">
              <a:solidFill>
                <a:srgbClr val="18178D"/>
              </a:solidFill>
              <a:cs typeface="Arial"/>
            </a:endParaRPr>
          </a:p>
          <a:p>
            <a:pPr algn="just"/>
            <a:endParaRPr lang="es-MX" sz="2800" b="1" dirty="0" smtClean="0">
              <a:solidFill>
                <a:srgbClr val="18178D"/>
              </a:solidFill>
              <a:cs typeface="Arial"/>
            </a:endParaRPr>
          </a:p>
          <a:p>
            <a:pPr algn="just"/>
            <a:r>
              <a:rPr lang="es-MX" sz="2800" dirty="0" smtClean="0">
                <a:cs typeface="Arial"/>
              </a:rPr>
              <a:t>Superar la 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alta opacidad y secrecía  </a:t>
            </a:r>
            <a:r>
              <a:rPr lang="es-MX" sz="2800" dirty="0" smtClean="0">
                <a:cs typeface="Arial"/>
              </a:rPr>
              <a:t>de la información hacia la transparencia  y accesibilidad  a la información pública gubernamental.</a:t>
            </a:r>
          </a:p>
          <a:p>
            <a:pPr algn="just"/>
            <a:endParaRPr lang="es-MX" sz="2800" dirty="0">
              <a:cs typeface="Arial"/>
            </a:endParaRPr>
          </a:p>
          <a:p>
            <a:pPr algn="just"/>
            <a:r>
              <a:rPr lang="es-MX" sz="2800" dirty="0"/>
              <a:t>Diseñar un sistema de </a:t>
            </a:r>
            <a:r>
              <a:rPr lang="es-MX" sz="2800" b="1" dirty="0">
                <a:solidFill>
                  <a:srgbClr val="18178D"/>
                </a:solidFill>
                <a:cs typeface="Arial"/>
              </a:rPr>
              <a:t>indicadores y evaluación del desempeño </a:t>
            </a:r>
            <a:r>
              <a:rPr lang="es-MX" sz="2800" dirty="0"/>
              <a:t>tanto en materia de ejecución como de fiscalización en el contexto del combate a la corrupción</a:t>
            </a:r>
          </a:p>
          <a:p>
            <a:pPr algn="just"/>
            <a:endParaRPr lang="es-MX" sz="2800" dirty="0" smtClean="0">
              <a:cs typeface="Arial"/>
            </a:endParaRPr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1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0" y="357166"/>
            <a:ext cx="9144000" cy="706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41"/>
              </a:lnSpc>
              <a:spcBef>
                <a:spcPts val="69"/>
              </a:spcBef>
            </a:pPr>
            <a:r>
              <a:rPr lang="es-MX" sz="4000" b="1" dirty="0" smtClean="0">
                <a:cs typeface="Arial"/>
              </a:rPr>
              <a:t>Desafíos</a:t>
            </a:r>
            <a:endParaRPr sz="4000" b="1" dirty="0"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1772816"/>
            <a:ext cx="8929718" cy="522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/>
            <a:r>
              <a:rPr lang="es-MX" sz="2800" dirty="0" smtClean="0"/>
              <a:t>Potenciar los Mecanismos 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Vertical, Horizontal y Transversal </a:t>
            </a:r>
            <a:r>
              <a:rPr lang="es-MX" sz="2800" dirty="0" smtClean="0"/>
              <a:t>de la Rendición Pública de Cuentas;</a:t>
            </a:r>
          </a:p>
          <a:p>
            <a:pPr algn="just"/>
            <a:endParaRPr lang="es-MX" sz="2800" dirty="0" smtClean="0"/>
          </a:p>
          <a:p>
            <a:pPr marL="12700" marR="38176" algn="just"/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Transición cultural a la democracia </a:t>
            </a:r>
            <a:r>
              <a:rPr lang="es-MX" sz="2800" dirty="0" smtClean="0"/>
              <a:t>con Rendición de Cuentas desde la familia hasta el espacio público</a:t>
            </a:r>
          </a:p>
          <a:p>
            <a:pPr marL="12700" marR="38176" algn="just"/>
            <a:endParaRPr lang="es-MX" sz="2800" dirty="0"/>
          </a:p>
          <a:p>
            <a:pPr marL="12700" marR="38176" algn="just"/>
            <a:r>
              <a:rPr lang="es-MX" sz="2800" dirty="0"/>
              <a:t>Lograr que en todos los órdenes de gobierno se genere un total </a:t>
            </a:r>
            <a:r>
              <a:rPr lang="es-MX" sz="2800" b="1" dirty="0">
                <a:solidFill>
                  <a:srgbClr val="18178D"/>
                </a:solidFill>
                <a:cs typeface="Arial"/>
              </a:rPr>
              <a:t>desarrollo normativo alineado </a:t>
            </a:r>
            <a:r>
              <a:rPr lang="es-MX" sz="2800" dirty="0"/>
              <a:t>a las disposiciones y objetivos del SNA y los principios constitucionales relativos.</a:t>
            </a:r>
          </a:p>
          <a:p>
            <a:pPr marL="12700" marR="38176" algn="just"/>
            <a:endParaRPr lang="es-MX" sz="2800" dirty="0" smtClean="0"/>
          </a:p>
          <a:p>
            <a:pPr marL="12700" marR="38176" algn="just">
              <a:lnSpc>
                <a:spcPct val="95825"/>
              </a:lnSpc>
            </a:pPr>
            <a:endParaRPr lang="es-MX" sz="2800" dirty="0" smtClean="0"/>
          </a:p>
          <a:p>
            <a:pPr marL="12700" marR="38176" algn="just">
              <a:lnSpc>
                <a:spcPct val="95825"/>
              </a:lnSpc>
            </a:pP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391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36512" y="332656"/>
            <a:ext cx="9144000" cy="706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41"/>
              </a:lnSpc>
              <a:spcBef>
                <a:spcPts val="69"/>
              </a:spcBef>
            </a:pPr>
            <a:r>
              <a:rPr lang="es-MX" sz="4000" b="1" dirty="0">
                <a:cs typeface="Arial"/>
              </a:rPr>
              <a:t>Desafíos</a:t>
            </a:r>
            <a:endParaRPr lang="es-MX" sz="4000" b="1" dirty="0"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1772816"/>
            <a:ext cx="89297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 </a:t>
            </a:r>
            <a:endParaRPr lang="es-MX" sz="2800" dirty="0" smtClean="0"/>
          </a:p>
          <a:p>
            <a:pPr algn="just"/>
            <a:r>
              <a:rPr lang="es-MX" sz="2800" dirty="0" smtClean="0"/>
              <a:t>Lograr </a:t>
            </a:r>
            <a:r>
              <a:rPr lang="es-MX" sz="2800" dirty="0" smtClean="0"/>
              <a:t>que en todos los órdenes de gobierno se genere un total 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desarrollo normativo alineado </a:t>
            </a:r>
            <a:r>
              <a:rPr lang="es-MX" sz="2800" dirty="0" smtClean="0"/>
              <a:t>a las disposiciones y objetivos del SNA y los principios constitucionales relativos.</a:t>
            </a:r>
          </a:p>
          <a:p>
            <a:pPr algn="just"/>
            <a:endParaRPr lang="es-MX" sz="1400" dirty="0" smtClean="0"/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Lograr </a:t>
            </a:r>
            <a:r>
              <a:rPr lang="es-MX" sz="2800" dirty="0" smtClean="0"/>
              <a:t>un mayor 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desarrollo profesional en el servidor público ejecutor y fiscalizador</a:t>
            </a:r>
            <a:r>
              <a:rPr lang="es-MX" sz="2800" dirty="0" smtClean="0"/>
              <a:t>,  basado en principios éticos y formación técnica.</a:t>
            </a:r>
          </a:p>
          <a:p>
            <a:pPr algn="just"/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391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0" y="357166"/>
            <a:ext cx="9144000" cy="706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41"/>
              </a:lnSpc>
              <a:spcBef>
                <a:spcPts val="69"/>
              </a:spcBef>
            </a:pPr>
            <a:endParaRPr sz="3200" dirty="0"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2000240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/>
          </a:p>
          <a:p>
            <a:pPr algn="just"/>
            <a:r>
              <a:rPr lang="es-MX" sz="2800" dirty="0"/>
              <a:t>Estimular la </a:t>
            </a:r>
            <a:r>
              <a:rPr lang="es-MX" sz="2800" b="1" dirty="0">
                <a:solidFill>
                  <a:srgbClr val="18178D"/>
                </a:solidFill>
                <a:cs typeface="Arial"/>
              </a:rPr>
              <a:t>implementación de políticas de integridad</a:t>
            </a:r>
            <a:r>
              <a:rPr lang="es-MX" sz="2800" dirty="0"/>
              <a:t> tanto en el sector público como en la empresa privada, las cuales se materialicen en actos concretos y medibles </a:t>
            </a:r>
          </a:p>
          <a:p>
            <a:pPr algn="just"/>
            <a:endParaRPr lang="es-MX" sz="1400" dirty="0"/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Diseñar </a:t>
            </a:r>
            <a:r>
              <a:rPr lang="es-MX" sz="2800" dirty="0" smtClean="0"/>
              <a:t>un sistema de </a:t>
            </a:r>
            <a:r>
              <a:rPr lang="es-MX" sz="2800" b="1" dirty="0" smtClean="0">
                <a:solidFill>
                  <a:srgbClr val="18178D"/>
                </a:solidFill>
                <a:cs typeface="Arial"/>
              </a:rPr>
              <a:t>indicadores y evaluación del desempeño </a:t>
            </a:r>
            <a:r>
              <a:rPr lang="es-MX" sz="2800" dirty="0" smtClean="0"/>
              <a:t>tanto en materia de ejecución como de fiscalización en el contexto del combate a la corrupción.</a:t>
            </a:r>
          </a:p>
          <a:p>
            <a:pPr algn="just"/>
            <a:endParaRPr lang="es-MX" sz="28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323528" y="283875"/>
            <a:ext cx="85347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cs typeface="Arial"/>
              </a:rPr>
              <a:t>Desafíos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58</a:t>
            </a:fld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000100" y="21429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Tema IV</a:t>
            </a:r>
            <a:endParaRPr lang="es-MX" sz="4400" b="1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624736" cy="66247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7544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Fuente; ASF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29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214282" y="592142"/>
            <a:ext cx="8715436" cy="407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endParaRPr lang="es-MX" sz="4000" b="1" dirty="0"/>
          </a:p>
        </p:txBody>
      </p:sp>
      <p:sp>
        <p:nvSpPr>
          <p:cNvPr id="23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/>
              <a:t>33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2071678"/>
            <a:ext cx="75724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600" b="1" i="1" dirty="0" smtClean="0">
              <a:solidFill>
                <a:schemeClr val="accent6">
                  <a:lumMod val="50000"/>
                </a:schemeClr>
              </a:solidFill>
              <a:latin typeface="Leelawadee UI" pitchFamily="34" charset="-34"/>
              <a:cs typeface="Leelawadee UI" pitchFamily="34" charset="-34"/>
            </a:endParaRPr>
          </a:p>
          <a:p>
            <a:r>
              <a:rPr lang="es-MX" sz="3600" b="1" i="1" dirty="0" smtClean="0">
                <a:solidFill>
                  <a:schemeClr val="accent6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“El  problema de lo público es que los ciudadanos piensan que es gratis, y los políticos piensan que es suyo”</a:t>
            </a:r>
          </a:p>
          <a:p>
            <a:pPr algn="r"/>
            <a:endParaRPr lang="es-MX" sz="2000" b="1" i="1" dirty="0" smtClean="0">
              <a:latin typeface="Leelawadee UI" pitchFamily="34" charset="-34"/>
              <a:cs typeface="Leelawadee UI" pitchFamily="34" charset="-34"/>
            </a:endParaRPr>
          </a:p>
          <a:p>
            <a:pPr algn="r"/>
            <a:endParaRPr lang="es-MX" sz="2000" b="1" i="1" dirty="0">
              <a:latin typeface="Leelawadee UI" pitchFamily="34" charset="-34"/>
              <a:cs typeface="Leelawadee UI" pitchFamily="34" charset="-34"/>
            </a:endParaRPr>
          </a:p>
          <a:p>
            <a:pPr algn="r"/>
            <a:r>
              <a:rPr lang="es-MX" sz="2000" b="1" i="1" dirty="0" smtClean="0">
                <a:latin typeface="Leelawadee UI" pitchFamily="34" charset="-34"/>
                <a:cs typeface="Leelawadee UI" pitchFamily="34" charset="-34"/>
              </a:rPr>
              <a:t>Citado por Jordi </a:t>
            </a:r>
            <a:r>
              <a:rPr lang="es-MX" sz="2000" b="1" i="1" dirty="0" err="1" smtClean="0">
                <a:latin typeface="Leelawadee UI" pitchFamily="34" charset="-34"/>
                <a:cs typeface="Leelawadee UI" pitchFamily="34" charset="-34"/>
              </a:rPr>
              <a:t>Graells</a:t>
            </a:r>
            <a:r>
              <a:rPr lang="es-MX" sz="2000" b="1" i="1" dirty="0" smtClean="0">
                <a:latin typeface="Leelawadee UI" pitchFamily="34" charset="-34"/>
                <a:cs typeface="Leelawadee UI" pitchFamily="34" charset="-34"/>
              </a:rPr>
              <a:t>, ideólogo de Gobierno Abierto, (Generalitat de Cataluña)</a:t>
            </a:r>
          </a:p>
        </p:txBody>
      </p:sp>
    </p:spTree>
    <p:extLst>
      <p:ext uri="{BB962C8B-B14F-4D97-AF65-F5344CB8AC3E}">
        <p14:creationId xmlns:p14="http://schemas.microsoft.com/office/powerpoint/2010/main" val="34621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4282" y="-7146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Índice de corrupción en países miembros de la OCDE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63348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Citado en “México anatomía de la corrupción” de María  Amparo Casar . Editado por CIDE e IMCO, 2015 p.12 http://imco.org.mx/politica_buen_gobierno/mexico-anatomia-de-la-corrupcion/</a:t>
            </a:r>
            <a:endParaRPr lang="es-MX" sz="1200" dirty="0"/>
          </a:p>
        </p:txBody>
      </p:sp>
      <p:pic>
        <p:nvPicPr>
          <p:cNvPr id="6" name="5 Imagen"/>
          <p:cNvPicPr/>
          <p:nvPr/>
        </p:nvPicPr>
        <p:blipFill>
          <a:blip r:embed="rId2"/>
          <a:srcRect l="48706" t="7923" r="24519" b="7104"/>
          <a:stretch>
            <a:fillRect/>
          </a:stretch>
        </p:blipFill>
        <p:spPr bwMode="auto">
          <a:xfrm>
            <a:off x="1691681" y="1128867"/>
            <a:ext cx="6264696" cy="5130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2364"/>
            <a:ext cx="9144000" cy="704272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5004048" cy="3096344"/>
          </a:xfrm>
        </p:spPr>
        <p:txBody>
          <a:bodyPr>
            <a:noAutofit/>
          </a:bodyPr>
          <a:lstStyle/>
          <a:p>
            <a:r>
              <a:rPr lang="es-MX" sz="4800" b="1" dirty="0"/>
              <a:t>¡</a:t>
            </a:r>
            <a:r>
              <a:rPr lang="es-MX" sz="4800" b="1" dirty="0" smtClean="0"/>
              <a:t>MUCHAS GRACIAS!</a:t>
            </a:r>
            <a:br>
              <a:rPr lang="es-MX" sz="4800" b="1" dirty="0" smtClean="0"/>
            </a:br>
            <a:r>
              <a:rPr lang="es-MX" sz="2800" b="1" dirty="0" smtClean="0"/>
              <a:t>LIC. JOSÉ GIL RESÉNDIZ PÉREZ</a:t>
            </a:r>
            <a:r>
              <a:rPr lang="es-MX" sz="4800" b="1" dirty="0" smtClean="0"/>
              <a:t/>
            </a:r>
            <a:br>
              <a:rPr lang="es-MX" sz="4800" b="1" dirty="0" smtClean="0"/>
            </a:br>
            <a:r>
              <a:rPr lang="es-MX" sz="2400" b="1" dirty="0" smtClean="0"/>
              <a:t>licgilrp@yahoo.com.mx</a:t>
            </a:r>
            <a:r>
              <a:rPr lang="es-MX" sz="1000" b="1" dirty="0" smtClean="0"/>
              <a:t/>
            </a:r>
            <a:br>
              <a:rPr lang="es-MX" sz="1000" b="1" dirty="0" smtClean="0"/>
            </a:br>
            <a:endParaRPr lang="es-MX" sz="48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60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7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4282" y="-7146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Índice de corrupción en países selectos de América Latina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61919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Citado en “México anatomía de la corrupción” de  María  Amparo Casar . Editado por CIDE e IMCO, 2015 p.14 http://imco.org.mx/politica_buen_gobierno/mexico-anatomia-de-la-corrupcion/</a:t>
            </a:r>
            <a:endParaRPr lang="es-MX" sz="1200" dirty="0"/>
          </a:p>
        </p:txBody>
      </p:sp>
      <p:pic>
        <p:nvPicPr>
          <p:cNvPr id="7" name="6 Imagen"/>
          <p:cNvPicPr/>
          <p:nvPr/>
        </p:nvPicPr>
        <p:blipFill>
          <a:blip r:embed="rId2"/>
          <a:srcRect l="48982" t="38998" r="26281" b="29366"/>
          <a:stretch>
            <a:fillRect/>
          </a:stretch>
        </p:blipFill>
        <p:spPr bwMode="auto">
          <a:xfrm>
            <a:off x="1285853" y="1285860"/>
            <a:ext cx="6572296" cy="4643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hlinkClick r:id="rId3"/>
              </a:rPr>
              <a:t>People and Corruption: Latin America and the </a:t>
            </a:r>
            <a:r>
              <a:rPr lang="en-US" sz="1200" i="1" dirty="0" smtClean="0">
                <a:hlinkClick r:id="rId3"/>
              </a:rPr>
              <a:t>Caribbean</a:t>
            </a:r>
            <a:r>
              <a:rPr lang="en-US" sz="1200" dirty="0" smtClean="0"/>
              <a:t>. </a:t>
            </a:r>
            <a:r>
              <a:rPr lang="en-US" sz="1200" dirty="0" err="1" smtClean="0"/>
              <a:t>Barómetro</a:t>
            </a:r>
            <a:r>
              <a:rPr lang="en-US" sz="1200" dirty="0" smtClean="0"/>
              <a:t> Global de la </a:t>
            </a:r>
            <a:r>
              <a:rPr lang="en-US" sz="1200" dirty="0" err="1" smtClean="0"/>
              <a:t>Corrupción</a:t>
            </a:r>
            <a:r>
              <a:rPr lang="en-US" sz="1200" dirty="0" smtClean="0"/>
              <a:t> </a:t>
            </a:r>
            <a:r>
              <a:rPr lang="en-US" sz="1200" dirty="0" err="1" smtClean="0"/>
              <a:t>elaborado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i="1" dirty="0" smtClean="0"/>
              <a:t>Transparency International. </a:t>
            </a:r>
            <a:r>
              <a:rPr lang="en-US" sz="1200" dirty="0" err="1" smtClean="0"/>
              <a:t>Publicado</a:t>
            </a:r>
            <a:r>
              <a:rPr lang="en-US" sz="1200" dirty="0"/>
              <a:t> en https://www.transparency.org/whatwedo/publication/las_personas_y_la_corrupcion_america_latina_y_el_caribe</a:t>
            </a:r>
            <a:r>
              <a:rPr lang="en-US" sz="1200" dirty="0" smtClean="0"/>
              <a:t>  20171010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6350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76017" r="51575" b="12021"/>
          <a:stretch/>
        </p:blipFill>
        <p:spPr bwMode="auto">
          <a:xfrm>
            <a:off x="0" y="4797152"/>
            <a:ext cx="4932358" cy="1626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91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4932-53B4-4D71-B4FA-23C35638C23B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hlinkClick r:id="rId3"/>
              </a:rPr>
              <a:t>People and Corruption: Latin America and the </a:t>
            </a:r>
            <a:r>
              <a:rPr lang="en-US" sz="1200" i="1" dirty="0" smtClean="0">
                <a:hlinkClick r:id="rId3"/>
              </a:rPr>
              <a:t>Caribbean</a:t>
            </a:r>
            <a:r>
              <a:rPr lang="en-US" sz="1200" dirty="0" smtClean="0"/>
              <a:t>. </a:t>
            </a:r>
            <a:r>
              <a:rPr lang="en-US" sz="1200" dirty="0" err="1" smtClean="0"/>
              <a:t>Barómetro</a:t>
            </a:r>
            <a:r>
              <a:rPr lang="en-US" sz="1200" dirty="0" smtClean="0"/>
              <a:t> Global de la </a:t>
            </a:r>
            <a:r>
              <a:rPr lang="en-US" sz="1200" dirty="0" err="1" smtClean="0"/>
              <a:t>Corrupción</a:t>
            </a:r>
            <a:r>
              <a:rPr lang="en-US" sz="1200" dirty="0" smtClean="0"/>
              <a:t> </a:t>
            </a:r>
            <a:r>
              <a:rPr lang="en-US" sz="1200" dirty="0" err="1" smtClean="0"/>
              <a:t>elaborado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i="1" dirty="0" smtClean="0"/>
              <a:t>Transparency International. </a:t>
            </a:r>
            <a:r>
              <a:rPr lang="en-US" sz="1200" dirty="0" err="1" smtClean="0"/>
              <a:t>Publicado</a:t>
            </a:r>
            <a:r>
              <a:rPr lang="en-US" sz="1200" dirty="0"/>
              <a:t> en https://www.transparency.org/whatwedo/publication/las_personas_y_la_corrupcion_america_latina_y_el_caribe</a:t>
            </a:r>
            <a:r>
              <a:rPr lang="en-US" sz="1200" dirty="0" smtClean="0"/>
              <a:t>  20171010</a:t>
            </a:r>
            <a:endParaRPr lang="es-MX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1844824"/>
            <a:ext cx="6876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latin typeface="Baskerville Old Face" panose="02020602080505020303" pitchFamily="18" charset="0"/>
              </a:rPr>
              <a:t>“</a:t>
            </a:r>
            <a:r>
              <a:rPr lang="es-MX" sz="2300" i="1" dirty="0" smtClean="0">
                <a:latin typeface="Baskerville Old Face" panose="02020602080505020303" pitchFamily="18" charset="0"/>
              </a:rPr>
              <a:t>En </a:t>
            </a:r>
            <a:r>
              <a:rPr lang="es-MX" sz="2300" b="1" i="1" u="sng" dirty="0">
                <a:latin typeface="Baskerville Old Face" panose="02020602080505020303" pitchFamily="18" charset="0"/>
              </a:rPr>
              <a:t>México, el 51% </a:t>
            </a:r>
            <a:r>
              <a:rPr lang="es-MX" sz="2300" i="1" dirty="0">
                <a:latin typeface="Baskerville Old Face" panose="02020602080505020303" pitchFamily="18" charset="0"/>
              </a:rPr>
              <a:t>de los entrevistados dijo que </a:t>
            </a:r>
            <a:r>
              <a:rPr lang="es-MX" sz="2300" b="1" i="1" u="sng" dirty="0">
                <a:latin typeface="Baskerville Old Face" panose="02020602080505020303" pitchFamily="18" charset="0"/>
              </a:rPr>
              <a:t>pagó sobornos </a:t>
            </a:r>
            <a:r>
              <a:rPr lang="es-MX" sz="2300" i="1" dirty="0">
                <a:latin typeface="Baskerville Old Face" panose="02020602080505020303" pitchFamily="18" charset="0"/>
              </a:rPr>
              <a:t>o tuvo que hacer algún regalo a funcionarios para acceder a servicios escolares y hospitalarios, para obtener un documento de identidad o acceder a un policía o un </a:t>
            </a:r>
            <a:r>
              <a:rPr lang="es-MX" sz="2300" i="1" dirty="0" smtClean="0">
                <a:latin typeface="Baskerville Old Face" panose="02020602080505020303" pitchFamily="18" charset="0"/>
              </a:rPr>
              <a:t>juez”</a:t>
            </a:r>
            <a:endParaRPr lang="es-MX" sz="2300" i="1" dirty="0">
              <a:latin typeface="Baskerville Old Face" panose="02020602080505020303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Barómetro Global de la Corrupción.</a:t>
            </a:r>
          </a:p>
          <a:p>
            <a:pPr algn="ctr"/>
            <a:r>
              <a:rPr lang="en-US" sz="2800" i="1" dirty="0" smtClean="0"/>
              <a:t>People and Corruption: Latin America and Caribbean</a:t>
            </a:r>
          </a:p>
          <a:p>
            <a:pPr algn="ctr"/>
            <a:r>
              <a:rPr lang="en-US" sz="2800" dirty="0" err="1" smtClean="0"/>
              <a:t>Elaborado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i="1" dirty="0"/>
              <a:t>Transparency International.</a:t>
            </a:r>
            <a:endParaRPr lang="es-MX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193504" y="3761164"/>
            <a:ext cx="5842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i="1" dirty="0" smtClean="0"/>
              <a:t>“Los </a:t>
            </a:r>
            <a:r>
              <a:rPr lang="es-MX" sz="2200" b="1" i="1" dirty="0"/>
              <a:t>latinoamericanos y caribeños están siendo defraudados por sus gobiernos, su clase política y los líderes del sector privado”</a:t>
            </a:r>
            <a:endParaRPr lang="es-MX" sz="2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07528" y="4759801"/>
            <a:ext cx="4552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/>
              <a:t>“</a:t>
            </a:r>
            <a:r>
              <a:rPr lang="es-MX" sz="2300" i="1" dirty="0" smtClean="0">
                <a:latin typeface="Arial Narrow" panose="020B0606020202030204" pitchFamily="34" charset="0"/>
              </a:rPr>
              <a:t>El </a:t>
            </a:r>
            <a:r>
              <a:rPr lang="es-MX" sz="2300" i="1" dirty="0">
                <a:latin typeface="Arial Narrow" panose="020B0606020202030204" pitchFamily="34" charset="0"/>
              </a:rPr>
              <a:t>47% de los entrevistados dijo que </a:t>
            </a:r>
            <a:r>
              <a:rPr lang="es-MX" sz="2300" b="1" i="1" dirty="0">
                <a:latin typeface="Arial Narrow" panose="020B0606020202030204" pitchFamily="34" charset="0"/>
              </a:rPr>
              <a:t>policías y legisladores</a:t>
            </a:r>
            <a:r>
              <a:rPr lang="es-MX" sz="2300" i="1" dirty="0">
                <a:latin typeface="Arial Narrow" panose="020B0606020202030204" pitchFamily="34" charset="0"/>
              </a:rPr>
              <a:t> eran </a:t>
            </a:r>
            <a:r>
              <a:rPr lang="es-MX" sz="2300" b="1" i="1" dirty="0">
                <a:latin typeface="Arial Narrow" panose="020B0606020202030204" pitchFamily="34" charset="0"/>
              </a:rPr>
              <a:t>los más corruptos</a:t>
            </a:r>
            <a:r>
              <a:rPr lang="es-MX" sz="2300" i="1" dirty="0">
                <a:latin typeface="Arial Narrow" panose="020B0606020202030204" pitchFamily="34" charset="0"/>
              </a:rPr>
              <a:t>, seguidos por las autoridades locales con 45</a:t>
            </a:r>
            <a:r>
              <a:rPr lang="es-MX" sz="2300" i="1" dirty="0" smtClean="0">
                <a:latin typeface="Arial Narrow" panose="020B0606020202030204" pitchFamily="34" charset="0"/>
              </a:rPr>
              <a:t>%”</a:t>
            </a:r>
            <a:endParaRPr lang="es-MX" sz="23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2924</TotalTime>
  <Words>2479</Words>
  <Application>Microsoft Office PowerPoint</Application>
  <PresentationFormat>Presentación en pantalla (4:3)</PresentationFormat>
  <Paragraphs>353</Paragraphs>
  <Slides>60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9" baseType="lpstr">
      <vt:lpstr>Arial Unicode MS</vt:lpstr>
      <vt:lpstr>Arial</vt:lpstr>
      <vt:lpstr>Arial Narrow</vt:lpstr>
      <vt:lpstr>Arial Rounded MT Bold</vt:lpstr>
      <vt:lpstr>Baskerville Old Face</vt:lpstr>
      <vt:lpstr>Calibri</vt:lpstr>
      <vt:lpstr>Leelawadee UI</vt:lpstr>
      <vt:lpstr>Times New Roman</vt:lpstr>
      <vt:lpstr>Tema1</vt:lpstr>
      <vt:lpstr>PARTICIPACIÓN SOCIAL EN EL SISTEMA  NACIONAL  ANTICORRUPCIÓN licgilrp@yahoo.com.mx</vt:lpstr>
      <vt:lpstr>Presentación de PowerPoint</vt:lpstr>
      <vt:lpstr>Temario</vt:lpstr>
      <vt:lpstr>Temario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Correlación del Sistema Nacional Anticorrupción</vt:lpstr>
      <vt:lpstr>Presentación de PowerPoint</vt:lpstr>
      <vt:lpstr>Sistema Nacional de Integridad</vt:lpstr>
      <vt:lpstr>¿Integridad?</vt:lpstr>
      <vt:lpstr>¿Integridad?</vt:lpstr>
      <vt:lpstr>Presentación de PowerPoint</vt:lpstr>
      <vt:lpstr>Sistema Nacional de Rendición de Cuentas</vt:lpstr>
      <vt:lpstr>Presentación de PowerPoint</vt:lpstr>
      <vt:lpstr>Sistema Nacional de Transparencia</vt:lpstr>
      <vt:lpstr>Integrantes del Sistema Nacional de Transparencia</vt:lpstr>
      <vt:lpstr>Presentación de PowerPoint</vt:lpstr>
      <vt:lpstr>Integrantes del Sistema Nacional de Fiscalización </vt:lpstr>
      <vt:lpstr>Metas estratégicas del Sistema Nacional de Fiscalización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Constitución Política de los Estados Unidos Mexicanos</vt:lpstr>
      <vt:lpstr>Ley de Fiscalización y Rendición de Cuentas de la Federación </vt:lpstr>
      <vt:lpstr>Ley de Fiscalización y Rendición de Cuentas de la Federación </vt:lpstr>
      <vt:lpstr>Ley de Fiscalización y Rendición de Cuentas de la Federación </vt:lpstr>
      <vt:lpstr>Ley General del Sistema Nacional Anticorrupción</vt:lpstr>
      <vt:lpstr>Ley General del Sistema Nacional Anticorrupción</vt:lpstr>
      <vt:lpstr>Ley General del Sistema Nacional Anticorrupción</vt:lpstr>
      <vt:lpstr>Ley General de Responsabilidades Administrativas</vt:lpstr>
      <vt:lpstr>Presentación de PowerPoint</vt:lpstr>
      <vt:lpstr>Faltas Administrativas NO GRAVES cometidas por servidores públicos</vt:lpstr>
      <vt:lpstr>Faltas Administrativas GRAVES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 LIC. JOSÉ GIL RESÉNDIZ PÉREZ licgilrp@yahoo.com.mx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rjimenez</dc:creator>
  <cp:lastModifiedBy>maricela</cp:lastModifiedBy>
  <cp:revision>321</cp:revision>
  <cp:lastPrinted>2017-06-08T15:33:10Z</cp:lastPrinted>
  <dcterms:created xsi:type="dcterms:W3CDTF">2013-09-19T15:25:58Z</dcterms:created>
  <dcterms:modified xsi:type="dcterms:W3CDTF">2017-11-09T06:27:32Z</dcterms:modified>
</cp:coreProperties>
</file>