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509" r:id="rId2"/>
    <p:sldId id="356" r:id="rId3"/>
    <p:sldId id="531" r:id="rId4"/>
    <p:sldId id="540" r:id="rId5"/>
    <p:sldId id="541" r:id="rId6"/>
    <p:sldId id="542" r:id="rId7"/>
    <p:sldId id="543" r:id="rId8"/>
    <p:sldId id="533" r:id="rId9"/>
    <p:sldId id="527" r:id="rId10"/>
    <p:sldId id="545" r:id="rId11"/>
    <p:sldId id="529" r:id="rId12"/>
    <p:sldId id="520" r:id="rId13"/>
    <p:sldId id="546" r:id="rId14"/>
    <p:sldId id="537" r:id="rId15"/>
    <p:sldId id="544" r:id="rId16"/>
  </p:sldIdLst>
  <p:sldSz cx="9144000" cy="6858000" type="letter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7EE"/>
    <a:srgbClr val="EFBCB7"/>
    <a:srgbClr val="D1B4D6"/>
    <a:srgbClr val="00384C"/>
    <a:srgbClr val="354C0C"/>
    <a:srgbClr val="DAF4FE"/>
    <a:srgbClr val="0794CA"/>
    <a:srgbClr val="E8F6CE"/>
    <a:srgbClr val="7BB01F"/>
    <a:srgbClr val="60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86355" autoAdjust="0"/>
  </p:normalViewPr>
  <p:slideViewPr>
    <p:cSldViewPr>
      <p:cViewPr>
        <p:scale>
          <a:sx n="70" d="100"/>
          <a:sy n="70" d="100"/>
        </p:scale>
        <p:origin x="148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027740" cy="35028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6560" y="3"/>
            <a:ext cx="4027740" cy="35028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5EED3462-0F5F-41C2-BC88-FC36F350E73E}" type="datetimeFigureOut">
              <a:rPr lang="es-MX" smtClean="0"/>
              <a:pPr/>
              <a:t>16/08/2017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4013" y="525463"/>
            <a:ext cx="3508375" cy="2630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1" y="3329471"/>
            <a:ext cx="7437120" cy="3154919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929"/>
            <a:ext cx="4027740" cy="35028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6560" y="6658929"/>
            <a:ext cx="4027740" cy="35028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DE956E31-1A49-4DBB-AAE1-3AF1B6AA34C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51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94013" y="525463"/>
            <a:ext cx="3508375" cy="26304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56E31-1A49-4DBB-AAE1-3AF1B6AA34CF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296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1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-1" y="-3"/>
            <a:ext cx="9144002" cy="358457"/>
            <a:chOff x="-1" y="-2"/>
            <a:chExt cx="12192001" cy="323010"/>
          </a:xfrm>
        </p:grpSpPr>
        <p:sp>
          <p:nvSpPr>
            <p:cNvPr id="2" name="Rectángulo 2"/>
            <p:cNvSpPr/>
            <p:nvPr userDrawn="1"/>
          </p:nvSpPr>
          <p:spPr>
            <a:xfrm>
              <a:off x="5761182" y="1"/>
              <a:ext cx="6430818" cy="234873"/>
            </a:xfrm>
            <a:prstGeom prst="rect">
              <a:avLst/>
            </a:prstGeom>
            <a:solidFill>
              <a:srgbClr val="CE284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4" name="Rectángulo 3"/>
            <p:cNvSpPr/>
            <p:nvPr userDrawn="1"/>
          </p:nvSpPr>
          <p:spPr>
            <a:xfrm>
              <a:off x="8059701" y="-2"/>
              <a:ext cx="835097" cy="30725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3" name="Rectángulo 2"/>
            <p:cNvSpPr/>
            <p:nvPr userDrawn="1"/>
          </p:nvSpPr>
          <p:spPr>
            <a:xfrm>
              <a:off x="-1" y="0"/>
              <a:ext cx="8477250" cy="323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flipV="1">
            <a:off x="0" y="6425236"/>
            <a:ext cx="9144000" cy="443283"/>
            <a:chOff x="0" y="6425231"/>
            <a:chExt cx="12192000" cy="443283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1640616" y="6425231"/>
              <a:ext cx="551384" cy="404665"/>
            </a:xfrm>
            <a:prstGeom prst="rect">
              <a:avLst/>
            </a:prstGeom>
            <a:solidFill>
              <a:srgbClr val="CE2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grpSp>
          <p:nvGrpSpPr>
            <p:cNvPr id="10" name="Grupo 9"/>
            <p:cNvGrpSpPr/>
            <p:nvPr userDrawn="1"/>
          </p:nvGrpSpPr>
          <p:grpSpPr>
            <a:xfrm>
              <a:off x="0" y="6796514"/>
              <a:ext cx="12192000" cy="72000"/>
              <a:chOff x="0" y="6667112"/>
              <a:chExt cx="12192000" cy="87120"/>
            </a:xfrm>
          </p:grpSpPr>
          <p:sp>
            <p:nvSpPr>
              <p:cNvPr id="11" name="Rectángulo 10"/>
              <p:cNvSpPr/>
              <p:nvPr userDrawn="1"/>
            </p:nvSpPr>
            <p:spPr>
              <a:xfrm>
                <a:off x="0" y="6667112"/>
                <a:ext cx="3225800" cy="87120"/>
              </a:xfrm>
              <a:prstGeom prst="rect">
                <a:avLst/>
              </a:prstGeom>
              <a:solidFill>
                <a:srgbClr val="CE28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2" name="Rectángulo 11"/>
              <p:cNvSpPr/>
              <p:nvPr userDrawn="1"/>
            </p:nvSpPr>
            <p:spPr>
              <a:xfrm>
                <a:off x="3221567" y="6667112"/>
                <a:ext cx="5748867" cy="8712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3" name="Rectángulo 12"/>
              <p:cNvSpPr/>
              <p:nvPr userDrawn="1"/>
            </p:nvSpPr>
            <p:spPr>
              <a:xfrm>
                <a:off x="8966200" y="6667112"/>
                <a:ext cx="3225800" cy="87120"/>
              </a:xfrm>
              <a:prstGeom prst="rect">
                <a:avLst/>
              </a:prstGeom>
              <a:solidFill>
                <a:srgbClr val="CE28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</p:grpSp>
      </p:grpSp>
      <p:grpSp>
        <p:nvGrpSpPr>
          <p:cNvPr id="5" name="Grupo 4"/>
          <p:cNvGrpSpPr/>
          <p:nvPr userDrawn="1"/>
        </p:nvGrpSpPr>
        <p:grpSpPr>
          <a:xfrm>
            <a:off x="5508104" y="6494124"/>
            <a:ext cx="3122881" cy="377508"/>
            <a:chOff x="1017071" y="370154"/>
            <a:chExt cx="7790037" cy="941696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71" y="370154"/>
              <a:ext cx="3096344" cy="94169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069" y="481994"/>
              <a:ext cx="4295039" cy="71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3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-1" y="-3"/>
            <a:ext cx="9144002" cy="358457"/>
            <a:chOff x="-1" y="-2"/>
            <a:chExt cx="12192001" cy="323010"/>
          </a:xfrm>
        </p:grpSpPr>
        <p:sp>
          <p:nvSpPr>
            <p:cNvPr id="2" name="Rectángulo 2"/>
            <p:cNvSpPr/>
            <p:nvPr userDrawn="1"/>
          </p:nvSpPr>
          <p:spPr>
            <a:xfrm>
              <a:off x="5761182" y="1"/>
              <a:ext cx="6430818" cy="234873"/>
            </a:xfrm>
            <a:prstGeom prst="rect">
              <a:avLst/>
            </a:prstGeom>
            <a:solidFill>
              <a:srgbClr val="223E4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4" name="Rectángulo 3"/>
            <p:cNvSpPr/>
            <p:nvPr userDrawn="1"/>
          </p:nvSpPr>
          <p:spPr>
            <a:xfrm>
              <a:off x="8059701" y="-2"/>
              <a:ext cx="835097" cy="30725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3" name="Rectángulo 2"/>
            <p:cNvSpPr/>
            <p:nvPr userDrawn="1"/>
          </p:nvSpPr>
          <p:spPr>
            <a:xfrm>
              <a:off x="-1" y="0"/>
              <a:ext cx="8477250" cy="323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flipV="1">
            <a:off x="0" y="6425236"/>
            <a:ext cx="9144000" cy="443283"/>
            <a:chOff x="0" y="6425231"/>
            <a:chExt cx="12192000" cy="443283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1640616" y="6425231"/>
              <a:ext cx="551384" cy="404665"/>
            </a:xfrm>
            <a:prstGeom prst="rect">
              <a:avLst/>
            </a:prstGeom>
            <a:solidFill>
              <a:srgbClr val="223E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grpSp>
          <p:nvGrpSpPr>
            <p:cNvPr id="10" name="Grupo 9"/>
            <p:cNvGrpSpPr/>
            <p:nvPr userDrawn="1"/>
          </p:nvGrpSpPr>
          <p:grpSpPr>
            <a:xfrm>
              <a:off x="0" y="6796514"/>
              <a:ext cx="12192000" cy="72000"/>
              <a:chOff x="0" y="6667112"/>
              <a:chExt cx="12192000" cy="87120"/>
            </a:xfrm>
          </p:grpSpPr>
          <p:sp>
            <p:nvSpPr>
              <p:cNvPr id="11" name="Rectángulo 10"/>
              <p:cNvSpPr/>
              <p:nvPr userDrawn="1"/>
            </p:nvSpPr>
            <p:spPr>
              <a:xfrm>
                <a:off x="0" y="6667112"/>
                <a:ext cx="3225800" cy="87120"/>
              </a:xfrm>
              <a:prstGeom prst="rect">
                <a:avLst/>
              </a:prstGeom>
              <a:solidFill>
                <a:srgbClr val="223E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2" name="Rectángulo 11"/>
              <p:cNvSpPr/>
              <p:nvPr userDrawn="1"/>
            </p:nvSpPr>
            <p:spPr>
              <a:xfrm>
                <a:off x="3221567" y="6667112"/>
                <a:ext cx="5748867" cy="8712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3" name="Rectángulo 12"/>
              <p:cNvSpPr/>
              <p:nvPr userDrawn="1"/>
            </p:nvSpPr>
            <p:spPr>
              <a:xfrm>
                <a:off x="8966200" y="6667112"/>
                <a:ext cx="3225800" cy="87120"/>
              </a:xfrm>
              <a:prstGeom prst="rect">
                <a:avLst/>
              </a:prstGeom>
              <a:solidFill>
                <a:srgbClr val="223E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</p:grpSp>
      </p:grpSp>
      <p:grpSp>
        <p:nvGrpSpPr>
          <p:cNvPr id="5" name="Grupo 4"/>
          <p:cNvGrpSpPr/>
          <p:nvPr userDrawn="1"/>
        </p:nvGrpSpPr>
        <p:grpSpPr>
          <a:xfrm>
            <a:off x="5508104" y="6494124"/>
            <a:ext cx="3122881" cy="377508"/>
            <a:chOff x="1017071" y="370154"/>
            <a:chExt cx="7790037" cy="941696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71" y="370154"/>
              <a:ext cx="3096344" cy="94169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069" y="481994"/>
              <a:ext cx="4295039" cy="71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1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-1" y="-3"/>
            <a:ext cx="9144002" cy="358457"/>
            <a:chOff x="-1" y="-2"/>
            <a:chExt cx="12192001" cy="323010"/>
          </a:xfrm>
        </p:grpSpPr>
        <p:sp>
          <p:nvSpPr>
            <p:cNvPr id="2" name="Rectángulo 2"/>
            <p:cNvSpPr/>
            <p:nvPr userDrawn="1"/>
          </p:nvSpPr>
          <p:spPr>
            <a:xfrm>
              <a:off x="5761182" y="1"/>
              <a:ext cx="6430818" cy="234873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4" name="Rectángulo 3"/>
            <p:cNvSpPr/>
            <p:nvPr userDrawn="1"/>
          </p:nvSpPr>
          <p:spPr>
            <a:xfrm>
              <a:off x="8059701" y="-2"/>
              <a:ext cx="835097" cy="30725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3" name="Rectángulo 2"/>
            <p:cNvSpPr/>
            <p:nvPr userDrawn="1"/>
          </p:nvSpPr>
          <p:spPr>
            <a:xfrm>
              <a:off x="-1" y="0"/>
              <a:ext cx="8477250" cy="323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flipV="1">
            <a:off x="0" y="6425236"/>
            <a:ext cx="9144000" cy="443283"/>
            <a:chOff x="0" y="6425231"/>
            <a:chExt cx="12192000" cy="443283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1640616" y="6425231"/>
              <a:ext cx="551384" cy="404665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grpSp>
          <p:nvGrpSpPr>
            <p:cNvPr id="10" name="Grupo 9"/>
            <p:cNvGrpSpPr/>
            <p:nvPr userDrawn="1"/>
          </p:nvGrpSpPr>
          <p:grpSpPr>
            <a:xfrm>
              <a:off x="0" y="6796514"/>
              <a:ext cx="12192000" cy="72000"/>
              <a:chOff x="0" y="6667112"/>
              <a:chExt cx="12192000" cy="87120"/>
            </a:xfrm>
          </p:grpSpPr>
          <p:sp>
            <p:nvSpPr>
              <p:cNvPr id="11" name="Rectángulo 10"/>
              <p:cNvSpPr/>
              <p:nvPr userDrawn="1"/>
            </p:nvSpPr>
            <p:spPr>
              <a:xfrm>
                <a:off x="0" y="6667112"/>
                <a:ext cx="3225800" cy="87120"/>
              </a:xfrm>
              <a:prstGeom prst="rect">
                <a:avLst/>
              </a:prstGeom>
              <a:solidFill>
                <a:srgbClr val="E46C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2" name="Rectángulo 11"/>
              <p:cNvSpPr/>
              <p:nvPr userDrawn="1"/>
            </p:nvSpPr>
            <p:spPr>
              <a:xfrm>
                <a:off x="3221567" y="6667112"/>
                <a:ext cx="5748867" cy="8712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3" name="Rectángulo 12"/>
              <p:cNvSpPr/>
              <p:nvPr userDrawn="1"/>
            </p:nvSpPr>
            <p:spPr>
              <a:xfrm>
                <a:off x="8966200" y="6667112"/>
                <a:ext cx="3225800" cy="87120"/>
              </a:xfrm>
              <a:prstGeom prst="rect">
                <a:avLst/>
              </a:prstGeom>
              <a:solidFill>
                <a:srgbClr val="E46C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</p:grpSp>
      </p:grpSp>
      <p:grpSp>
        <p:nvGrpSpPr>
          <p:cNvPr id="5" name="Grupo 4"/>
          <p:cNvGrpSpPr/>
          <p:nvPr userDrawn="1"/>
        </p:nvGrpSpPr>
        <p:grpSpPr>
          <a:xfrm>
            <a:off x="5508104" y="6494124"/>
            <a:ext cx="3122881" cy="377508"/>
            <a:chOff x="1017071" y="370154"/>
            <a:chExt cx="7790037" cy="941696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71" y="370154"/>
              <a:ext cx="3096344" cy="94169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069" y="481994"/>
              <a:ext cx="4295039" cy="71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74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 flipV="1">
            <a:off x="0" y="6787185"/>
            <a:ext cx="9144000" cy="72000"/>
            <a:chOff x="0" y="6667112"/>
            <a:chExt cx="12192000" cy="87120"/>
          </a:xfrm>
        </p:grpSpPr>
        <p:sp>
          <p:nvSpPr>
            <p:cNvPr id="11" name="Rectángulo 10"/>
            <p:cNvSpPr/>
            <p:nvPr userDrawn="1"/>
          </p:nvSpPr>
          <p:spPr>
            <a:xfrm>
              <a:off x="0" y="6667112"/>
              <a:ext cx="3225800" cy="87120"/>
            </a:xfrm>
            <a:prstGeom prst="rect">
              <a:avLst/>
            </a:prstGeom>
            <a:solidFill>
              <a:srgbClr val="7B1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12" name="Rectángulo 11"/>
            <p:cNvSpPr/>
            <p:nvPr userDrawn="1"/>
          </p:nvSpPr>
          <p:spPr>
            <a:xfrm>
              <a:off x="3221567" y="6667112"/>
              <a:ext cx="5748867" cy="87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13" name="Rectángulo 12"/>
            <p:cNvSpPr/>
            <p:nvPr userDrawn="1"/>
          </p:nvSpPr>
          <p:spPr>
            <a:xfrm>
              <a:off x="8966200" y="6667112"/>
              <a:ext cx="3225800" cy="87120"/>
            </a:xfrm>
            <a:prstGeom prst="rect">
              <a:avLst/>
            </a:prstGeom>
            <a:solidFill>
              <a:srgbClr val="7B1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grpSp>
        <p:nvGrpSpPr>
          <p:cNvPr id="24" name="Grupo 23"/>
          <p:cNvGrpSpPr/>
          <p:nvPr userDrawn="1"/>
        </p:nvGrpSpPr>
        <p:grpSpPr>
          <a:xfrm>
            <a:off x="-1" y="-3"/>
            <a:ext cx="9144002" cy="476674"/>
            <a:chOff x="-1" y="-2"/>
            <a:chExt cx="12192001" cy="429537"/>
          </a:xfrm>
        </p:grpSpPr>
        <p:sp>
          <p:nvSpPr>
            <p:cNvPr id="25" name="Rectángulo 2"/>
            <p:cNvSpPr/>
            <p:nvPr userDrawn="1"/>
          </p:nvSpPr>
          <p:spPr>
            <a:xfrm>
              <a:off x="5761182" y="1"/>
              <a:ext cx="6430818" cy="234873"/>
            </a:xfrm>
            <a:prstGeom prst="rect">
              <a:avLst/>
            </a:prstGeom>
            <a:solidFill>
              <a:srgbClr val="7B1A5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26" name="Rectángulo 25"/>
            <p:cNvSpPr/>
            <p:nvPr userDrawn="1"/>
          </p:nvSpPr>
          <p:spPr>
            <a:xfrm>
              <a:off x="8059701" y="-2"/>
              <a:ext cx="835097" cy="30725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27" name="Rectángulo 26"/>
            <p:cNvSpPr/>
            <p:nvPr userDrawn="1"/>
          </p:nvSpPr>
          <p:spPr>
            <a:xfrm>
              <a:off x="-1" y="0"/>
              <a:ext cx="8477250" cy="4295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grpSp>
        <p:nvGrpSpPr>
          <p:cNvPr id="2" name="Grupo 1"/>
          <p:cNvGrpSpPr/>
          <p:nvPr userDrawn="1"/>
        </p:nvGrpSpPr>
        <p:grpSpPr>
          <a:xfrm>
            <a:off x="2789633" y="23006"/>
            <a:ext cx="3410913" cy="412327"/>
            <a:chOff x="1017071" y="370154"/>
            <a:chExt cx="7790037" cy="941696"/>
          </a:xfrm>
        </p:grpSpPr>
        <p:pic>
          <p:nvPicPr>
            <p:cNvPr id="14" name="Imagen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71" y="370154"/>
              <a:ext cx="3096344" cy="941696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069" y="481994"/>
              <a:ext cx="4295039" cy="71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5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-1" y="-3"/>
            <a:ext cx="9144002" cy="358457"/>
            <a:chOff x="-1" y="-2"/>
            <a:chExt cx="12192001" cy="323010"/>
          </a:xfrm>
        </p:grpSpPr>
        <p:sp>
          <p:nvSpPr>
            <p:cNvPr id="2" name="Rectángulo 2"/>
            <p:cNvSpPr/>
            <p:nvPr userDrawn="1"/>
          </p:nvSpPr>
          <p:spPr>
            <a:xfrm>
              <a:off x="5761182" y="1"/>
              <a:ext cx="6430818" cy="234873"/>
            </a:xfrm>
            <a:prstGeom prst="rect">
              <a:avLst/>
            </a:prstGeom>
            <a:solidFill>
              <a:srgbClr val="9545B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4" name="Rectángulo 3"/>
            <p:cNvSpPr/>
            <p:nvPr userDrawn="1"/>
          </p:nvSpPr>
          <p:spPr>
            <a:xfrm>
              <a:off x="8059701" y="-2"/>
              <a:ext cx="835097" cy="30725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3" name="Rectángulo 2"/>
            <p:cNvSpPr/>
            <p:nvPr userDrawn="1"/>
          </p:nvSpPr>
          <p:spPr>
            <a:xfrm>
              <a:off x="-1" y="0"/>
              <a:ext cx="8477250" cy="323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flipV="1">
            <a:off x="0" y="6425236"/>
            <a:ext cx="9144000" cy="443283"/>
            <a:chOff x="0" y="6425231"/>
            <a:chExt cx="12192000" cy="443283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1640616" y="6425231"/>
              <a:ext cx="551384" cy="404665"/>
            </a:xfrm>
            <a:prstGeom prst="rect">
              <a:avLst/>
            </a:prstGeom>
            <a:solidFill>
              <a:srgbClr val="954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grpSp>
          <p:nvGrpSpPr>
            <p:cNvPr id="10" name="Grupo 9"/>
            <p:cNvGrpSpPr/>
            <p:nvPr userDrawn="1"/>
          </p:nvGrpSpPr>
          <p:grpSpPr>
            <a:xfrm>
              <a:off x="0" y="6796514"/>
              <a:ext cx="12192000" cy="72000"/>
              <a:chOff x="0" y="6667112"/>
              <a:chExt cx="12192000" cy="87120"/>
            </a:xfrm>
          </p:grpSpPr>
          <p:sp>
            <p:nvSpPr>
              <p:cNvPr id="11" name="Rectángulo 10"/>
              <p:cNvSpPr/>
              <p:nvPr userDrawn="1"/>
            </p:nvSpPr>
            <p:spPr>
              <a:xfrm>
                <a:off x="0" y="6667112"/>
                <a:ext cx="3225800" cy="87120"/>
              </a:xfrm>
              <a:prstGeom prst="rect">
                <a:avLst/>
              </a:prstGeom>
              <a:solidFill>
                <a:srgbClr val="954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2" name="Rectángulo 11"/>
              <p:cNvSpPr/>
              <p:nvPr userDrawn="1"/>
            </p:nvSpPr>
            <p:spPr>
              <a:xfrm>
                <a:off x="3221567" y="6667112"/>
                <a:ext cx="5748867" cy="8712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3" name="Rectángulo 12"/>
              <p:cNvSpPr/>
              <p:nvPr userDrawn="1"/>
            </p:nvSpPr>
            <p:spPr>
              <a:xfrm>
                <a:off x="8966200" y="6667112"/>
                <a:ext cx="3225800" cy="87120"/>
              </a:xfrm>
              <a:prstGeom prst="rect">
                <a:avLst/>
              </a:prstGeom>
              <a:solidFill>
                <a:srgbClr val="954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</p:grpSp>
      </p:grpSp>
      <p:grpSp>
        <p:nvGrpSpPr>
          <p:cNvPr id="5" name="Grupo 4"/>
          <p:cNvGrpSpPr/>
          <p:nvPr userDrawn="1"/>
        </p:nvGrpSpPr>
        <p:grpSpPr>
          <a:xfrm>
            <a:off x="5508104" y="6494124"/>
            <a:ext cx="3122881" cy="377508"/>
            <a:chOff x="1017071" y="370154"/>
            <a:chExt cx="7790037" cy="941696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71" y="370154"/>
              <a:ext cx="3096344" cy="94169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069" y="481994"/>
              <a:ext cx="4295039" cy="71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09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-1" y="-3"/>
            <a:ext cx="9144002" cy="358457"/>
            <a:chOff x="-1" y="-2"/>
            <a:chExt cx="12192001" cy="323010"/>
          </a:xfrm>
        </p:grpSpPr>
        <p:sp>
          <p:nvSpPr>
            <p:cNvPr id="2" name="Rectángulo 2"/>
            <p:cNvSpPr/>
            <p:nvPr userDrawn="1"/>
          </p:nvSpPr>
          <p:spPr>
            <a:xfrm>
              <a:off x="5761182" y="1"/>
              <a:ext cx="6430818" cy="234873"/>
            </a:xfrm>
            <a:prstGeom prst="rect">
              <a:avLst/>
            </a:prstGeom>
            <a:solidFill>
              <a:srgbClr val="36A2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4" name="Rectángulo 3"/>
            <p:cNvSpPr/>
            <p:nvPr userDrawn="1"/>
          </p:nvSpPr>
          <p:spPr>
            <a:xfrm>
              <a:off x="8059701" y="-2"/>
              <a:ext cx="835097" cy="30725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3" name="Rectángulo 2"/>
            <p:cNvSpPr/>
            <p:nvPr userDrawn="1"/>
          </p:nvSpPr>
          <p:spPr>
            <a:xfrm>
              <a:off x="-1" y="0"/>
              <a:ext cx="8477250" cy="323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flipV="1">
            <a:off x="0" y="6425236"/>
            <a:ext cx="9144000" cy="443283"/>
            <a:chOff x="0" y="6425231"/>
            <a:chExt cx="12192000" cy="443283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1640616" y="6425231"/>
              <a:ext cx="551384" cy="404665"/>
            </a:xfrm>
            <a:prstGeom prst="rect">
              <a:avLst/>
            </a:prstGeom>
            <a:solidFill>
              <a:srgbClr val="36A2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grpSp>
          <p:nvGrpSpPr>
            <p:cNvPr id="10" name="Grupo 9"/>
            <p:cNvGrpSpPr/>
            <p:nvPr userDrawn="1"/>
          </p:nvGrpSpPr>
          <p:grpSpPr>
            <a:xfrm>
              <a:off x="0" y="6796514"/>
              <a:ext cx="12192000" cy="72000"/>
              <a:chOff x="0" y="6667112"/>
              <a:chExt cx="12192000" cy="87120"/>
            </a:xfrm>
          </p:grpSpPr>
          <p:sp>
            <p:nvSpPr>
              <p:cNvPr id="11" name="Rectángulo 10"/>
              <p:cNvSpPr/>
              <p:nvPr userDrawn="1"/>
            </p:nvSpPr>
            <p:spPr>
              <a:xfrm>
                <a:off x="0" y="6667112"/>
                <a:ext cx="3225800" cy="87120"/>
              </a:xfrm>
              <a:prstGeom prst="rect">
                <a:avLst/>
              </a:prstGeom>
              <a:solidFill>
                <a:srgbClr val="36A2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2" name="Rectángulo 11"/>
              <p:cNvSpPr/>
              <p:nvPr userDrawn="1"/>
            </p:nvSpPr>
            <p:spPr>
              <a:xfrm>
                <a:off x="3221567" y="6667112"/>
                <a:ext cx="5748867" cy="8712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3" name="Rectángulo 12"/>
              <p:cNvSpPr/>
              <p:nvPr userDrawn="1"/>
            </p:nvSpPr>
            <p:spPr>
              <a:xfrm>
                <a:off x="8966200" y="6667112"/>
                <a:ext cx="3225800" cy="87120"/>
              </a:xfrm>
              <a:prstGeom prst="rect">
                <a:avLst/>
              </a:prstGeom>
              <a:solidFill>
                <a:srgbClr val="36A2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</p:grpSp>
      </p:grpSp>
      <p:grpSp>
        <p:nvGrpSpPr>
          <p:cNvPr id="5" name="Grupo 4"/>
          <p:cNvGrpSpPr/>
          <p:nvPr userDrawn="1"/>
        </p:nvGrpSpPr>
        <p:grpSpPr>
          <a:xfrm>
            <a:off x="5508104" y="6494124"/>
            <a:ext cx="3122881" cy="377508"/>
            <a:chOff x="1017071" y="370154"/>
            <a:chExt cx="7790037" cy="941696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71" y="370154"/>
              <a:ext cx="3096344" cy="94169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069" y="481994"/>
              <a:ext cx="4295039" cy="71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4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-1" y="-3"/>
            <a:ext cx="9144002" cy="358457"/>
            <a:chOff x="-1" y="-2"/>
            <a:chExt cx="12192001" cy="323010"/>
          </a:xfrm>
        </p:grpSpPr>
        <p:sp>
          <p:nvSpPr>
            <p:cNvPr id="2" name="Rectángulo 2"/>
            <p:cNvSpPr/>
            <p:nvPr userDrawn="1"/>
          </p:nvSpPr>
          <p:spPr>
            <a:xfrm>
              <a:off x="5761182" y="1"/>
              <a:ext cx="6430818" cy="234873"/>
            </a:xfrm>
            <a:prstGeom prst="rect">
              <a:avLst/>
            </a:prstGeom>
            <a:solidFill>
              <a:srgbClr val="E8A63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4" name="Rectángulo 3"/>
            <p:cNvSpPr/>
            <p:nvPr userDrawn="1"/>
          </p:nvSpPr>
          <p:spPr>
            <a:xfrm>
              <a:off x="8059701" y="-2"/>
              <a:ext cx="835097" cy="30725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3" name="Rectángulo 2"/>
            <p:cNvSpPr/>
            <p:nvPr userDrawn="1"/>
          </p:nvSpPr>
          <p:spPr>
            <a:xfrm>
              <a:off x="-1" y="0"/>
              <a:ext cx="8477250" cy="323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flipV="1">
            <a:off x="0" y="6425236"/>
            <a:ext cx="9144000" cy="443283"/>
            <a:chOff x="0" y="6425231"/>
            <a:chExt cx="12192000" cy="443283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1640616" y="6425231"/>
              <a:ext cx="551384" cy="404665"/>
            </a:xfrm>
            <a:prstGeom prst="rect">
              <a:avLst/>
            </a:prstGeom>
            <a:solidFill>
              <a:srgbClr val="E8A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grpSp>
          <p:nvGrpSpPr>
            <p:cNvPr id="10" name="Grupo 9"/>
            <p:cNvGrpSpPr/>
            <p:nvPr userDrawn="1"/>
          </p:nvGrpSpPr>
          <p:grpSpPr>
            <a:xfrm>
              <a:off x="0" y="6796514"/>
              <a:ext cx="12192000" cy="72000"/>
              <a:chOff x="0" y="6667112"/>
              <a:chExt cx="12192000" cy="87120"/>
            </a:xfrm>
          </p:grpSpPr>
          <p:sp>
            <p:nvSpPr>
              <p:cNvPr id="11" name="Rectángulo 10"/>
              <p:cNvSpPr/>
              <p:nvPr userDrawn="1"/>
            </p:nvSpPr>
            <p:spPr>
              <a:xfrm>
                <a:off x="0" y="6667112"/>
                <a:ext cx="3225800" cy="87120"/>
              </a:xfrm>
              <a:prstGeom prst="rect">
                <a:avLst/>
              </a:prstGeom>
              <a:solidFill>
                <a:srgbClr val="E8A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2" name="Rectángulo 11"/>
              <p:cNvSpPr/>
              <p:nvPr userDrawn="1"/>
            </p:nvSpPr>
            <p:spPr>
              <a:xfrm>
                <a:off x="3221567" y="6667112"/>
                <a:ext cx="5748867" cy="8712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3" name="Rectángulo 12"/>
              <p:cNvSpPr/>
              <p:nvPr userDrawn="1"/>
            </p:nvSpPr>
            <p:spPr>
              <a:xfrm>
                <a:off x="8966200" y="6667112"/>
                <a:ext cx="3225800" cy="87120"/>
              </a:xfrm>
              <a:prstGeom prst="rect">
                <a:avLst/>
              </a:prstGeom>
              <a:solidFill>
                <a:srgbClr val="E8A6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</p:grpSp>
      </p:grpSp>
      <p:grpSp>
        <p:nvGrpSpPr>
          <p:cNvPr id="5" name="Grupo 4"/>
          <p:cNvGrpSpPr/>
          <p:nvPr userDrawn="1"/>
        </p:nvGrpSpPr>
        <p:grpSpPr>
          <a:xfrm>
            <a:off x="5508104" y="6494124"/>
            <a:ext cx="3122881" cy="377508"/>
            <a:chOff x="1017071" y="370154"/>
            <a:chExt cx="7790037" cy="941696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71" y="370154"/>
              <a:ext cx="3096344" cy="94169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069" y="481994"/>
              <a:ext cx="4295039" cy="71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85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-1" y="-3"/>
            <a:ext cx="9144002" cy="358457"/>
            <a:chOff x="-1" y="-2"/>
            <a:chExt cx="12192001" cy="323010"/>
          </a:xfrm>
        </p:grpSpPr>
        <p:sp>
          <p:nvSpPr>
            <p:cNvPr id="2" name="Rectángulo 2"/>
            <p:cNvSpPr/>
            <p:nvPr userDrawn="1"/>
          </p:nvSpPr>
          <p:spPr>
            <a:xfrm>
              <a:off x="5761182" y="1"/>
              <a:ext cx="6430818" cy="234873"/>
            </a:xfrm>
            <a:prstGeom prst="rect">
              <a:avLst/>
            </a:prstGeom>
            <a:solidFill>
              <a:srgbClr val="67A44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4" name="Rectángulo 3"/>
            <p:cNvSpPr/>
            <p:nvPr userDrawn="1"/>
          </p:nvSpPr>
          <p:spPr>
            <a:xfrm>
              <a:off x="8059701" y="-2"/>
              <a:ext cx="835097" cy="30725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3" name="Rectángulo 2"/>
            <p:cNvSpPr/>
            <p:nvPr userDrawn="1"/>
          </p:nvSpPr>
          <p:spPr>
            <a:xfrm>
              <a:off x="-1" y="0"/>
              <a:ext cx="8477250" cy="323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flipV="1">
            <a:off x="0" y="6425236"/>
            <a:ext cx="9144000" cy="443283"/>
            <a:chOff x="0" y="6425231"/>
            <a:chExt cx="12192000" cy="443283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1640616" y="6425231"/>
              <a:ext cx="551384" cy="404665"/>
            </a:xfrm>
            <a:prstGeom prst="rect">
              <a:avLst/>
            </a:prstGeom>
            <a:solidFill>
              <a:srgbClr val="67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grpSp>
          <p:nvGrpSpPr>
            <p:cNvPr id="10" name="Grupo 9"/>
            <p:cNvGrpSpPr/>
            <p:nvPr userDrawn="1"/>
          </p:nvGrpSpPr>
          <p:grpSpPr>
            <a:xfrm>
              <a:off x="0" y="6796514"/>
              <a:ext cx="12192000" cy="72000"/>
              <a:chOff x="0" y="6667112"/>
              <a:chExt cx="12192000" cy="87120"/>
            </a:xfrm>
          </p:grpSpPr>
          <p:sp>
            <p:nvSpPr>
              <p:cNvPr id="11" name="Rectángulo 10"/>
              <p:cNvSpPr/>
              <p:nvPr userDrawn="1"/>
            </p:nvSpPr>
            <p:spPr>
              <a:xfrm>
                <a:off x="0" y="6667112"/>
                <a:ext cx="3225800" cy="87120"/>
              </a:xfrm>
              <a:prstGeom prst="rect">
                <a:avLst/>
              </a:prstGeom>
              <a:solidFill>
                <a:srgbClr val="67A4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2" name="Rectángulo 11"/>
              <p:cNvSpPr/>
              <p:nvPr userDrawn="1"/>
            </p:nvSpPr>
            <p:spPr>
              <a:xfrm>
                <a:off x="3221567" y="6667112"/>
                <a:ext cx="5748867" cy="8712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3" name="Rectángulo 12"/>
              <p:cNvSpPr/>
              <p:nvPr userDrawn="1"/>
            </p:nvSpPr>
            <p:spPr>
              <a:xfrm>
                <a:off x="8966200" y="6667112"/>
                <a:ext cx="3225800" cy="87120"/>
              </a:xfrm>
              <a:prstGeom prst="rect">
                <a:avLst/>
              </a:prstGeom>
              <a:solidFill>
                <a:srgbClr val="67A4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</p:grpSp>
      </p:grpSp>
      <p:grpSp>
        <p:nvGrpSpPr>
          <p:cNvPr id="5" name="Grupo 4"/>
          <p:cNvGrpSpPr/>
          <p:nvPr userDrawn="1"/>
        </p:nvGrpSpPr>
        <p:grpSpPr>
          <a:xfrm>
            <a:off x="5508104" y="6494124"/>
            <a:ext cx="3122881" cy="377508"/>
            <a:chOff x="1017071" y="370154"/>
            <a:chExt cx="7790037" cy="941696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71" y="370154"/>
              <a:ext cx="3096344" cy="94169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069" y="481994"/>
              <a:ext cx="4295039" cy="71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30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-1" y="-3"/>
            <a:ext cx="9144002" cy="358457"/>
            <a:chOff x="-1" y="-2"/>
            <a:chExt cx="12192001" cy="323010"/>
          </a:xfrm>
        </p:grpSpPr>
        <p:sp>
          <p:nvSpPr>
            <p:cNvPr id="2" name="Rectángulo 2"/>
            <p:cNvSpPr/>
            <p:nvPr userDrawn="1"/>
          </p:nvSpPr>
          <p:spPr>
            <a:xfrm>
              <a:off x="5761182" y="1"/>
              <a:ext cx="6430818" cy="234873"/>
            </a:xfrm>
            <a:prstGeom prst="rect">
              <a:avLst/>
            </a:prstGeom>
            <a:solidFill>
              <a:srgbClr val="277EF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4" name="Rectángulo 3"/>
            <p:cNvSpPr/>
            <p:nvPr userDrawn="1"/>
          </p:nvSpPr>
          <p:spPr>
            <a:xfrm>
              <a:off x="8059701" y="-2"/>
              <a:ext cx="835097" cy="30725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3" name="Rectángulo 2"/>
            <p:cNvSpPr/>
            <p:nvPr userDrawn="1"/>
          </p:nvSpPr>
          <p:spPr>
            <a:xfrm>
              <a:off x="-1" y="0"/>
              <a:ext cx="8477250" cy="323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flipV="1">
            <a:off x="0" y="6425236"/>
            <a:ext cx="9144000" cy="443283"/>
            <a:chOff x="0" y="6425231"/>
            <a:chExt cx="12192000" cy="443283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1640616" y="6425231"/>
              <a:ext cx="551384" cy="404665"/>
            </a:xfrm>
            <a:prstGeom prst="rect">
              <a:avLst/>
            </a:prstGeom>
            <a:solidFill>
              <a:srgbClr val="277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grpSp>
          <p:nvGrpSpPr>
            <p:cNvPr id="10" name="Grupo 9"/>
            <p:cNvGrpSpPr/>
            <p:nvPr userDrawn="1"/>
          </p:nvGrpSpPr>
          <p:grpSpPr>
            <a:xfrm>
              <a:off x="0" y="6796514"/>
              <a:ext cx="12192000" cy="72000"/>
              <a:chOff x="0" y="6667112"/>
              <a:chExt cx="12192000" cy="87120"/>
            </a:xfrm>
          </p:grpSpPr>
          <p:sp>
            <p:nvSpPr>
              <p:cNvPr id="11" name="Rectángulo 10"/>
              <p:cNvSpPr/>
              <p:nvPr userDrawn="1"/>
            </p:nvSpPr>
            <p:spPr>
              <a:xfrm>
                <a:off x="0" y="6667112"/>
                <a:ext cx="3225800" cy="87120"/>
              </a:xfrm>
              <a:prstGeom prst="rect">
                <a:avLst/>
              </a:prstGeom>
              <a:solidFill>
                <a:srgbClr val="277E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2" name="Rectángulo 11"/>
              <p:cNvSpPr/>
              <p:nvPr userDrawn="1"/>
            </p:nvSpPr>
            <p:spPr>
              <a:xfrm>
                <a:off x="3221567" y="6667112"/>
                <a:ext cx="5748867" cy="8712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3" name="Rectángulo 12"/>
              <p:cNvSpPr/>
              <p:nvPr userDrawn="1"/>
            </p:nvSpPr>
            <p:spPr>
              <a:xfrm>
                <a:off x="8966200" y="6667112"/>
                <a:ext cx="3225800" cy="87120"/>
              </a:xfrm>
              <a:prstGeom prst="rect">
                <a:avLst/>
              </a:prstGeom>
              <a:solidFill>
                <a:srgbClr val="277E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</p:grpSp>
      </p:grpSp>
      <p:grpSp>
        <p:nvGrpSpPr>
          <p:cNvPr id="5" name="Grupo 4"/>
          <p:cNvGrpSpPr/>
          <p:nvPr userDrawn="1"/>
        </p:nvGrpSpPr>
        <p:grpSpPr>
          <a:xfrm>
            <a:off x="5508104" y="6494124"/>
            <a:ext cx="3122881" cy="377508"/>
            <a:chOff x="1017071" y="370154"/>
            <a:chExt cx="7790037" cy="941696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71" y="370154"/>
              <a:ext cx="3096344" cy="94169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069" y="481994"/>
              <a:ext cx="4295039" cy="71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64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-1" y="-3"/>
            <a:ext cx="9144002" cy="358457"/>
            <a:chOff x="-1" y="-2"/>
            <a:chExt cx="12192001" cy="323010"/>
          </a:xfrm>
        </p:grpSpPr>
        <p:sp>
          <p:nvSpPr>
            <p:cNvPr id="2" name="Rectángulo 2"/>
            <p:cNvSpPr/>
            <p:nvPr userDrawn="1"/>
          </p:nvSpPr>
          <p:spPr>
            <a:xfrm>
              <a:off x="5761182" y="1"/>
              <a:ext cx="6430818" cy="234873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4" name="Rectángulo 3"/>
            <p:cNvSpPr/>
            <p:nvPr userDrawn="1"/>
          </p:nvSpPr>
          <p:spPr>
            <a:xfrm>
              <a:off x="8059701" y="-2"/>
              <a:ext cx="835097" cy="30725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3" name="Rectángulo 2"/>
            <p:cNvSpPr/>
            <p:nvPr userDrawn="1"/>
          </p:nvSpPr>
          <p:spPr>
            <a:xfrm>
              <a:off x="-1" y="0"/>
              <a:ext cx="8477250" cy="323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flipV="1">
            <a:off x="0" y="6425236"/>
            <a:ext cx="9144000" cy="443283"/>
            <a:chOff x="0" y="6425231"/>
            <a:chExt cx="12192000" cy="443283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1640616" y="6425231"/>
              <a:ext cx="551384" cy="404665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grpSp>
          <p:nvGrpSpPr>
            <p:cNvPr id="10" name="Grupo 9"/>
            <p:cNvGrpSpPr/>
            <p:nvPr userDrawn="1"/>
          </p:nvGrpSpPr>
          <p:grpSpPr>
            <a:xfrm>
              <a:off x="0" y="6796514"/>
              <a:ext cx="12192000" cy="72000"/>
              <a:chOff x="0" y="6667112"/>
              <a:chExt cx="12192000" cy="87120"/>
            </a:xfrm>
          </p:grpSpPr>
          <p:sp>
            <p:nvSpPr>
              <p:cNvPr id="11" name="Rectángulo 10"/>
              <p:cNvSpPr/>
              <p:nvPr userDrawn="1"/>
            </p:nvSpPr>
            <p:spPr>
              <a:xfrm>
                <a:off x="0" y="6667112"/>
                <a:ext cx="3225800" cy="87120"/>
              </a:xfrm>
              <a:prstGeom prst="rect">
                <a:avLst/>
              </a:prstGeom>
              <a:solidFill>
                <a:srgbClr val="9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2" name="Rectángulo 11"/>
              <p:cNvSpPr/>
              <p:nvPr userDrawn="1"/>
            </p:nvSpPr>
            <p:spPr>
              <a:xfrm>
                <a:off x="3221567" y="6667112"/>
                <a:ext cx="5748867" cy="8712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3" name="Rectángulo 12"/>
              <p:cNvSpPr/>
              <p:nvPr userDrawn="1"/>
            </p:nvSpPr>
            <p:spPr>
              <a:xfrm>
                <a:off x="8966200" y="6667112"/>
                <a:ext cx="3225800" cy="87120"/>
              </a:xfrm>
              <a:prstGeom prst="rect">
                <a:avLst/>
              </a:prstGeom>
              <a:solidFill>
                <a:srgbClr val="9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</p:grpSp>
      </p:grpSp>
      <p:grpSp>
        <p:nvGrpSpPr>
          <p:cNvPr id="5" name="Grupo 4"/>
          <p:cNvGrpSpPr/>
          <p:nvPr userDrawn="1"/>
        </p:nvGrpSpPr>
        <p:grpSpPr>
          <a:xfrm>
            <a:off x="5508104" y="6494124"/>
            <a:ext cx="3122881" cy="377508"/>
            <a:chOff x="1017071" y="370154"/>
            <a:chExt cx="7790037" cy="941696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71" y="370154"/>
              <a:ext cx="3096344" cy="94169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069" y="481994"/>
              <a:ext cx="4295039" cy="71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73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-1" y="-3"/>
            <a:ext cx="9144002" cy="358457"/>
            <a:chOff x="-1" y="-2"/>
            <a:chExt cx="12192001" cy="323010"/>
          </a:xfrm>
        </p:grpSpPr>
        <p:sp>
          <p:nvSpPr>
            <p:cNvPr id="2" name="Rectángulo 2"/>
            <p:cNvSpPr/>
            <p:nvPr userDrawn="1"/>
          </p:nvSpPr>
          <p:spPr>
            <a:xfrm>
              <a:off x="5761182" y="1"/>
              <a:ext cx="6430818" cy="234873"/>
            </a:xfrm>
            <a:prstGeom prst="rect">
              <a:avLst/>
            </a:prstGeom>
            <a:solidFill>
              <a:srgbClr val="61A59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4" name="Rectángulo 3"/>
            <p:cNvSpPr/>
            <p:nvPr userDrawn="1"/>
          </p:nvSpPr>
          <p:spPr>
            <a:xfrm>
              <a:off x="8059701" y="-2"/>
              <a:ext cx="835097" cy="30725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sp>
          <p:nvSpPr>
            <p:cNvPr id="3" name="Rectángulo 2"/>
            <p:cNvSpPr/>
            <p:nvPr userDrawn="1"/>
          </p:nvSpPr>
          <p:spPr>
            <a:xfrm>
              <a:off x="-1" y="0"/>
              <a:ext cx="8477250" cy="323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flipV="1">
            <a:off x="0" y="6425236"/>
            <a:ext cx="9144000" cy="443283"/>
            <a:chOff x="0" y="6425231"/>
            <a:chExt cx="12192000" cy="443283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1640616" y="6425231"/>
              <a:ext cx="551384" cy="404665"/>
            </a:xfrm>
            <a:prstGeom prst="rect">
              <a:avLst/>
            </a:prstGeom>
            <a:solidFill>
              <a:srgbClr val="61A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350"/>
            </a:p>
          </p:txBody>
        </p:sp>
        <p:grpSp>
          <p:nvGrpSpPr>
            <p:cNvPr id="10" name="Grupo 9"/>
            <p:cNvGrpSpPr/>
            <p:nvPr userDrawn="1"/>
          </p:nvGrpSpPr>
          <p:grpSpPr>
            <a:xfrm>
              <a:off x="0" y="6796514"/>
              <a:ext cx="12192000" cy="72000"/>
              <a:chOff x="0" y="6667112"/>
              <a:chExt cx="12192000" cy="87120"/>
            </a:xfrm>
          </p:grpSpPr>
          <p:sp>
            <p:nvSpPr>
              <p:cNvPr id="11" name="Rectángulo 10"/>
              <p:cNvSpPr/>
              <p:nvPr userDrawn="1"/>
            </p:nvSpPr>
            <p:spPr>
              <a:xfrm>
                <a:off x="0" y="6667112"/>
                <a:ext cx="3225800" cy="87120"/>
              </a:xfrm>
              <a:prstGeom prst="rect">
                <a:avLst/>
              </a:prstGeom>
              <a:solidFill>
                <a:srgbClr val="61A5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2" name="Rectángulo 11"/>
              <p:cNvSpPr/>
              <p:nvPr userDrawn="1"/>
            </p:nvSpPr>
            <p:spPr>
              <a:xfrm>
                <a:off x="3221567" y="6667112"/>
                <a:ext cx="5748867" cy="8712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  <p:sp>
            <p:nvSpPr>
              <p:cNvPr id="13" name="Rectángulo 12"/>
              <p:cNvSpPr/>
              <p:nvPr userDrawn="1"/>
            </p:nvSpPr>
            <p:spPr>
              <a:xfrm>
                <a:off x="8966200" y="6667112"/>
                <a:ext cx="3225800" cy="87120"/>
              </a:xfrm>
              <a:prstGeom prst="rect">
                <a:avLst/>
              </a:prstGeom>
              <a:solidFill>
                <a:srgbClr val="61A5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350"/>
              </a:p>
            </p:txBody>
          </p:sp>
        </p:grpSp>
      </p:grpSp>
      <p:grpSp>
        <p:nvGrpSpPr>
          <p:cNvPr id="5" name="Grupo 4"/>
          <p:cNvGrpSpPr/>
          <p:nvPr userDrawn="1"/>
        </p:nvGrpSpPr>
        <p:grpSpPr>
          <a:xfrm>
            <a:off x="5508104" y="6494124"/>
            <a:ext cx="3122881" cy="377508"/>
            <a:chOff x="1017071" y="370154"/>
            <a:chExt cx="7790037" cy="941696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71" y="370154"/>
              <a:ext cx="3096344" cy="94169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069" y="481994"/>
              <a:ext cx="4295039" cy="71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50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86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6252" y="0"/>
            <a:ext cx="9133970" cy="6854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106219" y="122769"/>
            <a:ext cx="8915844" cy="6618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71" y="370154"/>
            <a:ext cx="3096344" cy="941696"/>
          </a:xfrm>
          <a:prstGeom prst="rect">
            <a:avLst/>
          </a:prstGeom>
        </p:spPr>
      </p:pic>
      <p:sp>
        <p:nvSpPr>
          <p:cNvPr id="27" name="CuadroTexto 25"/>
          <p:cNvSpPr txBox="1"/>
          <p:nvPr/>
        </p:nvSpPr>
        <p:spPr>
          <a:xfrm>
            <a:off x="2267744" y="5333133"/>
            <a:ext cx="4727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LUIS ANTONIO GARCÍA CALDERÓN</a:t>
            </a:r>
          </a:p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GENERAL DE CONTRALORÍAS </a:t>
            </a:r>
          </a:p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INTERNAS EN ENTIDADES DE LA</a:t>
            </a:r>
          </a:p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CONTRALORÍA GENERAL DE LA CD</a:t>
            </a:r>
            <a:r>
              <a:rPr lang="es-MX" sz="1400" b="1" dirty="0" smtClean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MX</a:t>
            </a:r>
            <a:endParaRPr lang="es-MX" sz="1400" b="1" dirty="0">
              <a:solidFill>
                <a:srgbClr val="EC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0"/>
          <p:cNvSpPr txBox="1"/>
          <p:nvPr/>
        </p:nvSpPr>
        <p:spPr>
          <a:xfrm>
            <a:off x="3044014" y="6438573"/>
            <a:ext cx="5988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Morelia, Mich.</a:t>
            </a:r>
            <a:r>
              <a:rPr lang="es-MX" sz="1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de Agosto del 2017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riángulo rectángulo 29"/>
          <p:cNvSpPr/>
          <p:nvPr/>
        </p:nvSpPr>
        <p:spPr>
          <a:xfrm rot="16200000">
            <a:off x="-71329" y="1519352"/>
            <a:ext cx="246482" cy="136391"/>
          </a:xfrm>
          <a:prstGeom prst="rtTriangle">
            <a:avLst/>
          </a:prstGeom>
          <a:solidFill>
            <a:srgbClr val="330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Triángulo rectángulo 30"/>
          <p:cNvSpPr/>
          <p:nvPr/>
        </p:nvSpPr>
        <p:spPr>
          <a:xfrm rot="5400000" flipH="1">
            <a:off x="8953129" y="1519056"/>
            <a:ext cx="246482" cy="136391"/>
          </a:xfrm>
          <a:prstGeom prst="rtTriangle">
            <a:avLst/>
          </a:prstGeom>
          <a:solidFill>
            <a:srgbClr val="330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Triángulo rectángulo 31"/>
          <p:cNvSpPr/>
          <p:nvPr/>
        </p:nvSpPr>
        <p:spPr>
          <a:xfrm rot="5400000" flipV="1">
            <a:off x="-98207" y="4663450"/>
            <a:ext cx="287636" cy="123786"/>
          </a:xfrm>
          <a:prstGeom prst="rtTriangle">
            <a:avLst/>
          </a:prstGeom>
          <a:solidFill>
            <a:srgbClr val="330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Triángulo rectángulo 32"/>
          <p:cNvSpPr/>
          <p:nvPr/>
        </p:nvSpPr>
        <p:spPr>
          <a:xfrm rot="16200000" flipH="1" flipV="1">
            <a:off x="8947014" y="4657035"/>
            <a:ext cx="288204" cy="136391"/>
          </a:xfrm>
          <a:prstGeom prst="rtTriangle">
            <a:avLst/>
          </a:prstGeom>
          <a:solidFill>
            <a:srgbClr val="330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Rectángulo 33"/>
          <p:cNvSpPr/>
          <p:nvPr/>
        </p:nvSpPr>
        <p:spPr>
          <a:xfrm rot="16200000">
            <a:off x="2869074" y="-1293862"/>
            <a:ext cx="3400165" cy="8925876"/>
          </a:xfrm>
          <a:prstGeom prst="rect">
            <a:avLst/>
          </a:prstGeom>
          <a:solidFill>
            <a:srgbClr val="7B1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Rectángulo 34"/>
          <p:cNvSpPr/>
          <p:nvPr/>
        </p:nvSpPr>
        <p:spPr>
          <a:xfrm>
            <a:off x="-16284" y="1715746"/>
            <a:ext cx="9144001" cy="2865381"/>
          </a:xfrm>
          <a:prstGeom prst="rect">
            <a:avLst/>
          </a:prstGeom>
          <a:blipFill dpi="0" rotWithShape="1"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CuadroTexto 35"/>
          <p:cNvSpPr txBox="1"/>
          <p:nvPr/>
        </p:nvSpPr>
        <p:spPr>
          <a:xfrm>
            <a:off x="174390" y="1916832"/>
            <a:ext cx="8811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COMITÉS Y UNIDADES DE ÉTICA EN LA ADMINISTRACIÓN PÚBLICA</a:t>
            </a:r>
            <a:endParaRPr lang="es-MX" sz="4800" b="1" dirty="0">
              <a:solidFill>
                <a:srgbClr val="E600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69" y="481994"/>
            <a:ext cx="4295039" cy="7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852"/>
            <a:ext cx="694826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VII. COMPARATIVO</a:t>
            </a:r>
            <a:endParaRPr lang="es-MX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76"/>
          <p:cNvSpPr/>
          <p:nvPr/>
        </p:nvSpPr>
        <p:spPr>
          <a:xfrm>
            <a:off x="8676456" y="6449980"/>
            <a:ext cx="46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es-MX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26168" y="760640"/>
            <a:ext cx="8691664" cy="5336721"/>
            <a:chOff x="482601" y="1780295"/>
            <a:chExt cx="5472180" cy="282828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Text Placeholder 8"/>
            <p:cNvSpPr txBox="1">
              <a:spLocks/>
            </p:cNvSpPr>
            <p:nvPr/>
          </p:nvSpPr>
          <p:spPr>
            <a:xfrm>
              <a:off x="482601" y="2034398"/>
              <a:ext cx="2594866" cy="2574179"/>
            </a:xfrm>
            <a:prstGeom prst="rect">
              <a:avLst/>
            </a:prstGeom>
            <a:solidFill>
              <a:srgbClr val="E8F6CE"/>
            </a:solidFill>
            <a:ln w="38100">
              <a:solidFill>
                <a:srgbClr val="7BB01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lIns="91440" tIns="64008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24D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 Placeholder 9"/>
            <p:cNvSpPr txBox="1">
              <a:spLocks/>
            </p:cNvSpPr>
            <p:nvPr/>
          </p:nvSpPr>
          <p:spPr>
            <a:xfrm>
              <a:off x="482601" y="1780295"/>
              <a:ext cx="2594866" cy="325106"/>
            </a:xfrm>
            <a:prstGeom prst="rect">
              <a:avLst/>
            </a:prstGeom>
            <a:solidFill>
              <a:srgbClr val="354C0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rtlCol="0" anchor="ctr">
              <a:no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200" b="1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s-MX" sz="22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Placeholder 21"/>
            <p:cNvSpPr txBox="1">
              <a:spLocks/>
            </p:cNvSpPr>
            <p:nvPr/>
          </p:nvSpPr>
          <p:spPr>
            <a:xfrm>
              <a:off x="3359915" y="2034398"/>
              <a:ext cx="2594866" cy="2574179"/>
            </a:xfrm>
            <a:prstGeom prst="rect">
              <a:avLst/>
            </a:prstGeom>
            <a:solidFill>
              <a:srgbClr val="DAF4FE"/>
            </a:solidFill>
            <a:ln w="38100">
              <a:solidFill>
                <a:srgbClr val="0794CA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lIns="91440" tIns="64008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24D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 Placeholder 22"/>
            <p:cNvSpPr txBox="1">
              <a:spLocks/>
            </p:cNvSpPr>
            <p:nvPr/>
          </p:nvSpPr>
          <p:spPr>
            <a:xfrm>
              <a:off x="3359915" y="1780295"/>
              <a:ext cx="2594866" cy="325106"/>
            </a:xfrm>
            <a:prstGeom prst="rect">
              <a:avLst/>
            </a:prstGeom>
            <a:solidFill>
              <a:srgbClr val="00384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rtlCol="0" anchor="ctr">
              <a:no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200" b="1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s-MX" sz="22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Isosceles Triangle 28"/>
            <p:cNvSpPr/>
            <p:nvPr/>
          </p:nvSpPr>
          <p:spPr>
            <a:xfrm rot="10800000">
              <a:off x="1597153" y="2100534"/>
              <a:ext cx="365760" cy="175811"/>
            </a:xfrm>
            <a:prstGeom prst="triangle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Isosceles Triangle 31"/>
            <p:cNvSpPr/>
            <p:nvPr/>
          </p:nvSpPr>
          <p:spPr>
            <a:xfrm rot="10800000">
              <a:off x="4474464" y="2100534"/>
              <a:ext cx="365760" cy="175811"/>
            </a:xfrm>
            <a:prstGeom prst="triangle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62372" y="77576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94898" y="802054"/>
            <a:ext cx="300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LOCAL (RÉPLICA)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998560" y="1442679"/>
            <a:ext cx="3717022" cy="1867419"/>
            <a:chOff x="1415480" y="1917895"/>
            <a:chExt cx="9361040" cy="413648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Freeform: Shape 23"/>
            <p:cNvSpPr/>
            <p:nvPr/>
          </p:nvSpPr>
          <p:spPr>
            <a:xfrm>
              <a:off x="1775520" y="2266727"/>
              <a:ext cx="8640960" cy="3438821"/>
            </a:xfrm>
            <a:custGeom>
              <a:avLst/>
              <a:gdLst>
                <a:gd name="connsiteX0" fmla="*/ 559632 w 8640960"/>
                <a:gd name="connsiteY0" fmla="*/ 0 h 3438821"/>
                <a:gd name="connsiteX1" fmla="*/ 8640960 w 8640960"/>
                <a:gd name="connsiteY1" fmla="*/ 0 h 3438821"/>
                <a:gd name="connsiteX2" fmla="*/ 8640960 w 8640960"/>
                <a:gd name="connsiteY2" fmla="*/ 2425485 h 3438821"/>
                <a:gd name="connsiteX3" fmla="*/ 8333528 w 8640960"/>
                <a:gd name="connsiteY3" fmla="*/ 2425485 h 3438821"/>
                <a:gd name="connsiteX4" fmla="*/ 8081331 w 8640960"/>
                <a:gd name="connsiteY4" fmla="*/ 3438821 h 3438821"/>
                <a:gd name="connsiteX5" fmla="*/ 0 w 8640960"/>
                <a:gd name="connsiteY5" fmla="*/ 3438821 h 3438821"/>
                <a:gd name="connsiteX6" fmla="*/ 0 w 8640960"/>
                <a:gd name="connsiteY6" fmla="*/ 1013334 h 3438821"/>
                <a:gd name="connsiteX7" fmla="*/ 307436 w 8640960"/>
                <a:gd name="connsiteY7" fmla="*/ 1013334 h 343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0" h="3438821">
                  <a:moveTo>
                    <a:pt x="559632" y="0"/>
                  </a:moveTo>
                  <a:lnTo>
                    <a:pt x="8640960" y="0"/>
                  </a:lnTo>
                  <a:lnTo>
                    <a:pt x="8640960" y="2425485"/>
                  </a:lnTo>
                  <a:lnTo>
                    <a:pt x="8333528" y="2425485"/>
                  </a:lnTo>
                  <a:lnTo>
                    <a:pt x="8081331" y="3438821"/>
                  </a:lnTo>
                  <a:lnTo>
                    <a:pt x="0" y="3438821"/>
                  </a:lnTo>
                  <a:lnTo>
                    <a:pt x="0" y="1013334"/>
                  </a:lnTo>
                  <a:lnTo>
                    <a:pt x="307436" y="1013334"/>
                  </a:ln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200" rIns="457200" rtlCol="0" anchor="ctr">
              <a:noAutofit/>
            </a:bodyPr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  <a:endParaRPr kumimoji="0" lang="en-US" sz="3200" b="0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: Shape 26"/>
            <p:cNvSpPr/>
            <p:nvPr/>
          </p:nvSpPr>
          <p:spPr>
            <a:xfrm>
              <a:off x="1415480" y="1917895"/>
              <a:ext cx="9361040" cy="4136484"/>
            </a:xfrm>
            <a:custGeom>
              <a:avLst/>
              <a:gdLst>
                <a:gd name="connsiteX0" fmla="*/ 0 w 9361040"/>
                <a:gd name="connsiteY0" fmla="*/ 1362166 h 4136484"/>
                <a:gd name="connsiteX1" fmla="*/ 215180 w 9361040"/>
                <a:gd name="connsiteY1" fmla="*/ 1362166 h 4136484"/>
                <a:gd name="connsiteX2" fmla="*/ 215180 w 9361040"/>
                <a:gd name="connsiteY2" fmla="*/ 3921304 h 4136484"/>
                <a:gd name="connsiteX3" fmla="*/ 8408108 w 9361040"/>
                <a:gd name="connsiteY3" fmla="*/ 3921304 h 4136484"/>
                <a:gd name="connsiteX4" fmla="*/ 8354554 w 9361040"/>
                <a:gd name="connsiteY4" fmla="*/ 4136484 h 4136484"/>
                <a:gd name="connsiteX5" fmla="*/ 0 w 9361040"/>
                <a:gd name="connsiteY5" fmla="*/ 4136484 h 4136484"/>
                <a:gd name="connsiteX6" fmla="*/ 1006489 w 9361040"/>
                <a:gd name="connsiteY6" fmla="*/ 0 h 4136484"/>
                <a:gd name="connsiteX7" fmla="*/ 9361040 w 9361040"/>
                <a:gd name="connsiteY7" fmla="*/ 0 h 4136484"/>
                <a:gd name="connsiteX8" fmla="*/ 9361040 w 9361040"/>
                <a:gd name="connsiteY8" fmla="*/ 2774317 h 4136484"/>
                <a:gd name="connsiteX9" fmla="*/ 9145860 w 9361040"/>
                <a:gd name="connsiteY9" fmla="*/ 2774317 h 4136484"/>
                <a:gd name="connsiteX10" fmla="*/ 9145860 w 9361040"/>
                <a:gd name="connsiteY10" fmla="*/ 215180 h 4136484"/>
                <a:gd name="connsiteX11" fmla="*/ 952936 w 9361040"/>
                <a:gd name="connsiteY11" fmla="*/ 215180 h 413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61040" h="4136484">
                  <a:moveTo>
                    <a:pt x="0" y="1362166"/>
                  </a:moveTo>
                  <a:lnTo>
                    <a:pt x="215180" y="1362166"/>
                  </a:lnTo>
                  <a:lnTo>
                    <a:pt x="215180" y="3921304"/>
                  </a:lnTo>
                  <a:lnTo>
                    <a:pt x="8408108" y="3921304"/>
                  </a:lnTo>
                  <a:lnTo>
                    <a:pt x="8354554" y="4136484"/>
                  </a:lnTo>
                  <a:lnTo>
                    <a:pt x="0" y="4136484"/>
                  </a:lnTo>
                  <a:close/>
                  <a:moveTo>
                    <a:pt x="1006489" y="0"/>
                  </a:moveTo>
                  <a:lnTo>
                    <a:pt x="9361040" y="0"/>
                  </a:lnTo>
                  <a:lnTo>
                    <a:pt x="9361040" y="2774317"/>
                  </a:lnTo>
                  <a:lnTo>
                    <a:pt x="9145860" y="2774317"/>
                  </a:lnTo>
                  <a:lnTo>
                    <a:pt x="9145860" y="215180"/>
                  </a:lnTo>
                  <a:lnTo>
                    <a:pt x="952936" y="215180"/>
                  </a:lnTo>
                  <a:close/>
                </a:path>
              </a:pathLst>
            </a:custGeom>
            <a:solidFill>
              <a:srgbClr val="0794CA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91995" y="3431928"/>
            <a:ext cx="3717022" cy="2233384"/>
            <a:chOff x="1415480" y="1917895"/>
            <a:chExt cx="9361040" cy="413648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Freeform: Shape 23"/>
            <p:cNvSpPr/>
            <p:nvPr/>
          </p:nvSpPr>
          <p:spPr>
            <a:xfrm>
              <a:off x="1775520" y="2266727"/>
              <a:ext cx="8640960" cy="3438821"/>
            </a:xfrm>
            <a:custGeom>
              <a:avLst/>
              <a:gdLst>
                <a:gd name="connsiteX0" fmla="*/ 559632 w 8640960"/>
                <a:gd name="connsiteY0" fmla="*/ 0 h 3438821"/>
                <a:gd name="connsiteX1" fmla="*/ 8640960 w 8640960"/>
                <a:gd name="connsiteY1" fmla="*/ 0 h 3438821"/>
                <a:gd name="connsiteX2" fmla="*/ 8640960 w 8640960"/>
                <a:gd name="connsiteY2" fmla="*/ 2425485 h 3438821"/>
                <a:gd name="connsiteX3" fmla="*/ 8333528 w 8640960"/>
                <a:gd name="connsiteY3" fmla="*/ 2425485 h 3438821"/>
                <a:gd name="connsiteX4" fmla="*/ 8081331 w 8640960"/>
                <a:gd name="connsiteY4" fmla="*/ 3438821 h 3438821"/>
                <a:gd name="connsiteX5" fmla="*/ 0 w 8640960"/>
                <a:gd name="connsiteY5" fmla="*/ 3438821 h 3438821"/>
                <a:gd name="connsiteX6" fmla="*/ 0 w 8640960"/>
                <a:gd name="connsiteY6" fmla="*/ 1013334 h 3438821"/>
                <a:gd name="connsiteX7" fmla="*/ 307436 w 8640960"/>
                <a:gd name="connsiteY7" fmla="*/ 1013334 h 343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0" h="3438821">
                  <a:moveTo>
                    <a:pt x="559632" y="0"/>
                  </a:moveTo>
                  <a:lnTo>
                    <a:pt x="8640960" y="0"/>
                  </a:lnTo>
                  <a:lnTo>
                    <a:pt x="8640960" y="2425485"/>
                  </a:lnTo>
                  <a:lnTo>
                    <a:pt x="8333528" y="2425485"/>
                  </a:lnTo>
                  <a:lnTo>
                    <a:pt x="8081331" y="3438821"/>
                  </a:lnTo>
                  <a:lnTo>
                    <a:pt x="0" y="3438821"/>
                  </a:lnTo>
                  <a:lnTo>
                    <a:pt x="0" y="1013334"/>
                  </a:lnTo>
                  <a:lnTo>
                    <a:pt x="307436" y="1013334"/>
                  </a:ln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200" rIns="457200" rtlCol="0" anchor="ctr">
              <a:noAutofit/>
            </a:bodyPr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  <a:endParaRPr kumimoji="0" lang="en-US" sz="3200" b="0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: Shape 26"/>
            <p:cNvSpPr/>
            <p:nvPr/>
          </p:nvSpPr>
          <p:spPr>
            <a:xfrm>
              <a:off x="1415480" y="1917895"/>
              <a:ext cx="9361040" cy="4136484"/>
            </a:xfrm>
            <a:custGeom>
              <a:avLst/>
              <a:gdLst>
                <a:gd name="connsiteX0" fmla="*/ 0 w 9361040"/>
                <a:gd name="connsiteY0" fmla="*/ 1362166 h 4136484"/>
                <a:gd name="connsiteX1" fmla="*/ 215180 w 9361040"/>
                <a:gd name="connsiteY1" fmla="*/ 1362166 h 4136484"/>
                <a:gd name="connsiteX2" fmla="*/ 215180 w 9361040"/>
                <a:gd name="connsiteY2" fmla="*/ 3921304 h 4136484"/>
                <a:gd name="connsiteX3" fmla="*/ 8408108 w 9361040"/>
                <a:gd name="connsiteY3" fmla="*/ 3921304 h 4136484"/>
                <a:gd name="connsiteX4" fmla="*/ 8354554 w 9361040"/>
                <a:gd name="connsiteY4" fmla="*/ 4136484 h 4136484"/>
                <a:gd name="connsiteX5" fmla="*/ 0 w 9361040"/>
                <a:gd name="connsiteY5" fmla="*/ 4136484 h 4136484"/>
                <a:gd name="connsiteX6" fmla="*/ 1006489 w 9361040"/>
                <a:gd name="connsiteY6" fmla="*/ 0 h 4136484"/>
                <a:gd name="connsiteX7" fmla="*/ 9361040 w 9361040"/>
                <a:gd name="connsiteY7" fmla="*/ 0 h 4136484"/>
                <a:gd name="connsiteX8" fmla="*/ 9361040 w 9361040"/>
                <a:gd name="connsiteY8" fmla="*/ 2774317 h 4136484"/>
                <a:gd name="connsiteX9" fmla="*/ 9145860 w 9361040"/>
                <a:gd name="connsiteY9" fmla="*/ 2774317 h 4136484"/>
                <a:gd name="connsiteX10" fmla="*/ 9145860 w 9361040"/>
                <a:gd name="connsiteY10" fmla="*/ 215180 h 4136484"/>
                <a:gd name="connsiteX11" fmla="*/ 952936 w 9361040"/>
                <a:gd name="connsiteY11" fmla="*/ 215180 h 413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61040" h="4136484">
                  <a:moveTo>
                    <a:pt x="0" y="1362166"/>
                  </a:moveTo>
                  <a:lnTo>
                    <a:pt x="215180" y="1362166"/>
                  </a:lnTo>
                  <a:lnTo>
                    <a:pt x="215180" y="3921304"/>
                  </a:lnTo>
                  <a:lnTo>
                    <a:pt x="8408108" y="3921304"/>
                  </a:lnTo>
                  <a:lnTo>
                    <a:pt x="8354554" y="4136484"/>
                  </a:lnTo>
                  <a:lnTo>
                    <a:pt x="0" y="4136484"/>
                  </a:lnTo>
                  <a:close/>
                  <a:moveTo>
                    <a:pt x="1006489" y="0"/>
                  </a:moveTo>
                  <a:lnTo>
                    <a:pt x="9361040" y="0"/>
                  </a:lnTo>
                  <a:lnTo>
                    <a:pt x="9361040" y="2774317"/>
                  </a:lnTo>
                  <a:lnTo>
                    <a:pt x="9145860" y="2774317"/>
                  </a:lnTo>
                  <a:lnTo>
                    <a:pt x="9145860" y="215180"/>
                  </a:lnTo>
                  <a:lnTo>
                    <a:pt x="952936" y="215180"/>
                  </a:lnTo>
                  <a:close/>
                </a:path>
              </a:pathLst>
            </a:custGeom>
            <a:solidFill>
              <a:srgbClr val="7BB01F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614115" y="36218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COMITÉ DE ÉTICA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22201" y="3957413"/>
            <a:ext cx="3317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INTEGRACIÓN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MIEMBROS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391994" y="1470337"/>
            <a:ext cx="3717022" cy="1867419"/>
            <a:chOff x="1415480" y="1917895"/>
            <a:chExt cx="9361040" cy="413648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Freeform: Shape 23"/>
            <p:cNvSpPr/>
            <p:nvPr/>
          </p:nvSpPr>
          <p:spPr>
            <a:xfrm>
              <a:off x="1775520" y="2266727"/>
              <a:ext cx="8640960" cy="3438821"/>
            </a:xfrm>
            <a:custGeom>
              <a:avLst/>
              <a:gdLst>
                <a:gd name="connsiteX0" fmla="*/ 559632 w 8640960"/>
                <a:gd name="connsiteY0" fmla="*/ 0 h 3438821"/>
                <a:gd name="connsiteX1" fmla="*/ 8640960 w 8640960"/>
                <a:gd name="connsiteY1" fmla="*/ 0 h 3438821"/>
                <a:gd name="connsiteX2" fmla="*/ 8640960 w 8640960"/>
                <a:gd name="connsiteY2" fmla="*/ 2425485 h 3438821"/>
                <a:gd name="connsiteX3" fmla="*/ 8333528 w 8640960"/>
                <a:gd name="connsiteY3" fmla="*/ 2425485 h 3438821"/>
                <a:gd name="connsiteX4" fmla="*/ 8081331 w 8640960"/>
                <a:gd name="connsiteY4" fmla="*/ 3438821 h 3438821"/>
                <a:gd name="connsiteX5" fmla="*/ 0 w 8640960"/>
                <a:gd name="connsiteY5" fmla="*/ 3438821 h 3438821"/>
                <a:gd name="connsiteX6" fmla="*/ 0 w 8640960"/>
                <a:gd name="connsiteY6" fmla="*/ 1013334 h 3438821"/>
                <a:gd name="connsiteX7" fmla="*/ 307436 w 8640960"/>
                <a:gd name="connsiteY7" fmla="*/ 1013334 h 343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0" h="3438821">
                  <a:moveTo>
                    <a:pt x="559632" y="0"/>
                  </a:moveTo>
                  <a:lnTo>
                    <a:pt x="8640960" y="0"/>
                  </a:lnTo>
                  <a:lnTo>
                    <a:pt x="8640960" y="2425485"/>
                  </a:lnTo>
                  <a:lnTo>
                    <a:pt x="8333528" y="2425485"/>
                  </a:lnTo>
                  <a:lnTo>
                    <a:pt x="8081331" y="3438821"/>
                  </a:lnTo>
                  <a:lnTo>
                    <a:pt x="0" y="3438821"/>
                  </a:lnTo>
                  <a:lnTo>
                    <a:pt x="0" y="1013334"/>
                  </a:lnTo>
                  <a:lnTo>
                    <a:pt x="307436" y="1013334"/>
                  </a:ln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200" rIns="457200" rtlCol="0" anchor="ctr">
              <a:noAutofit/>
            </a:bodyPr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  <a:endParaRPr kumimoji="0" lang="en-US" sz="3200" b="0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: Shape 26"/>
            <p:cNvSpPr/>
            <p:nvPr/>
          </p:nvSpPr>
          <p:spPr>
            <a:xfrm>
              <a:off x="1415480" y="1917895"/>
              <a:ext cx="9361040" cy="4136484"/>
            </a:xfrm>
            <a:custGeom>
              <a:avLst/>
              <a:gdLst>
                <a:gd name="connsiteX0" fmla="*/ 0 w 9361040"/>
                <a:gd name="connsiteY0" fmla="*/ 1362166 h 4136484"/>
                <a:gd name="connsiteX1" fmla="*/ 215180 w 9361040"/>
                <a:gd name="connsiteY1" fmla="*/ 1362166 h 4136484"/>
                <a:gd name="connsiteX2" fmla="*/ 215180 w 9361040"/>
                <a:gd name="connsiteY2" fmla="*/ 3921304 h 4136484"/>
                <a:gd name="connsiteX3" fmla="*/ 8408108 w 9361040"/>
                <a:gd name="connsiteY3" fmla="*/ 3921304 h 4136484"/>
                <a:gd name="connsiteX4" fmla="*/ 8354554 w 9361040"/>
                <a:gd name="connsiteY4" fmla="*/ 4136484 h 4136484"/>
                <a:gd name="connsiteX5" fmla="*/ 0 w 9361040"/>
                <a:gd name="connsiteY5" fmla="*/ 4136484 h 4136484"/>
                <a:gd name="connsiteX6" fmla="*/ 1006489 w 9361040"/>
                <a:gd name="connsiteY6" fmla="*/ 0 h 4136484"/>
                <a:gd name="connsiteX7" fmla="*/ 9361040 w 9361040"/>
                <a:gd name="connsiteY7" fmla="*/ 0 h 4136484"/>
                <a:gd name="connsiteX8" fmla="*/ 9361040 w 9361040"/>
                <a:gd name="connsiteY8" fmla="*/ 2774317 h 4136484"/>
                <a:gd name="connsiteX9" fmla="*/ 9145860 w 9361040"/>
                <a:gd name="connsiteY9" fmla="*/ 2774317 h 4136484"/>
                <a:gd name="connsiteX10" fmla="*/ 9145860 w 9361040"/>
                <a:gd name="connsiteY10" fmla="*/ 215180 h 4136484"/>
                <a:gd name="connsiteX11" fmla="*/ 952936 w 9361040"/>
                <a:gd name="connsiteY11" fmla="*/ 215180 h 413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61040" h="4136484">
                  <a:moveTo>
                    <a:pt x="0" y="1362166"/>
                  </a:moveTo>
                  <a:lnTo>
                    <a:pt x="215180" y="1362166"/>
                  </a:lnTo>
                  <a:lnTo>
                    <a:pt x="215180" y="3921304"/>
                  </a:lnTo>
                  <a:lnTo>
                    <a:pt x="8408108" y="3921304"/>
                  </a:lnTo>
                  <a:lnTo>
                    <a:pt x="8354554" y="4136484"/>
                  </a:lnTo>
                  <a:lnTo>
                    <a:pt x="0" y="4136484"/>
                  </a:lnTo>
                  <a:close/>
                  <a:moveTo>
                    <a:pt x="1006489" y="0"/>
                  </a:moveTo>
                  <a:lnTo>
                    <a:pt x="9361040" y="0"/>
                  </a:lnTo>
                  <a:lnTo>
                    <a:pt x="9361040" y="2774317"/>
                  </a:lnTo>
                  <a:lnTo>
                    <a:pt x="9145860" y="2774317"/>
                  </a:lnTo>
                  <a:lnTo>
                    <a:pt x="9145860" y="215180"/>
                  </a:lnTo>
                  <a:lnTo>
                    <a:pt x="952936" y="215180"/>
                  </a:lnTo>
                  <a:close/>
                </a:path>
              </a:pathLst>
            </a:custGeom>
            <a:solidFill>
              <a:srgbClr val="7BB01F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CuadroTexto 23"/>
          <p:cNvSpPr txBox="1"/>
          <p:nvPr/>
        </p:nvSpPr>
        <p:spPr>
          <a:xfrm>
            <a:off x="681339" y="1732178"/>
            <a:ext cx="3166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 ESPECIALIZADA EN ÉTICA Y PREVENCIÓN DE CONFLICTOS DE INTERÉS DE LA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SFP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428803" y="164478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 ADMINISTRATIVA EN ÉTICA Y PREVENCIÓN DE CONFLICTOS DE INTERÉS DEL OEC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4948556" y="3438852"/>
            <a:ext cx="3717022" cy="2226460"/>
            <a:chOff x="1415480" y="1917895"/>
            <a:chExt cx="9361040" cy="413648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Freeform: Shape 23"/>
            <p:cNvSpPr/>
            <p:nvPr/>
          </p:nvSpPr>
          <p:spPr>
            <a:xfrm>
              <a:off x="1775520" y="2266727"/>
              <a:ext cx="8640960" cy="3438821"/>
            </a:xfrm>
            <a:custGeom>
              <a:avLst/>
              <a:gdLst>
                <a:gd name="connsiteX0" fmla="*/ 559632 w 8640960"/>
                <a:gd name="connsiteY0" fmla="*/ 0 h 3438821"/>
                <a:gd name="connsiteX1" fmla="*/ 8640960 w 8640960"/>
                <a:gd name="connsiteY1" fmla="*/ 0 h 3438821"/>
                <a:gd name="connsiteX2" fmla="*/ 8640960 w 8640960"/>
                <a:gd name="connsiteY2" fmla="*/ 2425485 h 3438821"/>
                <a:gd name="connsiteX3" fmla="*/ 8333528 w 8640960"/>
                <a:gd name="connsiteY3" fmla="*/ 2425485 h 3438821"/>
                <a:gd name="connsiteX4" fmla="*/ 8081331 w 8640960"/>
                <a:gd name="connsiteY4" fmla="*/ 3438821 h 3438821"/>
                <a:gd name="connsiteX5" fmla="*/ 0 w 8640960"/>
                <a:gd name="connsiteY5" fmla="*/ 3438821 h 3438821"/>
                <a:gd name="connsiteX6" fmla="*/ 0 w 8640960"/>
                <a:gd name="connsiteY6" fmla="*/ 1013334 h 3438821"/>
                <a:gd name="connsiteX7" fmla="*/ 307436 w 8640960"/>
                <a:gd name="connsiteY7" fmla="*/ 1013334 h 343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0" h="3438821">
                  <a:moveTo>
                    <a:pt x="559632" y="0"/>
                  </a:moveTo>
                  <a:lnTo>
                    <a:pt x="8640960" y="0"/>
                  </a:lnTo>
                  <a:lnTo>
                    <a:pt x="8640960" y="2425485"/>
                  </a:lnTo>
                  <a:lnTo>
                    <a:pt x="8333528" y="2425485"/>
                  </a:lnTo>
                  <a:lnTo>
                    <a:pt x="8081331" y="3438821"/>
                  </a:lnTo>
                  <a:lnTo>
                    <a:pt x="0" y="3438821"/>
                  </a:lnTo>
                  <a:lnTo>
                    <a:pt x="0" y="1013334"/>
                  </a:lnTo>
                  <a:lnTo>
                    <a:pt x="307436" y="1013334"/>
                  </a:ln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200" rIns="457200" rtlCol="0" anchor="ctr">
              <a:noAutofit/>
            </a:bodyPr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  <a:endParaRPr kumimoji="0" lang="en-US" sz="3200" b="0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: Shape 26"/>
            <p:cNvSpPr/>
            <p:nvPr/>
          </p:nvSpPr>
          <p:spPr>
            <a:xfrm>
              <a:off x="1415480" y="1917895"/>
              <a:ext cx="9361040" cy="4136484"/>
            </a:xfrm>
            <a:custGeom>
              <a:avLst/>
              <a:gdLst>
                <a:gd name="connsiteX0" fmla="*/ 0 w 9361040"/>
                <a:gd name="connsiteY0" fmla="*/ 1362166 h 4136484"/>
                <a:gd name="connsiteX1" fmla="*/ 215180 w 9361040"/>
                <a:gd name="connsiteY1" fmla="*/ 1362166 h 4136484"/>
                <a:gd name="connsiteX2" fmla="*/ 215180 w 9361040"/>
                <a:gd name="connsiteY2" fmla="*/ 3921304 h 4136484"/>
                <a:gd name="connsiteX3" fmla="*/ 8408108 w 9361040"/>
                <a:gd name="connsiteY3" fmla="*/ 3921304 h 4136484"/>
                <a:gd name="connsiteX4" fmla="*/ 8354554 w 9361040"/>
                <a:gd name="connsiteY4" fmla="*/ 4136484 h 4136484"/>
                <a:gd name="connsiteX5" fmla="*/ 0 w 9361040"/>
                <a:gd name="connsiteY5" fmla="*/ 4136484 h 4136484"/>
                <a:gd name="connsiteX6" fmla="*/ 1006489 w 9361040"/>
                <a:gd name="connsiteY6" fmla="*/ 0 h 4136484"/>
                <a:gd name="connsiteX7" fmla="*/ 9361040 w 9361040"/>
                <a:gd name="connsiteY7" fmla="*/ 0 h 4136484"/>
                <a:gd name="connsiteX8" fmla="*/ 9361040 w 9361040"/>
                <a:gd name="connsiteY8" fmla="*/ 2774317 h 4136484"/>
                <a:gd name="connsiteX9" fmla="*/ 9145860 w 9361040"/>
                <a:gd name="connsiteY9" fmla="*/ 2774317 h 4136484"/>
                <a:gd name="connsiteX10" fmla="*/ 9145860 w 9361040"/>
                <a:gd name="connsiteY10" fmla="*/ 215180 h 4136484"/>
                <a:gd name="connsiteX11" fmla="*/ 952936 w 9361040"/>
                <a:gd name="connsiteY11" fmla="*/ 215180 h 413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61040" h="4136484">
                  <a:moveTo>
                    <a:pt x="0" y="1362166"/>
                  </a:moveTo>
                  <a:lnTo>
                    <a:pt x="215180" y="1362166"/>
                  </a:lnTo>
                  <a:lnTo>
                    <a:pt x="215180" y="3921304"/>
                  </a:lnTo>
                  <a:lnTo>
                    <a:pt x="8408108" y="3921304"/>
                  </a:lnTo>
                  <a:lnTo>
                    <a:pt x="8354554" y="4136484"/>
                  </a:lnTo>
                  <a:lnTo>
                    <a:pt x="0" y="4136484"/>
                  </a:lnTo>
                  <a:close/>
                  <a:moveTo>
                    <a:pt x="1006489" y="0"/>
                  </a:moveTo>
                  <a:lnTo>
                    <a:pt x="9361040" y="0"/>
                  </a:lnTo>
                  <a:lnTo>
                    <a:pt x="9361040" y="2774317"/>
                  </a:lnTo>
                  <a:lnTo>
                    <a:pt x="9145860" y="2774317"/>
                  </a:lnTo>
                  <a:lnTo>
                    <a:pt x="9145860" y="215180"/>
                  </a:lnTo>
                  <a:lnTo>
                    <a:pt x="952936" y="215180"/>
                  </a:lnTo>
                  <a:close/>
                </a:path>
              </a:pathLst>
            </a:custGeom>
            <a:solidFill>
              <a:srgbClr val="0794CA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5429554" y="3991002"/>
            <a:ext cx="24654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INTEGRACIÓN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MIEMBROS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5294898" y="366804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COMITÉ DE ÉTICA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852"/>
            <a:ext cx="694826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VIII. UNIDAD</a:t>
            </a:r>
            <a:endParaRPr lang="es-MX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2"/>
          <p:cNvSpPr/>
          <p:nvPr/>
        </p:nvSpPr>
        <p:spPr>
          <a:xfrm>
            <a:off x="827584" y="684640"/>
            <a:ext cx="7057749" cy="2478921"/>
          </a:xfrm>
          <a:prstGeom prst="rect">
            <a:avLst/>
          </a:prstGeom>
          <a:solidFill>
            <a:srgbClr val="13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lipse 114"/>
          <p:cNvSpPr/>
          <p:nvPr/>
        </p:nvSpPr>
        <p:spPr>
          <a:xfrm>
            <a:off x="186414" y="3140968"/>
            <a:ext cx="8712968" cy="2491261"/>
          </a:xfrm>
          <a:prstGeom prst="rect">
            <a:avLst/>
          </a:prstGeom>
          <a:solidFill>
            <a:schemeClr val="bg1"/>
          </a:solidFill>
          <a:ln w="57150">
            <a:solidFill>
              <a:srgbClr val="FAD24D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ángulo 2"/>
          <p:cNvSpPr/>
          <p:nvPr/>
        </p:nvSpPr>
        <p:spPr>
          <a:xfrm>
            <a:off x="107504" y="457222"/>
            <a:ext cx="720080" cy="5924106"/>
          </a:xfrm>
          <a:custGeom>
            <a:avLst/>
            <a:gdLst>
              <a:gd name="connsiteX0" fmla="*/ 0 w 1079500"/>
              <a:gd name="connsiteY0" fmla="*/ 0 h 3124200"/>
              <a:gd name="connsiteX1" fmla="*/ 1079500 w 1079500"/>
              <a:gd name="connsiteY1" fmla="*/ 0 h 3124200"/>
              <a:gd name="connsiteX2" fmla="*/ 1079500 w 1079500"/>
              <a:gd name="connsiteY2" fmla="*/ 3124200 h 3124200"/>
              <a:gd name="connsiteX3" fmla="*/ 0 w 1079500"/>
              <a:gd name="connsiteY3" fmla="*/ 3124200 h 3124200"/>
              <a:gd name="connsiteX4" fmla="*/ 0 w 1079500"/>
              <a:gd name="connsiteY4" fmla="*/ 0 h 3124200"/>
              <a:gd name="connsiteX0" fmla="*/ 0 w 1079500"/>
              <a:gd name="connsiteY0" fmla="*/ 2540 h 3126740"/>
              <a:gd name="connsiteX1" fmla="*/ 495300 w 1079500"/>
              <a:gd name="connsiteY1" fmla="*/ 0 h 3126740"/>
              <a:gd name="connsiteX2" fmla="*/ 1079500 w 1079500"/>
              <a:gd name="connsiteY2" fmla="*/ 2540 h 3126740"/>
              <a:gd name="connsiteX3" fmla="*/ 1079500 w 1079500"/>
              <a:gd name="connsiteY3" fmla="*/ 3126740 h 3126740"/>
              <a:gd name="connsiteX4" fmla="*/ 0 w 1079500"/>
              <a:gd name="connsiteY4" fmla="*/ 3126740 h 3126740"/>
              <a:gd name="connsiteX5" fmla="*/ 0 w 1079500"/>
              <a:gd name="connsiteY5" fmla="*/ 2540 h 3126740"/>
              <a:gd name="connsiteX0" fmla="*/ 0 w 1079500"/>
              <a:gd name="connsiteY0" fmla="*/ 2540 h 3126740"/>
              <a:gd name="connsiteX1" fmla="*/ 495300 w 1079500"/>
              <a:gd name="connsiteY1" fmla="*/ 0 h 3126740"/>
              <a:gd name="connsiteX2" fmla="*/ 1079500 w 1079500"/>
              <a:gd name="connsiteY2" fmla="*/ 2540 h 3126740"/>
              <a:gd name="connsiteX3" fmla="*/ 1079500 w 1079500"/>
              <a:gd name="connsiteY3" fmla="*/ 3126740 h 3126740"/>
              <a:gd name="connsiteX4" fmla="*/ 419100 w 1079500"/>
              <a:gd name="connsiteY4" fmla="*/ 3124200 h 3126740"/>
              <a:gd name="connsiteX5" fmla="*/ 0 w 1079500"/>
              <a:gd name="connsiteY5" fmla="*/ 3126740 h 3126740"/>
              <a:gd name="connsiteX6" fmla="*/ 0 w 1079500"/>
              <a:gd name="connsiteY6" fmla="*/ 2540 h 3126740"/>
              <a:gd name="connsiteX0" fmla="*/ 0 w 1079500"/>
              <a:gd name="connsiteY0" fmla="*/ 126365 h 3250565"/>
              <a:gd name="connsiteX1" fmla="*/ 428625 w 1079500"/>
              <a:gd name="connsiteY1" fmla="*/ 0 h 3250565"/>
              <a:gd name="connsiteX2" fmla="*/ 1079500 w 1079500"/>
              <a:gd name="connsiteY2" fmla="*/ 126365 h 3250565"/>
              <a:gd name="connsiteX3" fmla="*/ 1079500 w 1079500"/>
              <a:gd name="connsiteY3" fmla="*/ 3250565 h 3250565"/>
              <a:gd name="connsiteX4" fmla="*/ 419100 w 1079500"/>
              <a:gd name="connsiteY4" fmla="*/ 3248025 h 3250565"/>
              <a:gd name="connsiteX5" fmla="*/ 0 w 1079500"/>
              <a:gd name="connsiteY5" fmla="*/ 3250565 h 3250565"/>
              <a:gd name="connsiteX6" fmla="*/ 0 w 1079500"/>
              <a:gd name="connsiteY6" fmla="*/ 126365 h 3250565"/>
              <a:gd name="connsiteX0" fmla="*/ 0 w 1079500"/>
              <a:gd name="connsiteY0" fmla="*/ 126365 h 3387725"/>
              <a:gd name="connsiteX1" fmla="*/ 428625 w 1079500"/>
              <a:gd name="connsiteY1" fmla="*/ 0 h 3387725"/>
              <a:gd name="connsiteX2" fmla="*/ 1079500 w 1079500"/>
              <a:gd name="connsiteY2" fmla="*/ 126365 h 3387725"/>
              <a:gd name="connsiteX3" fmla="*/ 1079500 w 1079500"/>
              <a:gd name="connsiteY3" fmla="*/ 3250565 h 3387725"/>
              <a:gd name="connsiteX4" fmla="*/ 428625 w 1079500"/>
              <a:gd name="connsiteY4" fmla="*/ 3387725 h 3387725"/>
              <a:gd name="connsiteX5" fmla="*/ 0 w 1079500"/>
              <a:gd name="connsiteY5" fmla="*/ 3250565 h 3387725"/>
              <a:gd name="connsiteX6" fmla="*/ 0 w 1079500"/>
              <a:gd name="connsiteY6" fmla="*/ 126365 h 338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0" h="3387725">
                <a:moveTo>
                  <a:pt x="0" y="126365"/>
                </a:moveTo>
                <a:lnTo>
                  <a:pt x="428625" y="0"/>
                </a:lnTo>
                <a:lnTo>
                  <a:pt x="1079500" y="126365"/>
                </a:lnTo>
                <a:lnTo>
                  <a:pt x="1079500" y="3250565"/>
                </a:lnTo>
                <a:lnTo>
                  <a:pt x="428625" y="3387725"/>
                </a:lnTo>
                <a:lnTo>
                  <a:pt x="0" y="3250565"/>
                </a:lnTo>
                <a:lnTo>
                  <a:pt x="0" y="126365"/>
                </a:lnTo>
                <a:close/>
              </a:path>
            </a:pathLst>
          </a:custGeom>
          <a:gradFill flip="none" rotWithShape="1">
            <a:gsLst>
              <a:gs pos="57000">
                <a:srgbClr val="133755"/>
              </a:gs>
              <a:gs pos="62000">
                <a:schemeClr val="bg1"/>
              </a:gs>
              <a:gs pos="65000">
                <a:srgbClr val="13375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093205"/>
            <a:ext cx="1951118" cy="1951118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843784" y="4835357"/>
            <a:ext cx="739323" cy="478842"/>
            <a:chOff x="3710112" y="1448148"/>
            <a:chExt cx="2144995" cy="1993709"/>
          </a:xfrm>
        </p:grpSpPr>
        <p:sp>
          <p:nvSpPr>
            <p:cNvPr id="9" name="Forma libre 8"/>
            <p:cNvSpPr/>
            <p:nvPr/>
          </p:nvSpPr>
          <p:spPr>
            <a:xfrm>
              <a:off x="3846406" y="1660292"/>
              <a:ext cx="1929016" cy="1781565"/>
            </a:xfrm>
            <a:custGeom>
              <a:avLst/>
              <a:gdLst>
                <a:gd name="connsiteX0" fmla="*/ 0 w 2683379"/>
                <a:gd name="connsiteY0" fmla="*/ 1068224 h 2170632"/>
                <a:gd name="connsiteX1" fmla="*/ 1350235 w 2683379"/>
                <a:gd name="connsiteY1" fmla="*/ 0 h 2170632"/>
                <a:gd name="connsiteX2" fmla="*/ 2683379 w 2683379"/>
                <a:gd name="connsiteY2" fmla="*/ 1085316 h 2170632"/>
                <a:gd name="connsiteX3" fmla="*/ 1316052 w 2683379"/>
                <a:gd name="connsiteY3" fmla="*/ 2170632 h 2170632"/>
                <a:gd name="connsiteX4" fmla="*/ 0 w 2683379"/>
                <a:gd name="connsiteY4" fmla="*/ 1068224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3379" h="2170632">
                  <a:moveTo>
                    <a:pt x="0" y="1068224"/>
                  </a:moveTo>
                  <a:lnTo>
                    <a:pt x="1350235" y="0"/>
                  </a:lnTo>
                  <a:lnTo>
                    <a:pt x="2683379" y="1085316"/>
                  </a:lnTo>
                  <a:lnTo>
                    <a:pt x="1316052" y="2170632"/>
                  </a:lnTo>
                  <a:lnTo>
                    <a:pt x="0" y="106822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4091784" y="1754378"/>
              <a:ext cx="1763040" cy="1560085"/>
            </a:xfrm>
            <a:custGeom>
              <a:avLst/>
              <a:gdLst>
                <a:gd name="connsiteX0" fmla="*/ 0 w 1732084"/>
                <a:gd name="connsiteY0" fmla="*/ 1538654 h 1538654"/>
                <a:gd name="connsiteX1" fmla="*/ 1644161 w 1732084"/>
                <a:gd name="connsiteY1" fmla="*/ 896816 h 1538654"/>
                <a:gd name="connsiteX2" fmla="*/ 1732084 w 1732084"/>
                <a:gd name="connsiteY2" fmla="*/ 0 h 1538654"/>
                <a:gd name="connsiteX3" fmla="*/ 0 w 1732084"/>
                <a:gd name="connsiteY3" fmla="*/ 1538654 h 1538654"/>
                <a:gd name="connsiteX0" fmla="*/ 0 w 1763040"/>
                <a:gd name="connsiteY0" fmla="*/ 1560085 h 1560085"/>
                <a:gd name="connsiteX1" fmla="*/ 1644161 w 1763040"/>
                <a:gd name="connsiteY1" fmla="*/ 918247 h 1560085"/>
                <a:gd name="connsiteX2" fmla="*/ 1763040 w 1763040"/>
                <a:gd name="connsiteY2" fmla="*/ 0 h 1560085"/>
                <a:gd name="connsiteX3" fmla="*/ 0 w 1763040"/>
                <a:gd name="connsiteY3" fmla="*/ 1560085 h 156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3040" h="1560085">
                  <a:moveTo>
                    <a:pt x="0" y="1560085"/>
                  </a:moveTo>
                  <a:lnTo>
                    <a:pt x="1644161" y="918247"/>
                  </a:lnTo>
                  <a:lnTo>
                    <a:pt x="1763040" y="0"/>
                  </a:lnTo>
                  <a:lnTo>
                    <a:pt x="0" y="156008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3710112" y="1448148"/>
              <a:ext cx="2144995" cy="1367327"/>
            </a:xfrm>
            <a:custGeom>
              <a:avLst/>
              <a:gdLst>
                <a:gd name="connsiteX0" fmla="*/ 0 w 2144995"/>
                <a:gd name="connsiteY0" fmla="*/ 1367327 h 1367327"/>
                <a:gd name="connsiteX1" fmla="*/ 128187 w 2144995"/>
                <a:gd name="connsiteY1" fmla="*/ 0 h 1367327"/>
                <a:gd name="connsiteX2" fmla="*/ 2144995 w 2144995"/>
                <a:gd name="connsiteY2" fmla="*/ 307648 h 1367327"/>
                <a:gd name="connsiteX3" fmla="*/ 2025354 w 2144995"/>
                <a:gd name="connsiteY3" fmla="*/ 1222048 h 1367327"/>
                <a:gd name="connsiteX4" fmla="*/ 0 w 2144995"/>
                <a:gd name="connsiteY4" fmla="*/ 1367327 h 136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995" h="1367327">
                  <a:moveTo>
                    <a:pt x="0" y="1367327"/>
                  </a:moveTo>
                  <a:lnTo>
                    <a:pt x="128187" y="0"/>
                  </a:lnTo>
                  <a:lnTo>
                    <a:pt x="2144995" y="307648"/>
                  </a:lnTo>
                  <a:lnTo>
                    <a:pt x="2025354" y="1222048"/>
                  </a:lnTo>
                  <a:lnTo>
                    <a:pt x="0" y="1367327"/>
                  </a:lnTo>
                  <a:close/>
                </a:path>
              </a:pathLst>
            </a:custGeom>
            <a:solidFill>
              <a:srgbClr val="92D05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843882" y="3755237"/>
            <a:ext cx="739323" cy="478842"/>
            <a:chOff x="3710112" y="1448148"/>
            <a:chExt cx="2144995" cy="1993709"/>
          </a:xfrm>
        </p:grpSpPr>
        <p:sp>
          <p:nvSpPr>
            <p:cNvPr id="13" name="Forma libre 12"/>
            <p:cNvSpPr/>
            <p:nvPr/>
          </p:nvSpPr>
          <p:spPr>
            <a:xfrm>
              <a:off x="3846406" y="1660292"/>
              <a:ext cx="1929016" cy="1781565"/>
            </a:xfrm>
            <a:custGeom>
              <a:avLst/>
              <a:gdLst>
                <a:gd name="connsiteX0" fmla="*/ 0 w 2683379"/>
                <a:gd name="connsiteY0" fmla="*/ 1068224 h 2170632"/>
                <a:gd name="connsiteX1" fmla="*/ 1350235 w 2683379"/>
                <a:gd name="connsiteY1" fmla="*/ 0 h 2170632"/>
                <a:gd name="connsiteX2" fmla="*/ 2683379 w 2683379"/>
                <a:gd name="connsiteY2" fmla="*/ 1085316 h 2170632"/>
                <a:gd name="connsiteX3" fmla="*/ 1316052 w 2683379"/>
                <a:gd name="connsiteY3" fmla="*/ 2170632 h 2170632"/>
                <a:gd name="connsiteX4" fmla="*/ 0 w 2683379"/>
                <a:gd name="connsiteY4" fmla="*/ 1068224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3379" h="2170632">
                  <a:moveTo>
                    <a:pt x="0" y="1068224"/>
                  </a:moveTo>
                  <a:lnTo>
                    <a:pt x="1350235" y="0"/>
                  </a:lnTo>
                  <a:lnTo>
                    <a:pt x="2683379" y="1085316"/>
                  </a:lnTo>
                  <a:lnTo>
                    <a:pt x="1316052" y="2170632"/>
                  </a:lnTo>
                  <a:lnTo>
                    <a:pt x="0" y="1068224"/>
                  </a:lnTo>
                  <a:close/>
                </a:path>
              </a:pathLst>
            </a:custGeom>
            <a:solidFill>
              <a:srgbClr val="ED1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4091784" y="1754378"/>
              <a:ext cx="1763040" cy="1560085"/>
            </a:xfrm>
            <a:custGeom>
              <a:avLst/>
              <a:gdLst>
                <a:gd name="connsiteX0" fmla="*/ 0 w 1732084"/>
                <a:gd name="connsiteY0" fmla="*/ 1538654 h 1538654"/>
                <a:gd name="connsiteX1" fmla="*/ 1644161 w 1732084"/>
                <a:gd name="connsiteY1" fmla="*/ 896816 h 1538654"/>
                <a:gd name="connsiteX2" fmla="*/ 1732084 w 1732084"/>
                <a:gd name="connsiteY2" fmla="*/ 0 h 1538654"/>
                <a:gd name="connsiteX3" fmla="*/ 0 w 1732084"/>
                <a:gd name="connsiteY3" fmla="*/ 1538654 h 1538654"/>
                <a:gd name="connsiteX0" fmla="*/ 0 w 1763040"/>
                <a:gd name="connsiteY0" fmla="*/ 1560085 h 1560085"/>
                <a:gd name="connsiteX1" fmla="*/ 1644161 w 1763040"/>
                <a:gd name="connsiteY1" fmla="*/ 918247 h 1560085"/>
                <a:gd name="connsiteX2" fmla="*/ 1763040 w 1763040"/>
                <a:gd name="connsiteY2" fmla="*/ 0 h 1560085"/>
                <a:gd name="connsiteX3" fmla="*/ 0 w 1763040"/>
                <a:gd name="connsiteY3" fmla="*/ 1560085 h 156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3040" h="1560085">
                  <a:moveTo>
                    <a:pt x="0" y="1560085"/>
                  </a:moveTo>
                  <a:lnTo>
                    <a:pt x="1644161" y="918247"/>
                  </a:lnTo>
                  <a:lnTo>
                    <a:pt x="1763040" y="0"/>
                  </a:lnTo>
                  <a:lnTo>
                    <a:pt x="0" y="1560085"/>
                  </a:lnTo>
                  <a:close/>
                </a:path>
              </a:pathLst>
            </a:custGeom>
            <a:solidFill>
              <a:srgbClr val="DB19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Forma libre 14"/>
            <p:cNvSpPr/>
            <p:nvPr/>
          </p:nvSpPr>
          <p:spPr>
            <a:xfrm>
              <a:off x="3710112" y="1448148"/>
              <a:ext cx="2144995" cy="1367327"/>
            </a:xfrm>
            <a:custGeom>
              <a:avLst/>
              <a:gdLst>
                <a:gd name="connsiteX0" fmla="*/ 0 w 2144995"/>
                <a:gd name="connsiteY0" fmla="*/ 1367327 h 1367327"/>
                <a:gd name="connsiteX1" fmla="*/ 128187 w 2144995"/>
                <a:gd name="connsiteY1" fmla="*/ 0 h 1367327"/>
                <a:gd name="connsiteX2" fmla="*/ 2144995 w 2144995"/>
                <a:gd name="connsiteY2" fmla="*/ 307648 h 1367327"/>
                <a:gd name="connsiteX3" fmla="*/ 2025354 w 2144995"/>
                <a:gd name="connsiteY3" fmla="*/ 1222048 h 1367327"/>
                <a:gd name="connsiteX4" fmla="*/ 0 w 2144995"/>
                <a:gd name="connsiteY4" fmla="*/ 1367327 h 136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995" h="1367327">
                  <a:moveTo>
                    <a:pt x="0" y="1367327"/>
                  </a:moveTo>
                  <a:lnTo>
                    <a:pt x="128187" y="0"/>
                  </a:lnTo>
                  <a:lnTo>
                    <a:pt x="2144995" y="307648"/>
                  </a:lnTo>
                  <a:lnTo>
                    <a:pt x="2025354" y="1222048"/>
                  </a:lnTo>
                  <a:lnTo>
                    <a:pt x="0" y="1367327"/>
                  </a:lnTo>
                  <a:close/>
                </a:path>
              </a:pathLst>
            </a:custGeom>
            <a:solidFill>
              <a:srgbClr val="FC776E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899592" y="908720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UNIDAD </a:t>
            </a: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 </a:t>
            </a: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 Y PREVENCIÓN DE CONFLICTO DE INTERESES DEL ÓRGANO ESTATAL DE CONTROL 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99592" y="1916832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EL VÍNCULO ENTRE EL ÓRGANO ESTATAL DE CONTROL Y CADA COMITÉ DE ÉTICA DENTRO DE LA ADMINISTRACIÓN PÚBLICA LOCAL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496091" y="3140968"/>
            <a:ext cx="7180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</a:p>
          <a:p>
            <a:pPr algn="ctr"/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EVALUAR LA CONSISTENCIA ENTRE LOS CÓDIGOS DE CONDUCTA, LOS PRINCIPIOS Y VALORES DEL CÓDIGO DE ÉTICA Y LAS REGLAS DE INTEGRIDAD </a:t>
            </a: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DETERMINAR LOS CRITERIOS DE CUMPLIMIENTO DE LOS CÓDIGOS DE ÉTICA Y DE CONDUCTA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58050" y="6054628"/>
            <a:ext cx="8041332" cy="338554"/>
          </a:xfrm>
          <a:prstGeom prst="rect">
            <a:avLst/>
          </a:prstGeom>
          <a:ln>
            <a:solidFill>
              <a:srgbClr val="6C265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 NIVEL FEDERAL SE ESTABLECE LA POSIBILIDAD DE CREACIÓN DE SUBCOMITÉS O COMISIONES  PARA EL CUMPLIMIENTO DE LAS FUNCIONES DEL COMITÉ DE ÉTICA, SIN EMBARGO NO SE TIENE ANTECEDENTE DE LA CREACIÓN DE ESTOS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76"/>
          <p:cNvSpPr/>
          <p:nvPr/>
        </p:nvSpPr>
        <p:spPr>
          <a:xfrm>
            <a:off x="8676456" y="6449980"/>
            <a:ext cx="46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es-MX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ángulo 230"/>
          <p:cNvSpPr/>
          <p:nvPr/>
        </p:nvSpPr>
        <p:spPr>
          <a:xfrm>
            <a:off x="3957382" y="745568"/>
            <a:ext cx="5094140" cy="900246"/>
          </a:xfrm>
          <a:prstGeom prst="rect">
            <a:avLst/>
          </a:prstGeom>
          <a:solidFill>
            <a:srgbClr val="F0F5E7"/>
          </a:solidFill>
          <a:ln w="19050">
            <a:solidFill>
              <a:srgbClr val="485925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DURACIÓN EN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SU CARGO </a:t>
            </a: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ANTIGÜEDAD LABORAL MÍNIMA DE </a:t>
            </a: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RECONOCIMIENTO POR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SU HONRADEZ, VOCACIÓN DE SERVICIO, INTEGRIDAD, RESPONSABILIDAD, CONFIABILIDAD, JUICIO INFORMADO, COLABORACIÓN Y TRABAJO EN EQUIPO Y COMPROMISO</a:t>
            </a: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Rectángulo 245"/>
          <p:cNvSpPr/>
          <p:nvPr/>
        </p:nvSpPr>
        <p:spPr>
          <a:xfrm>
            <a:off x="4651953" y="5084657"/>
            <a:ext cx="3391457" cy="1292662"/>
          </a:xfrm>
          <a:prstGeom prst="rect">
            <a:avLst/>
          </a:prstGeom>
          <a:solidFill>
            <a:schemeClr val="bg1"/>
          </a:solidFill>
          <a:ln w="19050">
            <a:solidFill>
              <a:srgbClr val="604B7A"/>
            </a:solidFill>
          </a:ln>
        </p:spPr>
        <p:txBody>
          <a:bodyPr wrap="square">
            <a:spAutoFit/>
          </a:bodyPr>
          <a:lstStyle/>
          <a:p>
            <a:pPr marL="257175" lvl="0" indent="-257175">
              <a:buFont typeface="+mj-lt"/>
              <a:buAutoNum type="arabicPeriod"/>
            </a:pP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UN TITULAR DE </a:t>
            </a: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lvl="0" indent="-257175">
              <a:buFont typeface="+mj-lt"/>
              <a:buAutoNum type="arabicPeriod"/>
            </a:pP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lvl="0" indent="-257175">
              <a:buFont typeface="+mj-lt"/>
              <a:buAutoNum type="arabicPeriod"/>
            </a:pP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DIRECTOR GENERAL </a:t>
            </a: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ADJUNTO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lvl="0" indent="-257175">
              <a:buFont typeface="+mj-lt"/>
              <a:buAutoNum type="arabicPeriod"/>
            </a:pP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DIRECTOR DE </a:t>
            </a: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lvl="0" indent="-257175">
              <a:buFont typeface="+mj-lt"/>
              <a:buAutoNum type="arabicPeriod"/>
            </a:pP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SUBDIRECTOR DE </a:t>
            </a: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lvl="0" indent="-257175">
              <a:buFont typeface="+mj-lt"/>
              <a:buAutoNum type="arabicPeriod"/>
            </a:pP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JEFE DE </a:t>
            </a: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lvl="0" indent="-257175">
              <a:buFont typeface="+mj-lt"/>
              <a:buAutoNum type="arabicPeriod"/>
            </a:pP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ENLACE, </a:t>
            </a: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TRES OPERATIVOS</a:t>
            </a:r>
          </a:p>
          <a:p>
            <a:pPr marL="257175" lvl="0" indent="-257175">
              <a:buFont typeface="+mj-lt"/>
              <a:buAutoNum type="arabicPeriod"/>
            </a:pPr>
            <a:endParaRPr lang="es-MX" sz="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CONFORMACIÓN DEL COMITÉ PODRÁ SER DISTINTA TOMANDO EN CUENTA LAS PARTICULARIDADES, CARACTERÍSTICAS, CONDICIONES, CIRCUNSTANCIAS O MARCO JURÍDICO DE ACTUACIÓN DE LAS DEPENDENCIAS O ENTIDADES</a:t>
            </a:r>
            <a:endParaRPr lang="es-MX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8" name="Conector angular 237"/>
          <p:cNvCxnSpPr>
            <a:stCxn id="237" idx="1"/>
            <a:endCxn id="221" idx="51"/>
          </p:cNvCxnSpPr>
          <p:nvPr/>
        </p:nvCxnSpPr>
        <p:spPr>
          <a:xfrm rot="10800000" flipV="1">
            <a:off x="6186758" y="2614042"/>
            <a:ext cx="848541" cy="1173175"/>
          </a:xfrm>
          <a:prstGeom prst="bentConnector3">
            <a:avLst>
              <a:gd name="adj1" fmla="val 90411"/>
            </a:avLst>
          </a:prstGeom>
          <a:ln w="38100">
            <a:solidFill>
              <a:srgbClr val="624B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ector angular 233"/>
          <p:cNvCxnSpPr>
            <a:stCxn id="233" idx="3"/>
          </p:cNvCxnSpPr>
          <p:nvPr/>
        </p:nvCxnSpPr>
        <p:spPr>
          <a:xfrm flipH="1">
            <a:off x="5492386" y="614763"/>
            <a:ext cx="3315992" cy="1497557"/>
          </a:xfrm>
          <a:prstGeom prst="bentConnector3">
            <a:avLst>
              <a:gd name="adj1" fmla="val -6894"/>
            </a:avLst>
          </a:prstGeom>
          <a:ln w="38100">
            <a:solidFill>
              <a:srgbClr val="485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ángulo 229"/>
          <p:cNvSpPr/>
          <p:nvPr/>
        </p:nvSpPr>
        <p:spPr>
          <a:xfrm>
            <a:off x="301895" y="5091001"/>
            <a:ext cx="3978073" cy="900246"/>
          </a:xfrm>
          <a:prstGeom prst="rect">
            <a:avLst/>
          </a:prstGeom>
          <a:solidFill>
            <a:srgbClr val="EBF6F9"/>
          </a:solidFill>
          <a:ln w="19050">
            <a:solidFill>
              <a:srgbClr val="4BACC6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CELEBRAR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POR LO MENOS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SESIONES ORDINARIAS Y EXTRAORDINARIAS EN CUALQUIER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MOMENTO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INFORMAR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AL ÓRGANO INTERNO DE CONTROL PARA QUE DETERMINE SU PRESENCIA O SOLICITUD DE DOCUMENTACIÓN  (VOZ)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7" name="Conector angular 226"/>
          <p:cNvCxnSpPr>
            <a:stCxn id="228" idx="3"/>
          </p:cNvCxnSpPr>
          <p:nvPr/>
        </p:nvCxnSpPr>
        <p:spPr>
          <a:xfrm flipV="1">
            <a:off x="2308594" y="2834090"/>
            <a:ext cx="958349" cy="2065901"/>
          </a:xfrm>
          <a:prstGeom prst="bentConnector2">
            <a:avLst/>
          </a:prstGeom>
          <a:ln w="38100">
            <a:solidFill>
              <a:srgbClr val="4BA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r 6"/>
          <p:cNvCxnSpPr>
            <a:stCxn id="222" idx="3"/>
          </p:cNvCxnSpPr>
          <p:nvPr/>
        </p:nvCxnSpPr>
        <p:spPr>
          <a:xfrm>
            <a:off x="2466245" y="560902"/>
            <a:ext cx="1352938" cy="1643962"/>
          </a:xfrm>
          <a:prstGeom prst="bentConnector2">
            <a:avLst/>
          </a:prstGeom>
          <a:ln w="38100">
            <a:solidFill>
              <a:srgbClr val="538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0" y="6852"/>
            <a:ext cx="694826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IX. COMITÉ</a:t>
            </a:r>
            <a:endParaRPr lang="es-MX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76"/>
          <p:cNvSpPr/>
          <p:nvPr/>
        </p:nvSpPr>
        <p:spPr>
          <a:xfrm>
            <a:off x="8676456" y="6449980"/>
            <a:ext cx="46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MX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7" name="Group 5"/>
          <p:cNvGrpSpPr/>
          <p:nvPr/>
        </p:nvGrpSpPr>
        <p:grpSpPr>
          <a:xfrm>
            <a:off x="2904912" y="1700808"/>
            <a:ext cx="3334175" cy="3332818"/>
            <a:chOff x="2795059" y="1260049"/>
            <a:chExt cx="3528127" cy="3526690"/>
          </a:xfrm>
        </p:grpSpPr>
        <p:sp>
          <p:nvSpPr>
            <p:cNvPr id="218" name="Freeform 14"/>
            <p:cNvSpPr>
              <a:spLocks/>
            </p:cNvSpPr>
            <p:nvPr/>
          </p:nvSpPr>
          <p:spPr bwMode="auto">
            <a:xfrm>
              <a:off x="4565594" y="1260049"/>
              <a:ext cx="1757590" cy="2179011"/>
            </a:xfrm>
            <a:custGeom>
              <a:avLst/>
              <a:gdLst>
                <a:gd name="T0" fmla="*/ 8 w 2445"/>
                <a:gd name="T1" fmla="*/ 450 h 3030"/>
                <a:gd name="T2" fmla="*/ 59 w 2445"/>
                <a:gd name="T3" fmla="*/ 518 h 3030"/>
                <a:gd name="T4" fmla="*/ 122 w 2445"/>
                <a:gd name="T5" fmla="*/ 540 h 3030"/>
                <a:gd name="T6" fmla="*/ 200 w 2445"/>
                <a:gd name="T7" fmla="*/ 526 h 3030"/>
                <a:gd name="T8" fmla="*/ 325 w 2445"/>
                <a:gd name="T9" fmla="*/ 499 h 3030"/>
                <a:gd name="T10" fmla="*/ 425 w 2445"/>
                <a:gd name="T11" fmla="*/ 509 h 3030"/>
                <a:gd name="T12" fmla="*/ 520 w 2445"/>
                <a:gd name="T13" fmla="*/ 567 h 3030"/>
                <a:gd name="T14" fmla="*/ 579 w 2445"/>
                <a:gd name="T15" fmla="*/ 662 h 3030"/>
                <a:gd name="T16" fmla="*/ 588 w 2445"/>
                <a:gd name="T17" fmla="*/ 756 h 3030"/>
                <a:gd name="T18" fmla="*/ 548 w 2445"/>
                <a:gd name="T19" fmla="*/ 863 h 3030"/>
                <a:gd name="T20" fmla="*/ 466 w 2445"/>
                <a:gd name="T21" fmla="*/ 938 h 3030"/>
                <a:gd name="T22" fmla="*/ 355 w 2445"/>
                <a:gd name="T23" fmla="*/ 966 h 3030"/>
                <a:gd name="T24" fmla="*/ 247 w 2445"/>
                <a:gd name="T25" fmla="*/ 952 h 3030"/>
                <a:gd name="T26" fmla="*/ 160 w 2445"/>
                <a:gd name="T27" fmla="*/ 927 h 3030"/>
                <a:gd name="T28" fmla="*/ 73 w 2445"/>
                <a:gd name="T29" fmla="*/ 938 h 3030"/>
                <a:gd name="T30" fmla="*/ 24 w 2445"/>
                <a:gd name="T31" fmla="*/ 982 h 3030"/>
                <a:gd name="T32" fmla="*/ 0 w 2445"/>
                <a:gd name="T33" fmla="*/ 1074 h 3030"/>
                <a:gd name="T34" fmla="*/ 151 w 2445"/>
                <a:gd name="T35" fmla="*/ 1467 h 3030"/>
                <a:gd name="T36" fmla="*/ 384 w 2445"/>
                <a:gd name="T37" fmla="*/ 1535 h 3030"/>
                <a:gd name="T38" fmla="*/ 590 w 2445"/>
                <a:gd name="T39" fmla="*/ 1652 h 3030"/>
                <a:gd name="T40" fmla="*/ 761 w 2445"/>
                <a:gd name="T41" fmla="*/ 1815 h 3030"/>
                <a:gd name="T42" fmla="*/ 891 w 2445"/>
                <a:gd name="T43" fmla="*/ 2015 h 3030"/>
                <a:gd name="T44" fmla="*/ 968 w 2445"/>
                <a:gd name="T45" fmla="*/ 2243 h 3030"/>
                <a:gd name="T46" fmla="*/ 1369 w 2445"/>
                <a:gd name="T47" fmla="*/ 2441 h 3030"/>
                <a:gd name="T48" fmla="*/ 1455 w 2445"/>
                <a:gd name="T49" fmla="*/ 2459 h 3030"/>
                <a:gd name="T50" fmla="*/ 1513 w 2445"/>
                <a:gd name="T51" fmla="*/ 2508 h 3030"/>
                <a:gd name="T52" fmla="*/ 1537 w 2445"/>
                <a:gd name="T53" fmla="*/ 2601 h 3030"/>
                <a:gd name="T54" fmla="*/ 1518 w 2445"/>
                <a:gd name="T55" fmla="*/ 2679 h 3030"/>
                <a:gd name="T56" fmla="*/ 1496 w 2445"/>
                <a:gd name="T57" fmla="*/ 2815 h 3030"/>
                <a:gd name="T58" fmla="*/ 1513 w 2445"/>
                <a:gd name="T59" fmla="*/ 2899 h 3030"/>
                <a:gd name="T60" fmla="*/ 1575 w 2445"/>
                <a:gd name="T61" fmla="*/ 2981 h 3030"/>
                <a:gd name="T62" fmla="*/ 1669 w 2445"/>
                <a:gd name="T63" fmla="*/ 3026 h 3030"/>
                <a:gd name="T64" fmla="*/ 1754 w 2445"/>
                <a:gd name="T65" fmla="*/ 3026 h 3030"/>
                <a:gd name="T66" fmla="*/ 1848 w 2445"/>
                <a:gd name="T67" fmla="*/ 2981 h 3030"/>
                <a:gd name="T68" fmla="*/ 1910 w 2445"/>
                <a:gd name="T69" fmla="*/ 2899 h 3030"/>
                <a:gd name="T70" fmla="*/ 1927 w 2445"/>
                <a:gd name="T71" fmla="*/ 2815 h 3030"/>
                <a:gd name="T72" fmla="*/ 1903 w 2445"/>
                <a:gd name="T73" fmla="*/ 2679 h 3030"/>
                <a:gd name="T74" fmla="*/ 1884 w 2445"/>
                <a:gd name="T75" fmla="*/ 2601 h 3030"/>
                <a:gd name="T76" fmla="*/ 1910 w 2445"/>
                <a:gd name="T77" fmla="*/ 2508 h 3030"/>
                <a:gd name="T78" fmla="*/ 1968 w 2445"/>
                <a:gd name="T79" fmla="*/ 2459 h 3030"/>
                <a:gd name="T80" fmla="*/ 2445 w 2445"/>
                <a:gd name="T81" fmla="*/ 2441 h 3030"/>
                <a:gd name="T82" fmla="*/ 2433 w 2445"/>
                <a:gd name="T83" fmla="*/ 2192 h 3030"/>
                <a:gd name="T84" fmla="*/ 2380 w 2445"/>
                <a:gd name="T85" fmla="*/ 1890 h 3030"/>
                <a:gd name="T86" fmla="*/ 2295 w 2445"/>
                <a:gd name="T87" fmla="*/ 1603 h 3030"/>
                <a:gd name="T88" fmla="*/ 2174 w 2445"/>
                <a:gd name="T89" fmla="*/ 1332 h 3030"/>
                <a:gd name="T90" fmla="*/ 2024 w 2445"/>
                <a:gd name="T91" fmla="*/ 1079 h 3030"/>
                <a:gd name="T92" fmla="*/ 1846 w 2445"/>
                <a:gd name="T93" fmla="*/ 846 h 3030"/>
                <a:gd name="T94" fmla="*/ 1640 w 2445"/>
                <a:gd name="T95" fmla="*/ 637 h 3030"/>
                <a:gd name="T96" fmla="*/ 1412 w 2445"/>
                <a:gd name="T97" fmla="*/ 453 h 3030"/>
                <a:gd name="T98" fmla="*/ 1163 w 2445"/>
                <a:gd name="T99" fmla="*/ 298 h 3030"/>
                <a:gd name="T100" fmla="*/ 894 w 2445"/>
                <a:gd name="T101" fmla="*/ 171 h 3030"/>
                <a:gd name="T102" fmla="*/ 610 w 2445"/>
                <a:gd name="T103" fmla="*/ 79 h 3030"/>
                <a:gd name="T104" fmla="*/ 311 w 2445"/>
                <a:gd name="T105" fmla="*/ 21 h 3030"/>
                <a:gd name="T106" fmla="*/ 0 w 2445"/>
                <a:gd name="T107" fmla="*/ 0 h 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5" h="3030">
                  <a:moveTo>
                    <a:pt x="0" y="390"/>
                  </a:moveTo>
                  <a:lnTo>
                    <a:pt x="0" y="390"/>
                  </a:lnTo>
                  <a:lnTo>
                    <a:pt x="0" y="410"/>
                  </a:lnTo>
                  <a:lnTo>
                    <a:pt x="3" y="431"/>
                  </a:lnTo>
                  <a:lnTo>
                    <a:pt x="8" y="450"/>
                  </a:lnTo>
                  <a:lnTo>
                    <a:pt x="14" y="466"/>
                  </a:lnTo>
                  <a:lnTo>
                    <a:pt x="24" y="482"/>
                  </a:lnTo>
                  <a:lnTo>
                    <a:pt x="33" y="496"/>
                  </a:lnTo>
                  <a:lnTo>
                    <a:pt x="45" y="509"/>
                  </a:lnTo>
                  <a:lnTo>
                    <a:pt x="59" y="518"/>
                  </a:lnTo>
                  <a:lnTo>
                    <a:pt x="59" y="518"/>
                  </a:lnTo>
                  <a:lnTo>
                    <a:pt x="73" y="528"/>
                  </a:lnTo>
                  <a:lnTo>
                    <a:pt x="89" y="534"/>
                  </a:lnTo>
                  <a:lnTo>
                    <a:pt x="105" y="539"/>
                  </a:lnTo>
                  <a:lnTo>
                    <a:pt x="122" y="540"/>
                  </a:lnTo>
                  <a:lnTo>
                    <a:pt x="141" y="540"/>
                  </a:lnTo>
                  <a:lnTo>
                    <a:pt x="160" y="537"/>
                  </a:lnTo>
                  <a:lnTo>
                    <a:pt x="179" y="532"/>
                  </a:lnTo>
                  <a:lnTo>
                    <a:pt x="200" y="526"/>
                  </a:lnTo>
                  <a:lnTo>
                    <a:pt x="200" y="526"/>
                  </a:lnTo>
                  <a:lnTo>
                    <a:pt x="214" y="521"/>
                  </a:lnTo>
                  <a:lnTo>
                    <a:pt x="247" y="512"/>
                  </a:lnTo>
                  <a:lnTo>
                    <a:pt x="270" y="507"/>
                  </a:lnTo>
                  <a:lnTo>
                    <a:pt x="296" y="502"/>
                  </a:lnTo>
                  <a:lnTo>
                    <a:pt x="325" y="499"/>
                  </a:lnTo>
                  <a:lnTo>
                    <a:pt x="355" y="499"/>
                  </a:lnTo>
                  <a:lnTo>
                    <a:pt x="355" y="499"/>
                  </a:lnTo>
                  <a:lnTo>
                    <a:pt x="379" y="499"/>
                  </a:lnTo>
                  <a:lnTo>
                    <a:pt x="403" y="504"/>
                  </a:lnTo>
                  <a:lnTo>
                    <a:pt x="425" y="509"/>
                  </a:lnTo>
                  <a:lnTo>
                    <a:pt x="445" y="517"/>
                  </a:lnTo>
                  <a:lnTo>
                    <a:pt x="466" y="526"/>
                  </a:lnTo>
                  <a:lnTo>
                    <a:pt x="487" y="539"/>
                  </a:lnTo>
                  <a:lnTo>
                    <a:pt x="504" y="551"/>
                  </a:lnTo>
                  <a:lnTo>
                    <a:pt x="520" y="567"/>
                  </a:lnTo>
                  <a:lnTo>
                    <a:pt x="536" y="583"/>
                  </a:lnTo>
                  <a:lnTo>
                    <a:pt x="548" y="602"/>
                  </a:lnTo>
                  <a:lnTo>
                    <a:pt x="561" y="621"/>
                  </a:lnTo>
                  <a:lnTo>
                    <a:pt x="571" y="642"/>
                  </a:lnTo>
                  <a:lnTo>
                    <a:pt x="579" y="662"/>
                  </a:lnTo>
                  <a:lnTo>
                    <a:pt x="585" y="684"/>
                  </a:lnTo>
                  <a:lnTo>
                    <a:pt x="588" y="708"/>
                  </a:lnTo>
                  <a:lnTo>
                    <a:pt x="590" y="732"/>
                  </a:lnTo>
                  <a:lnTo>
                    <a:pt x="590" y="732"/>
                  </a:lnTo>
                  <a:lnTo>
                    <a:pt x="588" y="756"/>
                  </a:lnTo>
                  <a:lnTo>
                    <a:pt x="585" y="780"/>
                  </a:lnTo>
                  <a:lnTo>
                    <a:pt x="579" y="802"/>
                  </a:lnTo>
                  <a:lnTo>
                    <a:pt x="571" y="824"/>
                  </a:lnTo>
                  <a:lnTo>
                    <a:pt x="561" y="844"/>
                  </a:lnTo>
                  <a:lnTo>
                    <a:pt x="548" y="863"/>
                  </a:lnTo>
                  <a:lnTo>
                    <a:pt x="536" y="881"/>
                  </a:lnTo>
                  <a:lnTo>
                    <a:pt x="520" y="898"/>
                  </a:lnTo>
                  <a:lnTo>
                    <a:pt x="504" y="913"/>
                  </a:lnTo>
                  <a:lnTo>
                    <a:pt x="487" y="927"/>
                  </a:lnTo>
                  <a:lnTo>
                    <a:pt x="466" y="938"/>
                  </a:lnTo>
                  <a:lnTo>
                    <a:pt x="445" y="947"/>
                  </a:lnTo>
                  <a:lnTo>
                    <a:pt x="425" y="955"/>
                  </a:lnTo>
                  <a:lnTo>
                    <a:pt x="403" y="962"/>
                  </a:lnTo>
                  <a:lnTo>
                    <a:pt x="379" y="965"/>
                  </a:lnTo>
                  <a:lnTo>
                    <a:pt x="355" y="966"/>
                  </a:lnTo>
                  <a:lnTo>
                    <a:pt x="355" y="966"/>
                  </a:lnTo>
                  <a:lnTo>
                    <a:pt x="325" y="965"/>
                  </a:lnTo>
                  <a:lnTo>
                    <a:pt x="296" y="962"/>
                  </a:lnTo>
                  <a:lnTo>
                    <a:pt x="270" y="957"/>
                  </a:lnTo>
                  <a:lnTo>
                    <a:pt x="247" y="952"/>
                  </a:lnTo>
                  <a:lnTo>
                    <a:pt x="214" y="943"/>
                  </a:lnTo>
                  <a:lnTo>
                    <a:pt x="200" y="938"/>
                  </a:lnTo>
                  <a:lnTo>
                    <a:pt x="200" y="938"/>
                  </a:lnTo>
                  <a:lnTo>
                    <a:pt x="179" y="932"/>
                  </a:lnTo>
                  <a:lnTo>
                    <a:pt x="160" y="927"/>
                  </a:lnTo>
                  <a:lnTo>
                    <a:pt x="141" y="925"/>
                  </a:lnTo>
                  <a:lnTo>
                    <a:pt x="122" y="925"/>
                  </a:lnTo>
                  <a:lnTo>
                    <a:pt x="105" y="927"/>
                  </a:lnTo>
                  <a:lnTo>
                    <a:pt x="89" y="930"/>
                  </a:lnTo>
                  <a:lnTo>
                    <a:pt x="73" y="938"/>
                  </a:lnTo>
                  <a:lnTo>
                    <a:pt x="59" y="946"/>
                  </a:lnTo>
                  <a:lnTo>
                    <a:pt x="59" y="946"/>
                  </a:lnTo>
                  <a:lnTo>
                    <a:pt x="45" y="957"/>
                  </a:lnTo>
                  <a:lnTo>
                    <a:pt x="33" y="968"/>
                  </a:lnTo>
                  <a:lnTo>
                    <a:pt x="24" y="982"/>
                  </a:lnTo>
                  <a:lnTo>
                    <a:pt x="14" y="998"/>
                  </a:lnTo>
                  <a:lnTo>
                    <a:pt x="8" y="1016"/>
                  </a:lnTo>
                  <a:lnTo>
                    <a:pt x="3" y="1035"/>
                  </a:lnTo>
                  <a:lnTo>
                    <a:pt x="0" y="1054"/>
                  </a:lnTo>
                  <a:lnTo>
                    <a:pt x="0" y="1074"/>
                  </a:lnTo>
                  <a:lnTo>
                    <a:pt x="0" y="1454"/>
                  </a:lnTo>
                  <a:lnTo>
                    <a:pt x="0" y="1454"/>
                  </a:lnTo>
                  <a:lnTo>
                    <a:pt x="51" y="1456"/>
                  </a:lnTo>
                  <a:lnTo>
                    <a:pt x="100" y="1461"/>
                  </a:lnTo>
                  <a:lnTo>
                    <a:pt x="151" y="1467"/>
                  </a:lnTo>
                  <a:lnTo>
                    <a:pt x="198" y="1476"/>
                  </a:lnTo>
                  <a:lnTo>
                    <a:pt x="246" y="1488"/>
                  </a:lnTo>
                  <a:lnTo>
                    <a:pt x="293" y="1500"/>
                  </a:lnTo>
                  <a:lnTo>
                    <a:pt x="339" y="1516"/>
                  </a:lnTo>
                  <a:lnTo>
                    <a:pt x="384" y="1535"/>
                  </a:lnTo>
                  <a:lnTo>
                    <a:pt x="426" y="1554"/>
                  </a:lnTo>
                  <a:lnTo>
                    <a:pt x="469" y="1576"/>
                  </a:lnTo>
                  <a:lnTo>
                    <a:pt x="510" y="1600"/>
                  </a:lnTo>
                  <a:lnTo>
                    <a:pt x="552" y="1625"/>
                  </a:lnTo>
                  <a:lnTo>
                    <a:pt x="590" y="1652"/>
                  </a:lnTo>
                  <a:lnTo>
                    <a:pt x="628" y="1682"/>
                  </a:lnTo>
                  <a:lnTo>
                    <a:pt x="663" y="1712"/>
                  </a:lnTo>
                  <a:lnTo>
                    <a:pt x="697" y="1746"/>
                  </a:lnTo>
                  <a:lnTo>
                    <a:pt x="731" y="1781"/>
                  </a:lnTo>
                  <a:lnTo>
                    <a:pt x="761" y="1815"/>
                  </a:lnTo>
                  <a:lnTo>
                    <a:pt x="791" y="1853"/>
                  </a:lnTo>
                  <a:lnTo>
                    <a:pt x="818" y="1891"/>
                  </a:lnTo>
                  <a:lnTo>
                    <a:pt x="843" y="1931"/>
                  </a:lnTo>
                  <a:lnTo>
                    <a:pt x="869" y="1972"/>
                  </a:lnTo>
                  <a:lnTo>
                    <a:pt x="891" y="2015"/>
                  </a:lnTo>
                  <a:lnTo>
                    <a:pt x="910" y="2058"/>
                  </a:lnTo>
                  <a:lnTo>
                    <a:pt x="927" y="2104"/>
                  </a:lnTo>
                  <a:lnTo>
                    <a:pt x="943" y="2148"/>
                  </a:lnTo>
                  <a:lnTo>
                    <a:pt x="957" y="2196"/>
                  </a:lnTo>
                  <a:lnTo>
                    <a:pt x="968" y="2243"/>
                  </a:lnTo>
                  <a:lnTo>
                    <a:pt x="978" y="2291"/>
                  </a:lnTo>
                  <a:lnTo>
                    <a:pt x="984" y="2341"/>
                  </a:lnTo>
                  <a:lnTo>
                    <a:pt x="989" y="2390"/>
                  </a:lnTo>
                  <a:lnTo>
                    <a:pt x="991" y="2441"/>
                  </a:lnTo>
                  <a:lnTo>
                    <a:pt x="1369" y="2441"/>
                  </a:lnTo>
                  <a:lnTo>
                    <a:pt x="1369" y="2441"/>
                  </a:lnTo>
                  <a:lnTo>
                    <a:pt x="1393" y="2443"/>
                  </a:lnTo>
                  <a:lnTo>
                    <a:pt x="1414" y="2446"/>
                  </a:lnTo>
                  <a:lnTo>
                    <a:pt x="1436" y="2451"/>
                  </a:lnTo>
                  <a:lnTo>
                    <a:pt x="1455" y="2459"/>
                  </a:lnTo>
                  <a:lnTo>
                    <a:pt x="1472" y="2468"/>
                  </a:lnTo>
                  <a:lnTo>
                    <a:pt x="1488" y="2479"/>
                  </a:lnTo>
                  <a:lnTo>
                    <a:pt x="1501" y="2492"/>
                  </a:lnTo>
                  <a:lnTo>
                    <a:pt x="1513" y="2508"/>
                  </a:lnTo>
                  <a:lnTo>
                    <a:pt x="1513" y="2508"/>
                  </a:lnTo>
                  <a:lnTo>
                    <a:pt x="1523" y="2525"/>
                  </a:lnTo>
                  <a:lnTo>
                    <a:pt x="1531" y="2542"/>
                  </a:lnTo>
                  <a:lnTo>
                    <a:pt x="1536" y="2562"/>
                  </a:lnTo>
                  <a:lnTo>
                    <a:pt x="1537" y="2581"/>
                  </a:lnTo>
                  <a:lnTo>
                    <a:pt x="1537" y="2601"/>
                  </a:lnTo>
                  <a:lnTo>
                    <a:pt x="1536" y="2623"/>
                  </a:lnTo>
                  <a:lnTo>
                    <a:pt x="1531" y="2644"/>
                  </a:lnTo>
                  <a:lnTo>
                    <a:pt x="1523" y="2666"/>
                  </a:lnTo>
                  <a:lnTo>
                    <a:pt x="1523" y="2666"/>
                  </a:lnTo>
                  <a:lnTo>
                    <a:pt x="1518" y="2679"/>
                  </a:lnTo>
                  <a:lnTo>
                    <a:pt x="1510" y="2712"/>
                  </a:lnTo>
                  <a:lnTo>
                    <a:pt x="1504" y="2734"/>
                  </a:lnTo>
                  <a:lnTo>
                    <a:pt x="1501" y="2758"/>
                  </a:lnTo>
                  <a:lnTo>
                    <a:pt x="1498" y="2786"/>
                  </a:lnTo>
                  <a:lnTo>
                    <a:pt x="1496" y="2815"/>
                  </a:lnTo>
                  <a:lnTo>
                    <a:pt x="1496" y="2815"/>
                  </a:lnTo>
                  <a:lnTo>
                    <a:pt x="1498" y="2837"/>
                  </a:lnTo>
                  <a:lnTo>
                    <a:pt x="1501" y="2859"/>
                  </a:lnTo>
                  <a:lnTo>
                    <a:pt x="1506" y="2878"/>
                  </a:lnTo>
                  <a:lnTo>
                    <a:pt x="1513" y="2899"/>
                  </a:lnTo>
                  <a:lnTo>
                    <a:pt x="1523" y="2918"/>
                  </a:lnTo>
                  <a:lnTo>
                    <a:pt x="1532" y="2935"/>
                  </a:lnTo>
                  <a:lnTo>
                    <a:pt x="1545" y="2951"/>
                  </a:lnTo>
                  <a:lnTo>
                    <a:pt x="1559" y="2967"/>
                  </a:lnTo>
                  <a:lnTo>
                    <a:pt x="1575" y="2981"/>
                  </a:lnTo>
                  <a:lnTo>
                    <a:pt x="1591" y="2994"/>
                  </a:lnTo>
                  <a:lnTo>
                    <a:pt x="1609" y="3003"/>
                  </a:lnTo>
                  <a:lnTo>
                    <a:pt x="1628" y="3013"/>
                  </a:lnTo>
                  <a:lnTo>
                    <a:pt x="1648" y="3021"/>
                  </a:lnTo>
                  <a:lnTo>
                    <a:pt x="1669" y="3026"/>
                  </a:lnTo>
                  <a:lnTo>
                    <a:pt x="1689" y="3029"/>
                  </a:lnTo>
                  <a:lnTo>
                    <a:pt x="1712" y="3030"/>
                  </a:lnTo>
                  <a:lnTo>
                    <a:pt x="1712" y="3030"/>
                  </a:lnTo>
                  <a:lnTo>
                    <a:pt x="1734" y="3029"/>
                  </a:lnTo>
                  <a:lnTo>
                    <a:pt x="1754" y="3026"/>
                  </a:lnTo>
                  <a:lnTo>
                    <a:pt x="1775" y="3021"/>
                  </a:lnTo>
                  <a:lnTo>
                    <a:pt x="1796" y="3013"/>
                  </a:lnTo>
                  <a:lnTo>
                    <a:pt x="1813" y="3003"/>
                  </a:lnTo>
                  <a:lnTo>
                    <a:pt x="1832" y="2994"/>
                  </a:lnTo>
                  <a:lnTo>
                    <a:pt x="1848" y="2981"/>
                  </a:lnTo>
                  <a:lnTo>
                    <a:pt x="1864" y="2967"/>
                  </a:lnTo>
                  <a:lnTo>
                    <a:pt x="1876" y="2951"/>
                  </a:lnTo>
                  <a:lnTo>
                    <a:pt x="1889" y="2935"/>
                  </a:lnTo>
                  <a:lnTo>
                    <a:pt x="1900" y="2918"/>
                  </a:lnTo>
                  <a:lnTo>
                    <a:pt x="1910" y="2899"/>
                  </a:lnTo>
                  <a:lnTo>
                    <a:pt x="1916" y="2878"/>
                  </a:lnTo>
                  <a:lnTo>
                    <a:pt x="1922" y="2859"/>
                  </a:lnTo>
                  <a:lnTo>
                    <a:pt x="1925" y="2837"/>
                  </a:lnTo>
                  <a:lnTo>
                    <a:pt x="1927" y="2815"/>
                  </a:lnTo>
                  <a:lnTo>
                    <a:pt x="1927" y="2815"/>
                  </a:lnTo>
                  <a:lnTo>
                    <a:pt x="1925" y="2786"/>
                  </a:lnTo>
                  <a:lnTo>
                    <a:pt x="1922" y="2758"/>
                  </a:lnTo>
                  <a:lnTo>
                    <a:pt x="1918" y="2734"/>
                  </a:lnTo>
                  <a:lnTo>
                    <a:pt x="1913" y="2712"/>
                  </a:lnTo>
                  <a:lnTo>
                    <a:pt x="1903" y="2679"/>
                  </a:lnTo>
                  <a:lnTo>
                    <a:pt x="1900" y="2666"/>
                  </a:lnTo>
                  <a:lnTo>
                    <a:pt x="1900" y="2666"/>
                  </a:lnTo>
                  <a:lnTo>
                    <a:pt x="1892" y="2644"/>
                  </a:lnTo>
                  <a:lnTo>
                    <a:pt x="1887" y="2623"/>
                  </a:lnTo>
                  <a:lnTo>
                    <a:pt x="1884" y="2601"/>
                  </a:lnTo>
                  <a:lnTo>
                    <a:pt x="1884" y="2581"/>
                  </a:lnTo>
                  <a:lnTo>
                    <a:pt x="1887" y="2562"/>
                  </a:lnTo>
                  <a:lnTo>
                    <a:pt x="1892" y="2542"/>
                  </a:lnTo>
                  <a:lnTo>
                    <a:pt x="1900" y="2525"/>
                  </a:lnTo>
                  <a:lnTo>
                    <a:pt x="1910" y="2508"/>
                  </a:lnTo>
                  <a:lnTo>
                    <a:pt x="1910" y="2508"/>
                  </a:lnTo>
                  <a:lnTo>
                    <a:pt x="1921" y="2492"/>
                  </a:lnTo>
                  <a:lnTo>
                    <a:pt x="1935" y="2479"/>
                  </a:lnTo>
                  <a:lnTo>
                    <a:pt x="1951" y="2468"/>
                  </a:lnTo>
                  <a:lnTo>
                    <a:pt x="1968" y="2459"/>
                  </a:lnTo>
                  <a:lnTo>
                    <a:pt x="1987" y="2451"/>
                  </a:lnTo>
                  <a:lnTo>
                    <a:pt x="2008" y="2446"/>
                  </a:lnTo>
                  <a:lnTo>
                    <a:pt x="2030" y="2443"/>
                  </a:lnTo>
                  <a:lnTo>
                    <a:pt x="2054" y="2441"/>
                  </a:lnTo>
                  <a:lnTo>
                    <a:pt x="2445" y="2441"/>
                  </a:lnTo>
                  <a:lnTo>
                    <a:pt x="2445" y="2441"/>
                  </a:lnTo>
                  <a:lnTo>
                    <a:pt x="2445" y="2378"/>
                  </a:lnTo>
                  <a:lnTo>
                    <a:pt x="2442" y="2316"/>
                  </a:lnTo>
                  <a:lnTo>
                    <a:pt x="2437" y="2254"/>
                  </a:lnTo>
                  <a:lnTo>
                    <a:pt x="2433" y="2192"/>
                  </a:lnTo>
                  <a:lnTo>
                    <a:pt x="2425" y="2131"/>
                  </a:lnTo>
                  <a:lnTo>
                    <a:pt x="2415" y="2070"/>
                  </a:lnTo>
                  <a:lnTo>
                    <a:pt x="2406" y="2010"/>
                  </a:lnTo>
                  <a:lnTo>
                    <a:pt x="2395" y="1950"/>
                  </a:lnTo>
                  <a:lnTo>
                    <a:pt x="2380" y="1890"/>
                  </a:lnTo>
                  <a:lnTo>
                    <a:pt x="2366" y="1831"/>
                  </a:lnTo>
                  <a:lnTo>
                    <a:pt x="2350" y="1774"/>
                  </a:lnTo>
                  <a:lnTo>
                    <a:pt x="2333" y="1716"/>
                  </a:lnTo>
                  <a:lnTo>
                    <a:pt x="2314" y="1659"/>
                  </a:lnTo>
                  <a:lnTo>
                    <a:pt x="2295" y="1603"/>
                  </a:lnTo>
                  <a:lnTo>
                    <a:pt x="2273" y="1548"/>
                  </a:lnTo>
                  <a:lnTo>
                    <a:pt x="2250" y="1492"/>
                  </a:lnTo>
                  <a:lnTo>
                    <a:pt x="2227" y="1438"/>
                  </a:lnTo>
                  <a:lnTo>
                    <a:pt x="2201" y="1385"/>
                  </a:lnTo>
                  <a:lnTo>
                    <a:pt x="2174" y="1332"/>
                  </a:lnTo>
                  <a:lnTo>
                    <a:pt x="2147" y="1280"/>
                  </a:lnTo>
                  <a:lnTo>
                    <a:pt x="2119" y="1228"/>
                  </a:lnTo>
                  <a:lnTo>
                    <a:pt x="2089" y="1177"/>
                  </a:lnTo>
                  <a:lnTo>
                    <a:pt x="2057" y="1128"/>
                  </a:lnTo>
                  <a:lnTo>
                    <a:pt x="2024" y="1079"/>
                  </a:lnTo>
                  <a:lnTo>
                    <a:pt x="1990" y="1030"/>
                  </a:lnTo>
                  <a:lnTo>
                    <a:pt x="1956" y="982"/>
                  </a:lnTo>
                  <a:lnTo>
                    <a:pt x="1921" y="936"/>
                  </a:lnTo>
                  <a:lnTo>
                    <a:pt x="1884" y="890"/>
                  </a:lnTo>
                  <a:lnTo>
                    <a:pt x="1846" y="846"/>
                  </a:lnTo>
                  <a:lnTo>
                    <a:pt x="1807" y="802"/>
                  </a:lnTo>
                  <a:lnTo>
                    <a:pt x="1767" y="759"/>
                  </a:lnTo>
                  <a:lnTo>
                    <a:pt x="1726" y="718"/>
                  </a:lnTo>
                  <a:lnTo>
                    <a:pt x="1683" y="677"/>
                  </a:lnTo>
                  <a:lnTo>
                    <a:pt x="1640" y="637"/>
                  </a:lnTo>
                  <a:lnTo>
                    <a:pt x="1597" y="597"/>
                  </a:lnTo>
                  <a:lnTo>
                    <a:pt x="1551" y="561"/>
                  </a:lnTo>
                  <a:lnTo>
                    <a:pt x="1507" y="523"/>
                  </a:lnTo>
                  <a:lnTo>
                    <a:pt x="1460" y="488"/>
                  </a:lnTo>
                  <a:lnTo>
                    <a:pt x="1412" y="453"/>
                  </a:lnTo>
                  <a:lnTo>
                    <a:pt x="1365" y="420"/>
                  </a:lnTo>
                  <a:lnTo>
                    <a:pt x="1315" y="387"/>
                  </a:lnTo>
                  <a:lnTo>
                    <a:pt x="1265" y="357"/>
                  </a:lnTo>
                  <a:lnTo>
                    <a:pt x="1214" y="326"/>
                  </a:lnTo>
                  <a:lnTo>
                    <a:pt x="1163" y="298"/>
                  </a:lnTo>
                  <a:lnTo>
                    <a:pt x="1111" y="269"/>
                  </a:lnTo>
                  <a:lnTo>
                    <a:pt x="1057" y="244"/>
                  </a:lnTo>
                  <a:lnTo>
                    <a:pt x="1005" y="219"/>
                  </a:lnTo>
                  <a:lnTo>
                    <a:pt x="949" y="195"/>
                  </a:lnTo>
                  <a:lnTo>
                    <a:pt x="894" y="171"/>
                  </a:lnTo>
                  <a:lnTo>
                    <a:pt x="838" y="151"/>
                  </a:lnTo>
                  <a:lnTo>
                    <a:pt x="783" y="130"/>
                  </a:lnTo>
                  <a:lnTo>
                    <a:pt x="726" y="113"/>
                  </a:lnTo>
                  <a:lnTo>
                    <a:pt x="667" y="95"/>
                  </a:lnTo>
                  <a:lnTo>
                    <a:pt x="610" y="79"/>
                  </a:lnTo>
                  <a:lnTo>
                    <a:pt x="552" y="65"/>
                  </a:lnTo>
                  <a:lnTo>
                    <a:pt x="491" y="52"/>
                  </a:lnTo>
                  <a:lnTo>
                    <a:pt x="431" y="40"/>
                  </a:lnTo>
                  <a:lnTo>
                    <a:pt x="371" y="30"/>
                  </a:lnTo>
                  <a:lnTo>
                    <a:pt x="311" y="21"/>
                  </a:lnTo>
                  <a:lnTo>
                    <a:pt x="249" y="14"/>
                  </a:lnTo>
                  <a:lnTo>
                    <a:pt x="187" y="8"/>
                  </a:lnTo>
                  <a:lnTo>
                    <a:pt x="125" y="5"/>
                  </a:lnTo>
                  <a:lnTo>
                    <a:pt x="64" y="2"/>
                  </a:lnTo>
                  <a:lnTo>
                    <a:pt x="0" y="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485925"/>
            </a:solidFill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/>
            </a:p>
          </p:txBody>
        </p:sp>
        <p:sp>
          <p:nvSpPr>
            <p:cNvPr id="219" name="Freeform 15"/>
            <p:cNvSpPr>
              <a:spLocks/>
            </p:cNvSpPr>
            <p:nvPr/>
          </p:nvSpPr>
          <p:spPr bwMode="auto">
            <a:xfrm>
              <a:off x="2795059" y="1260049"/>
              <a:ext cx="2180448" cy="1759030"/>
            </a:xfrm>
            <a:custGeom>
              <a:avLst/>
              <a:gdLst>
                <a:gd name="T0" fmla="*/ 447 w 3032"/>
                <a:gd name="T1" fmla="*/ 2436 h 2446"/>
                <a:gd name="T2" fmla="*/ 517 w 3032"/>
                <a:gd name="T3" fmla="*/ 2387 h 2446"/>
                <a:gd name="T4" fmla="*/ 539 w 3032"/>
                <a:gd name="T5" fmla="*/ 2322 h 2446"/>
                <a:gd name="T6" fmla="*/ 525 w 3032"/>
                <a:gd name="T7" fmla="*/ 2246 h 2446"/>
                <a:gd name="T8" fmla="*/ 498 w 3032"/>
                <a:gd name="T9" fmla="*/ 2121 h 2446"/>
                <a:gd name="T10" fmla="*/ 507 w 3032"/>
                <a:gd name="T11" fmla="*/ 2021 h 2446"/>
                <a:gd name="T12" fmla="*/ 566 w 3032"/>
                <a:gd name="T13" fmla="*/ 1925 h 2446"/>
                <a:gd name="T14" fmla="*/ 661 w 3032"/>
                <a:gd name="T15" fmla="*/ 1868 h 2446"/>
                <a:gd name="T16" fmla="*/ 754 w 3032"/>
                <a:gd name="T17" fmla="*/ 1858 h 2446"/>
                <a:gd name="T18" fmla="*/ 861 w 3032"/>
                <a:gd name="T19" fmla="*/ 1896 h 2446"/>
                <a:gd name="T20" fmla="*/ 937 w 3032"/>
                <a:gd name="T21" fmla="*/ 1979 h 2446"/>
                <a:gd name="T22" fmla="*/ 965 w 3032"/>
                <a:gd name="T23" fmla="*/ 2091 h 2446"/>
                <a:gd name="T24" fmla="*/ 951 w 3032"/>
                <a:gd name="T25" fmla="*/ 2199 h 2446"/>
                <a:gd name="T26" fmla="*/ 926 w 3032"/>
                <a:gd name="T27" fmla="*/ 2286 h 2446"/>
                <a:gd name="T28" fmla="*/ 935 w 3032"/>
                <a:gd name="T29" fmla="*/ 2373 h 2446"/>
                <a:gd name="T30" fmla="*/ 981 w 3032"/>
                <a:gd name="T31" fmla="*/ 2422 h 2446"/>
                <a:gd name="T32" fmla="*/ 1073 w 3032"/>
                <a:gd name="T33" fmla="*/ 2446 h 2446"/>
                <a:gd name="T34" fmla="*/ 1468 w 3032"/>
                <a:gd name="T35" fmla="*/ 2295 h 2446"/>
                <a:gd name="T36" fmla="*/ 1536 w 3032"/>
                <a:gd name="T37" fmla="*/ 2063 h 2446"/>
                <a:gd name="T38" fmla="*/ 1653 w 3032"/>
                <a:gd name="T39" fmla="*/ 1857 h 2446"/>
                <a:gd name="T40" fmla="*/ 1816 w 3032"/>
                <a:gd name="T41" fmla="*/ 1686 h 2446"/>
                <a:gd name="T42" fmla="*/ 2016 w 3032"/>
                <a:gd name="T43" fmla="*/ 1556 h 2446"/>
                <a:gd name="T44" fmla="*/ 2244 w 3032"/>
                <a:gd name="T45" fmla="*/ 1476 h 2446"/>
                <a:gd name="T46" fmla="*/ 2442 w 3032"/>
                <a:gd name="T47" fmla="*/ 1074 h 2446"/>
                <a:gd name="T48" fmla="*/ 2460 w 3032"/>
                <a:gd name="T49" fmla="*/ 989 h 2446"/>
                <a:gd name="T50" fmla="*/ 2509 w 3032"/>
                <a:gd name="T51" fmla="*/ 930 h 2446"/>
                <a:gd name="T52" fmla="*/ 2602 w 3032"/>
                <a:gd name="T53" fmla="*/ 906 h 2446"/>
                <a:gd name="T54" fmla="*/ 2680 w 3032"/>
                <a:gd name="T55" fmla="*/ 925 h 2446"/>
                <a:gd name="T56" fmla="*/ 2816 w 3032"/>
                <a:gd name="T57" fmla="*/ 947 h 2446"/>
                <a:gd name="T58" fmla="*/ 2900 w 3032"/>
                <a:gd name="T59" fmla="*/ 930 h 2446"/>
                <a:gd name="T60" fmla="*/ 2982 w 3032"/>
                <a:gd name="T61" fmla="*/ 868 h 2446"/>
                <a:gd name="T62" fmla="*/ 3027 w 3032"/>
                <a:gd name="T63" fmla="*/ 776 h 2446"/>
                <a:gd name="T64" fmla="*/ 3027 w 3032"/>
                <a:gd name="T65" fmla="*/ 689 h 2446"/>
                <a:gd name="T66" fmla="*/ 2982 w 3032"/>
                <a:gd name="T67" fmla="*/ 596 h 2446"/>
                <a:gd name="T68" fmla="*/ 2900 w 3032"/>
                <a:gd name="T69" fmla="*/ 534 h 2446"/>
                <a:gd name="T70" fmla="*/ 2816 w 3032"/>
                <a:gd name="T71" fmla="*/ 518 h 2446"/>
                <a:gd name="T72" fmla="*/ 2680 w 3032"/>
                <a:gd name="T73" fmla="*/ 540 h 2446"/>
                <a:gd name="T74" fmla="*/ 2602 w 3032"/>
                <a:gd name="T75" fmla="*/ 559 h 2446"/>
                <a:gd name="T76" fmla="*/ 2509 w 3032"/>
                <a:gd name="T77" fmla="*/ 534 h 2446"/>
                <a:gd name="T78" fmla="*/ 2460 w 3032"/>
                <a:gd name="T79" fmla="*/ 475 h 2446"/>
                <a:gd name="T80" fmla="*/ 2442 w 3032"/>
                <a:gd name="T81" fmla="*/ 0 h 2446"/>
                <a:gd name="T82" fmla="*/ 2193 w 3032"/>
                <a:gd name="T83" fmla="*/ 14 h 2446"/>
                <a:gd name="T84" fmla="*/ 1891 w 3032"/>
                <a:gd name="T85" fmla="*/ 65 h 2446"/>
                <a:gd name="T86" fmla="*/ 1604 w 3032"/>
                <a:gd name="T87" fmla="*/ 152 h 2446"/>
                <a:gd name="T88" fmla="*/ 1331 w 3032"/>
                <a:gd name="T89" fmla="*/ 271 h 2446"/>
                <a:gd name="T90" fmla="*/ 1079 w 3032"/>
                <a:gd name="T91" fmla="*/ 422 h 2446"/>
                <a:gd name="T92" fmla="*/ 846 w 3032"/>
                <a:gd name="T93" fmla="*/ 601 h 2446"/>
                <a:gd name="T94" fmla="*/ 637 w 3032"/>
                <a:gd name="T95" fmla="*/ 805 h 2446"/>
                <a:gd name="T96" fmla="*/ 453 w 3032"/>
                <a:gd name="T97" fmla="*/ 1033 h 2446"/>
                <a:gd name="T98" fmla="*/ 298 w 3032"/>
                <a:gd name="T99" fmla="*/ 1283 h 2446"/>
                <a:gd name="T100" fmla="*/ 171 w 3032"/>
                <a:gd name="T101" fmla="*/ 1551 h 2446"/>
                <a:gd name="T102" fmla="*/ 79 w 3032"/>
                <a:gd name="T103" fmla="*/ 1836 h 2446"/>
                <a:gd name="T104" fmla="*/ 21 w 3032"/>
                <a:gd name="T105" fmla="*/ 2135 h 2446"/>
                <a:gd name="T106" fmla="*/ 0 w 3032"/>
                <a:gd name="T107" fmla="*/ 2446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32" h="2446">
                  <a:moveTo>
                    <a:pt x="388" y="2446"/>
                  </a:moveTo>
                  <a:lnTo>
                    <a:pt x="388" y="2446"/>
                  </a:lnTo>
                  <a:lnTo>
                    <a:pt x="409" y="2444"/>
                  </a:lnTo>
                  <a:lnTo>
                    <a:pt x="430" y="2441"/>
                  </a:lnTo>
                  <a:lnTo>
                    <a:pt x="447" y="2436"/>
                  </a:lnTo>
                  <a:lnTo>
                    <a:pt x="464" y="2430"/>
                  </a:lnTo>
                  <a:lnTo>
                    <a:pt x="480" y="2422"/>
                  </a:lnTo>
                  <a:lnTo>
                    <a:pt x="495" y="2413"/>
                  </a:lnTo>
                  <a:lnTo>
                    <a:pt x="506" y="2400"/>
                  </a:lnTo>
                  <a:lnTo>
                    <a:pt x="517" y="2387"/>
                  </a:lnTo>
                  <a:lnTo>
                    <a:pt x="517" y="2387"/>
                  </a:lnTo>
                  <a:lnTo>
                    <a:pt x="526" y="2373"/>
                  </a:lnTo>
                  <a:lnTo>
                    <a:pt x="533" y="2357"/>
                  </a:lnTo>
                  <a:lnTo>
                    <a:pt x="536" y="2340"/>
                  </a:lnTo>
                  <a:lnTo>
                    <a:pt x="539" y="2322"/>
                  </a:lnTo>
                  <a:lnTo>
                    <a:pt x="537" y="2305"/>
                  </a:lnTo>
                  <a:lnTo>
                    <a:pt x="536" y="2286"/>
                  </a:lnTo>
                  <a:lnTo>
                    <a:pt x="531" y="2265"/>
                  </a:lnTo>
                  <a:lnTo>
                    <a:pt x="525" y="2246"/>
                  </a:lnTo>
                  <a:lnTo>
                    <a:pt x="525" y="2246"/>
                  </a:lnTo>
                  <a:lnTo>
                    <a:pt x="520" y="2232"/>
                  </a:lnTo>
                  <a:lnTo>
                    <a:pt x="510" y="2199"/>
                  </a:lnTo>
                  <a:lnTo>
                    <a:pt x="506" y="2175"/>
                  </a:lnTo>
                  <a:lnTo>
                    <a:pt x="501" y="2150"/>
                  </a:lnTo>
                  <a:lnTo>
                    <a:pt x="498" y="2121"/>
                  </a:lnTo>
                  <a:lnTo>
                    <a:pt x="496" y="2091"/>
                  </a:lnTo>
                  <a:lnTo>
                    <a:pt x="496" y="2091"/>
                  </a:lnTo>
                  <a:lnTo>
                    <a:pt x="498" y="2066"/>
                  </a:lnTo>
                  <a:lnTo>
                    <a:pt x="501" y="2044"/>
                  </a:lnTo>
                  <a:lnTo>
                    <a:pt x="507" y="2021"/>
                  </a:lnTo>
                  <a:lnTo>
                    <a:pt x="515" y="1999"/>
                  </a:lnTo>
                  <a:lnTo>
                    <a:pt x="525" y="1979"/>
                  </a:lnTo>
                  <a:lnTo>
                    <a:pt x="536" y="1960"/>
                  </a:lnTo>
                  <a:lnTo>
                    <a:pt x="550" y="1942"/>
                  </a:lnTo>
                  <a:lnTo>
                    <a:pt x="566" y="1925"/>
                  </a:lnTo>
                  <a:lnTo>
                    <a:pt x="582" y="1910"/>
                  </a:lnTo>
                  <a:lnTo>
                    <a:pt x="599" y="1896"/>
                  </a:lnTo>
                  <a:lnTo>
                    <a:pt x="620" y="1885"/>
                  </a:lnTo>
                  <a:lnTo>
                    <a:pt x="639" y="1876"/>
                  </a:lnTo>
                  <a:lnTo>
                    <a:pt x="661" y="1868"/>
                  </a:lnTo>
                  <a:lnTo>
                    <a:pt x="683" y="1861"/>
                  </a:lnTo>
                  <a:lnTo>
                    <a:pt x="707" y="1858"/>
                  </a:lnTo>
                  <a:lnTo>
                    <a:pt x="731" y="1857"/>
                  </a:lnTo>
                  <a:lnTo>
                    <a:pt x="731" y="1857"/>
                  </a:lnTo>
                  <a:lnTo>
                    <a:pt x="754" y="1858"/>
                  </a:lnTo>
                  <a:lnTo>
                    <a:pt x="778" y="1861"/>
                  </a:lnTo>
                  <a:lnTo>
                    <a:pt x="800" y="1868"/>
                  </a:lnTo>
                  <a:lnTo>
                    <a:pt x="821" y="1876"/>
                  </a:lnTo>
                  <a:lnTo>
                    <a:pt x="842" y="1885"/>
                  </a:lnTo>
                  <a:lnTo>
                    <a:pt x="861" y="1896"/>
                  </a:lnTo>
                  <a:lnTo>
                    <a:pt x="880" y="1910"/>
                  </a:lnTo>
                  <a:lnTo>
                    <a:pt x="896" y="1925"/>
                  </a:lnTo>
                  <a:lnTo>
                    <a:pt x="911" y="1942"/>
                  </a:lnTo>
                  <a:lnTo>
                    <a:pt x="924" y="1960"/>
                  </a:lnTo>
                  <a:lnTo>
                    <a:pt x="937" y="1979"/>
                  </a:lnTo>
                  <a:lnTo>
                    <a:pt x="946" y="1999"/>
                  </a:lnTo>
                  <a:lnTo>
                    <a:pt x="954" y="2021"/>
                  </a:lnTo>
                  <a:lnTo>
                    <a:pt x="960" y="2044"/>
                  </a:lnTo>
                  <a:lnTo>
                    <a:pt x="964" y="2066"/>
                  </a:lnTo>
                  <a:lnTo>
                    <a:pt x="965" y="2091"/>
                  </a:lnTo>
                  <a:lnTo>
                    <a:pt x="965" y="2091"/>
                  </a:lnTo>
                  <a:lnTo>
                    <a:pt x="964" y="2121"/>
                  </a:lnTo>
                  <a:lnTo>
                    <a:pt x="960" y="2150"/>
                  </a:lnTo>
                  <a:lnTo>
                    <a:pt x="956" y="2175"/>
                  </a:lnTo>
                  <a:lnTo>
                    <a:pt x="951" y="2199"/>
                  </a:lnTo>
                  <a:lnTo>
                    <a:pt x="941" y="2232"/>
                  </a:lnTo>
                  <a:lnTo>
                    <a:pt x="937" y="2246"/>
                  </a:lnTo>
                  <a:lnTo>
                    <a:pt x="937" y="2246"/>
                  </a:lnTo>
                  <a:lnTo>
                    <a:pt x="930" y="2265"/>
                  </a:lnTo>
                  <a:lnTo>
                    <a:pt x="926" y="2286"/>
                  </a:lnTo>
                  <a:lnTo>
                    <a:pt x="922" y="2305"/>
                  </a:lnTo>
                  <a:lnTo>
                    <a:pt x="922" y="2322"/>
                  </a:lnTo>
                  <a:lnTo>
                    <a:pt x="926" y="2340"/>
                  </a:lnTo>
                  <a:lnTo>
                    <a:pt x="929" y="2357"/>
                  </a:lnTo>
                  <a:lnTo>
                    <a:pt x="935" y="2373"/>
                  </a:lnTo>
                  <a:lnTo>
                    <a:pt x="945" y="2387"/>
                  </a:lnTo>
                  <a:lnTo>
                    <a:pt x="945" y="2387"/>
                  </a:lnTo>
                  <a:lnTo>
                    <a:pt x="954" y="2400"/>
                  </a:lnTo>
                  <a:lnTo>
                    <a:pt x="967" y="2413"/>
                  </a:lnTo>
                  <a:lnTo>
                    <a:pt x="981" y="2422"/>
                  </a:lnTo>
                  <a:lnTo>
                    <a:pt x="997" y="2430"/>
                  </a:lnTo>
                  <a:lnTo>
                    <a:pt x="1014" y="2436"/>
                  </a:lnTo>
                  <a:lnTo>
                    <a:pt x="1032" y="2441"/>
                  </a:lnTo>
                  <a:lnTo>
                    <a:pt x="1052" y="2444"/>
                  </a:lnTo>
                  <a:lnTo>
                    <a:pt x="1073" y="2446"/>
                  </a:lnTo>
                  <a:lnTo>
                    <a:pt x="1455" y="2446"/>
                  </a:lnTo>
                  <a:lnTo>
                    <a:pt x="1455" y="2446"/>
                  </a:lnTo>
                  <a:lnTo>
                    <a:pt x="1456" y="2395"/>
                  </a:lnTo>
                  <a:lnTo>
                    <a:pt x="1461" y="2344"/>
                  </a:lnTo>
                  <a:lnTo>
                    <a:pt x="1468" y="2295"/>
                  </a:lnTo>
                  <a:lnTo>
                    <a:pt x="1477" y="2246"/>
                  </a:lnTo>
                  <a:lnTo>
                    <a:pt x="1488" y="2199"/>
                  </a:lnTo>
                  <a:lnTo>
                    <a:pt x="1501" y="2153"/>
                  </a:lnTo>
                  <a:lnTo>
                    <a:pt x="1517" y="2107"/>
                  </a:lnTo>
                  <a:lnTo>
                    <a:pt x="1536" y="2063"/>
                  </a:lnTo>
                  <a:lnTo>
                    <a:pt x="1555" y="2018"/>
                  </a:lnTo>
                  <a:lnTo>
                    <a:pt x="1577" y="1975"/>
                  </a:lnTo>
                  <a:lnTo>
                    <a:pt x="1601" y="1934"/>
                  </a:lnTo>
                  <a:lnTo>
                    <a:pt x="1626" y="1895"/>
                  </a:lnTo>
                  <a:lnTo>
                    <a:pt x="1653" y="1857"/>
                  </a:lnTo>
                  <a:lnTo>
                    <a:pt x="1683" y="1819"/>
                  </a:lnTo>
                  <a:lnTo>
                    <a:pt x="1713" y="1784"/>
                  </a:lnTo>
                  <a:lnTo>
                    <a:pt x="1746" y="1749"/>
                  </a:lnTo>
                  <a:lnTo>
                    <a:pt x="1781" y="1716"/>
                  </a:lnTo>
                  <a:lnTo>
                    <a:pt x="1816" y="1686"/>
                  </a:lnTo>
                  <a:lnTo>
                    <a:pt x="1854" y="1655"/>
                  </a:lnTo>
                  <a:lnTo>
                    <a:pt x="1892" y="1629"/>
                  </a:lnTo>
                  <a:lnTo>
                    <a:pt x="1932" y="1602"/>
                  </a:lnTo>
                  <a:lnTo>
                    <a:pt x="1973" y="1578"/>
                  </a:lnTo>
                  <a:lnTo>
                    <a:pt x="2016" y="1556"/>
                  </a:lnTo>
                  <a:lnTo>
                    <a:pt x="2059" y="1537"/>
                  </a:lnTo>
                  <a:lnTo>
                    <a:pt x="2103" y="1518"/>
                  </a:lnTo>
                  <a:lnTo>
                    <a:pt x="2149" y="1502"/>
                  </a:lnTo>
                  <a:lnTo>
                    <a:pt x="2196" y="1489"/>
                  </a:lnTo>
                  <a:lnTo>
                    <a:pt x="2244" y="1476"/>
                  </a:lnTo>
                  <a:lnTo>
                    <a:pt x="2292" y="1469"/>
                  </a:lnTo>
                  <a:lnTo>
                    <a:pt x="2341" y="1461"/>
                  </a:lnTo>
                  <a:lnTo>
                    <a:pt x="2391" y="1457"/>
                  </a:lnTo>
                  <a:lnTo>
                    <a:pt x="2442" y="1456"/>
                  </a:lnTo>
                  <a:lnTo>
                    <a:pt x="2442" y="1074"/>
                  </a:lnTo>
                  <a:lnTo>
                    <a:pt x="2442" y="1074"/>
                  </a:lnTo>
                  <a:lnTo>
                    <a:pt x="2444" y="1052"/>
                  </a:lnTo>
                  <a:lnTo>
                    <a:pt x="2447" y="1030"/>
                  </a:lnTo>
                  <a:lnTo>
                    <a:pt x="2452" y="1009"/>
                  </a:lnTo>
                  <a:lnTo>
                    <a:pt x="2460" y="989"/>
                  </a:lnTo>
                  <a:lnTo>
                    <a:pt x="2469" y="971"/>
                  </a:lnTo>
                  <a:lnTo>
                    <a:pt x="2480" y="955"/>
                  </a:lnTo>
                  <a:lnTo>
                    <a:pt x="2493" y="943"/>
                  </a:lnTo>
                  <a:lnTo>
                    <a:pt x="2509" y="930"/>
                  </a:lnTo>
                  <a:lnTo>
                    <a:pt x="2509" y="930"/>
                  </a:lnTo>
                  <a:lnTo>
                    <a:pt x="2525" y="920"/>
                  </a:lnTo>
                  <a:lnTo>
                    <a:pt x="2544" y="913"/>
                  </a:lnTo>
                  <a:lnTo>
                    <a:pt x="2563" y="908"/>
                  </a:lnTo>
                  <a:lnTo>
                    <a:pt x="2582" y="906"/>
                  </a:lnTo>
                  <a:lnTo>
                    <a:pt x="2602" y="906"/>
                  </a:lnTo>
                  <a:lnTo>
                    <a:pt x="2623" y="908"/>
                  </a:lnTo>
                  <a:lnTo>
                    <a:pt x="2645" y="913"/>
                  </a:lnTo>
                  <a:lnTo>
                    <a:pt x="2667" y="920"/>
                  </a:lnTo>
                  <a:lnTo>
                    <a:pt x="2667" y="920"/>
                  </a:lnTo>
                  <a:lnTo>
                    <a:pt x="2680" y="925"/>
                  </a:lnTo>
                  <a:lnTo>
                    <a:pt x="2713" y="935"/>
                  </a:lnTo>
                  <a:lnTo>
                    <a:pt x="2734" y="939"/>
                  </a:lnTo>
                  <a:lnTo>
                    <a:pt x="2759" y="943"/>
                  </a:lnTo>
                  <a:lnTo>
                    <a:pt x="2788" y="946"/>
                  </a:lnTo>
                  <a:lnTo>
                    <a:pt x="2816" y="947"/>
                  </a:lnTo>
                  <a:lnTo>
                    <a:pt x="2816" y="947"/>
                  </a:lnTo>
                  <a:lnTo>
                    <a:pt x="2838" y="946"/>
                  </a:lnTo>
                  <a:lnTo>
                    <a:pt x="2859" y="943"/>
                  </a:lnTo>
                  <a:lnTo>
                    <a:pt x="2879" y="938"/>
                  </a:lnTo>
                  <a:lnTo>
                    <a:pt x="2900" y="930"/>
                  </a:lnTo>
                  <a:lnTo>
                    <a:pt x="2919" y="920"/>
                  </a:lnTo>
                  <a:lnTo>
                    <a:pt x="2937" y="911"/>
                  </a:lnTo>
                  <a:lnTo>
                    <a:pt x="2952" y="898"/>
                  </a:lnTo>
                  <a:lnTo>
                    <a:pt x="2968" y="884"/>
                  </a:lnTo>
                  <a:lnTo>
                    <a:pt x="2982" y="868"/>
                  </a:lnTo>
                  <a:lnTo>
                    <a:pt x="2994" y="852"/>
                  </a:lnTo>
                  <a:lnTo>
                    <a:pt x="3005" y="835"/>
                  </a:lnTo>
                  <a:lnTo>
                    <a:pt x="3014" y="816"/>
                  </a:lnTo>
                  <a:lnTo>
                    <a:pt x="3022" y="795"/>
                  </a:lnTo>
                  <a:lnTo>
                    <a:pt x="3027" y="776"/>
                  </a:lnTo>
                  <a:lnTo>
                    <a:pt x="3030" y="754"/>
                  </a:lnTo>
                  <a:lnTo>
                    <a:pt x="3032" y="732"/>
                  </a:lnTo>
                  <a:lnTo>
                    <a:pt x="3032" y="732"/>
                  </a:lnTo>
                  <a:lnTo>
                    <a:pt x="3030" y="710"/>
                  </a:lnTo>
                  <a:lnTo>
                    <a:pt x="3027" y="689"/>
                  </a:lnTo>
                  <a:lnTo>
                    <a:pt x="3022" y="669"/>
                  </a:lnTo>
                  <a:lnTo>
                    <a:pt x="3014" y="648"/>
                  </a:lnTo>
                  <a:lnTo>
                    <a:pt x="3005" y="631"/>
                  </a:lnTo>
                  <a:lnTo>
                    <a:pt x="2994" y="612"/>
                  </a:lnTo>
                  <a:lnTo>
                    <a:pt x="2982" y="596"/>
                  </a:lnTo>
                  <a:lnTo>
                    <a:pt x="2968" y="580"/>
                  </a:lnTo>
                  <a:lnTo>
                    <a:pt x="2952" y="567"/>
                  </a:lnTo>
                  <a:lnTo>
                    <a:pt x="2937" y="555"/>
                  </a:lnTo>
                  <a:lnTo>
                    <a:pt x="2919" y="543"/>
                  </a:lnTo>
                  <a:lnTo>
                    <a:pt x="2900" y="534"/>
                  </a:lnTo>
                  <a:lnTo>
                    <a:pt x="2879" y="528"/>
                  </a:lnTo>
                  <a:lnTo>
                    <a:pt x="2859" y="521"/>
                  </a:lnTo>
                  <a:lnTo>
                    <a:pt x="2838" y="518"/>
                  </a:lnTo>
                  <a:lnTo>
                    <a:pt x="2816" y="518"/>
                  </a:lnTo>
                  <a:lnTo>
                    <a:pt x="2816" y="518"/>
                  </a:lnTo>
                  <a:lnTo>
                    <a:pt x="2788" y="518"/>
                  </a:lnTo>
                  <a:lnTo>
                    <a:pt x="2759" y="521"/>
                  </a:lnTo>
                  <a:lnTo>
                    <a:pt x="2734" y="526"/>
                  </a:lnTo>
                  <a:lnTo>
                    <a:pt x="2713" y="531"/>
                  </a:lnTo>
                  <a:lnTo>
                    <a:pt x="2680" y="540"/>
                  </a:lnTo>
                  <a:lnTo>
                    <a:pt x="2667" y="543"/>
                  </a:lnTo>
                  <a:lnTo>
                    <a:pt x="2667" y="543"/>
                  </a:lnTo>
                  <a:lnTo>
                    <a:pt x="2645" y="551"/>
                  </a:lnTo>
                  <a:lnTo>
                    <a:pt x="2623" y="556"/>
                  </a:lnTo>
                  <a:lnTo>
                    <a:pt x="2602" y="559"/>
                  </a:lnTo>
                  <a:lnTo>
                    <a:pt x="2582" y="559"/>
                  </a:lnTo>
                  <a:lnTo>
                    <a:pt x="2563" y="556"/>
                  </a:lnTo>
                  <a:lnTo>
                    <a:pt x="2544" y="551"/>
                  </a:lnTo>
                  <a:lnTo>
                    <a:pt x="2525" y="545"/>
                  </a:lnTo>
                  <a:lnTo>
                    <a:pt x="2509" y="534"/>
                  </a:lnTo>
                  <a:lnTo>
                    <a:pt x="2509" y="534"/>
                  </a:lnTo>
                  <a:lnTo>
                    <a:pt x="2493" y="523"/>
                  </a:lnTo>
                  <a:lnTo>
                    <a:pt x="2480" y="509"/>
                  </a:lnTo>
                  <a:lnTo>
                    <a:pt x="2469" y="493"/>
                  </a:lnTo>
                  <a:lnTo>
                    <a:pt x="2460" y="475"/>
                  </a:lnTo>
                  <a:lnTo>
                    <a:pt x="2452" y="456"/>
                  </a:lnTo>
                  <a:lnTo>
                    <a:pt x="2447" y="436"/>
                  </a:lnTo>
                  <a:lnTo>
                    <a:pt x="2444" y="414"/>
                  </a:lnTo>
                  <a:lnTo>
                    <a:pt x="2442" y="390"/>
                  </a:lnTo>
                  <a:lnTo>
                    <a:pt x="2442" y="0"/>
                  </a:lnTo>
                  <a:lnTo>
                    <a:pt x="2442" y="0"/>
                  </a:lnTo>
                  <a:lnTo>
                    <a:pt x="2379" y="2"/>
                  </a:lnTo>
                  <a:lnTo>
                    <a:pt x="2317" y="5"/>
                  </a:lnTo>
                  <a:lnTo>
                    <a:pt x="2254" y="10"/>
                  </a:lnTo>
                  <a:lnTo>
                    <a:pt x="2193" y="14"/>
                  </a:lnTo>
                  <a:lnTo>
                    <a:pt x="2132" y="22"/>
                  </a:lnTo>
                  <a:lnTo>
                    <a:pt x="2071" y="30"/>
                  </a:lnTo>
                  <a:lnTo>
                    <a:pt x="2010" y="41"/>
                  </a:lnTo>
                  <a:lnTo>
                    <a:pt x="1951" y="52"/>
                  </a:lnTo>
                  <a:lnTo>
                    <a:pt x="1891" y="65"/>
                  </a:lnTo>
                  <a:lnTo>
                    <a:pt x="1832" y="81"/>
                  </a:lnTo>
                  <a:lnTo>
                    <a:pt x="1775" y="97"/>
                  </a:lnTo>
                  <a:lnTo>
                    <a:pt x="1716" y="114"/>
                  </a:lnTo>
                  <a:lnTo>
                    <a:pt x="1659" y="132"/>
                  </a:lnTo>
                  <a:lnTo>
                    <a:pt x="1604" y="152"/>
                  </a:lnTo>
                  <a:lnTo>
                    <a:pt x="1548" y="173"/>
                  </a:lnTo>
                  <a:lnTo>
                    <a:pt x="1493" y="197"/>
                  </a:lnTo>
                  <a:lnTo>
                    <a:pt x="1439" y="220"/>
                  </a:lnTo>
                  <a:lnTo>
                    <a:pt x="1385" y="246"/>
                  </a:lnTo>
                  <a:lnTo>
                    <a:pt x="1331" y="271"/>
                  </a:lnTo>
                  <a:lnTo>
                    <a:pt x="1281" y="300"/>
                  </a:lnTo>
                  <a:lnTo>
                    <a:pt x="1228" y="328"/>
                  </a:lnTo>
                  <a:lnTo>
                    <a:pt x="1178" y="358"/>
                  </a:lnTo>
                  <a:lnTo>
                    <a:pt x="1128" y="390"/>
                  </a:lnTo>
                  <a:lnTo>
                    <a:pt x="1079" y="422"/>
                  </a:lnTo>
                  <a:lnTo>
                    <a:pt x="1030" y="456"/>
                  </a:lnTo>
                  <a:lnTo>
                    <a:pt x="983" y="490"/>
                  </a:lnTo>
                  <a:lnTo>
                    <a:pt x="937" y="526"/>
                  </a:lnTo>
                  <a:lnTo>
                    <a:pt x="891" y="562"/>
                  </a:lnTo>
                  <a:lnTo>
                    <a:pt x="846" y="601"/>
                  </a:lnTo>
                  <a:lnTo>
                    <a:pt x="802" y="640"/>
                  </a:lnTo>
                  <a:lnTo>
                    <a:pt x="759" y="680"/>
                  </a:lnTo>
                  <a:lnTo>
                    <a:pt x="718" y="721"/>
                  </a:lnTo>
                  <a:lnTo>
                    <a:pt x="677" y="762"/>
                  </a:lnTo>
                  <a:lnTo>
                    <a:pt x="637" y="805"/>
                  </a:lnTo>
                  <a:lnTo>
                    <a:pt x="598" y="849"/>
                  </a:lnTo>
                  <a:lnTo>
                    <a:pt x="561" y="894"/>
                  </a:lnTo>
                  <a:lnTo>
                    <a:pt x="523" y="939"/>
                  </a:lnTo>
                  <a:lnTo>
                    <a:pt x="488" y="985"/>
                  </a:lnTo>
                  <a:lnTo>
                    <a:pt x="453" y="1033"/>
                  </a:lnTo>
                  <a:lnTo>
                    <a:pt x="420" y="1082"/>
                  </a:lnTo>
                  <a:lnTo>
                    <a:pt x="387" y="1131"/>
                  </a:lnTo>
                  <a:lnTo>
                    <a:pt x="357" y="1180"/>
                  </a:lnTo>
                  <a:lnTo>
                    <a:pt x="327" y="1231"/>
                  </a:lnTo>
                  <a:lnTo>
                    <a:pt x="298" y="1283"/>
                  </a:lnTo>
                  <a:lnTo>
                    <a:pt x="270" y="1335"/>
                  </a:lnTo>
                  <a:lnTo>
                    <a:pt x="244" y="1388"/>
                  </a:lnTo>
                  <a:lnTo>
                    <a:pt x="219" y="1442"/>
                  </a:lnTo>
                  <a:lnTo>
                    <a:pt x="195" y="1495"/>
                  </a:lnTo>
                  <a:lnTo>
                    <a:pt x="171" y="1551"/>
                  </a:lnTo>
                  <a:lnTo>
                    <a:pt x="151" y="1606"/>
                  </a:lnTo>
                  <a:lnTo>
                    <a:pt x="130" y="1663"/>
                  </a:lnTo>
                  <a:lnTo>
                    <a:pt x="113" y="1720"/>
                  </a:lnTo>
                  <a:lnTo>
                    <a:pt x="95" y="1777"/>
                  </a:lnTo>
                  <a:lnTo>
                    <a:pt x="79" y="1836"/>
                  </a:lnTo>
                  <a:lnTo>
                    <a:pt x="65" y="1895"/>
                  </a:lnTo>
                  <a:lnTo>
                    <a:pt x="52" y="1953"/>
                  </a:lnTo>
                  <a:lnTo>
                    <a:pt x="40" y="2013"/>
                  </a:lnTo>
                  <a:lnTo>
                    <a:pt x="30" y="2074"/>
                  </a:lnTo>
                  <a:lnTo>
                    <a:pt x="21" y="2135"/>
                  </a:lnTo>
                  <a:lnTo>
                    <a:pt x="14" y="2196"/>
                  </a:lnTo>
                  <a:lnTo>
                    <a:pt x="8" y="2257"/>
                  </a:lnTo>
                  <a:lnTo>
                    <a:pt x="5" y="2319"/>
                  </a:lnTo>
                  <a:lnTo>
                    <a:pt x="2" y="2383"/>
                  </a:lnTo>
                  <a:lnTo>
                    <a:pt x="0" y="2446"/>
                  </a:lnTo>
                  <a:lnTo>
                    <a:pt x="388" y="2446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/>
            </a:p>
          </p:txBody>
        </p:sp>
        <p:sp>
          <p:nvSpPr>
            <p:cNvPr id="220" name="Freeform 17"/>
            <p:cNvSpPr>
              <a:spLocks/>
            </p:cNvSpPr>
            <p:nvPr/>
          </p:nvSpPr>
          <p:spPr bwMode="auto">
            <a:xfrm>
              <a:off x="2795059" y="2609166"/>
              <a:ext cx="1759029" cy="2177572"/>
            </a:xfrm>
            <a:custGeom>
              <a:avLst/>
              <a:gdLst>
                <a:gd name="T0" fmla="*/ 2437 w 2447"/>
                <a:gd name="T1" fmla="*/ 2580 h 3028"/>
                <a:gd name="T2" fmla="*/ 2388 w 2447"/>
                <a:gd name="T3" fmla="*/ 2510 h 3028"/>
                <a:gd name="T4" fmla="*/ 2323 w 2447"/>
                <a:gd name="T5" fmla="*/ 2490 h 3028"/>
                <a:gd name="T6" fmla="*/ 2247 w 2447"/>
                <a:gd name="T7" fmla="*/ 2502 h 3028"/>
                <a:gd name="T8" fmla="*/ 2122 w 2447"/>
                <a:gd name="T9" fmla="*/ 2529 h 3028"/>
                <a:gd name="T10" fmla="*/ 2022 w 2447"/>
                <a:gd name="T11" fmla="*/ 2520 h 3028"/>
                <a:gd name="T12" fmla="*/ 1926 w 2447"/>
                <a:gd name="T13" fmla="*/ 2463 h 3028"/>
                <a:gd name="T14" fmla="*/ 1867 w 2447"/>
                <a:gd name="T15" fmla="*/ 2366 h 3028"/>
                <a:gd name="T16" fmla="*/ 1857 w 2447"/>
                <a:gd name="T17" fmla="*/ 2273 h 3028"/>
                <a:gd name="T18" fmla="*/ 1897 w 2447"/>
                <a:gd name="T19" fmla="*/ 2167 h 3028"/>
                <a:gd name="T20" fmla="*/ 1979 w 2447"/>
                <a:gd name="T21" fmla="*/ 2091 h 3028"/>
                <a:gd name="T22" fmla="*/ 2090 w 2447"/>
                <a:gd name="T23" fmla="*/ 2064 h 3028"/>
                <a:gd name="T24" fmla="*/ 2198 w 2447"/>
                <a:gd name="T25" fmla="*/ 2076 h 3028"/>
                <a:gd name="T26" fmla="*/ 2285 w 2447"/>
                <a:gd name="T27" fmla="*/ 2102 h 3028"/>
                <a:gd name="T28" fmla="*/ 2372 w 2447"/>
                <a:gd name="T29" fmla="*/ 2092 h 3028"/>
                <a:gd name="T30" fmla="*/ 2423 w 2447"/>
                <a:gd name="T31" fmla="*/ 2046 h 3028"/>
                <a:gd name="T32" fmla="*/ 2447 w 2447"/>
                <a:gd name="T33" fmla="*/ 1954 h 3028"/>
                <a:gd name="T34" fmla="*/ 2296 w 2447"/>
                <a:gd name="T35" fmla="*/ 1561 h 3028"/>
                <a:gd name="T36" fmla="*/ 2063 w 2447"/>
                <a:gd name="T37" fmla="*/ 1495 h 3028"/>
                <a:gd name="T38" fmla="*/ 1857 w 2447"/>
                <a:gd name="T39" fmla="*/ 1376 h 3028"/>
                <a:gd name="T40" fmla="*/ 1685 w 2447"/>
                <a:gd name="T41" fmla="*/ 1215 h 3028"/>
                <a:gd name="T42" fmla="*/ 1556 w 2447"/>
                <a:gd name="T43" fmla="*/ 1015 h 3028"/>
                <a:gd name="T44" fmla="*/ 1477 w 2447"/>
                <a:gd name="T45" fmla="*/ 787 h 3028"/>
                <a:gd name="T46" fmla="*/ 1073 w 2447"/>
                <a:gd name="T47" fmla="*/ 589 h 3028"/>
                <a:gd name="T48" fmla="*/ 987 w 2447"/>
                <a:gd name="T49" fmla="*/ 571 h 3028"/>
                <a:gd name="T50" fmla="*/ 929 w 2447"/>
                <a:gd name="T51" fmla="*/ 522 h 3028"/>
                <a:gd name="T52" fmla="*/ 903 w 2447"/>
                <a:gd name="T53" fmla="*/ 427 h 3028"/>
                <a:gd name="T54" fmla="*/ 922 w 2447"/>
                <a:gd name="T55" fmla="*/ 351 h 3028"/>
                <a:gd name="T56" fmla="*/ 946 w 2447"/>
                <a:gd name="T57" fmla="*/ 215 h 3028"/>
                <a:gd name="T58" fmla="*/ 929 w 2447"/>
                <a:gd name="T59" fmla="*/ 131 h 3028"/>
                <a:gd name="T60" fmla="*/ 867 w 2447"/>
                <a:gd name="T61" fmla="*/ 49 h 3028"/>
                <a:gd name="T62" fmla="*/ 773 w 2447"/>
                <a:gd name="T63" fmla="*/ 4 h 3028"/>
                <a:gd name="T64" fmla="*/ 688 w 2447"/>
                <a:gd name="T65" fmla="*/ 4 h 3028"/>
                <a:gd name="T66" fmla="*/ 594 w 2447"/>
                <a:gd name="T67" fmla="*/ 49 h 3028"/>
                <a:gd name="T68" fmla="*/ 533 w 2447"/>
                <a:gd name="T69" fmla="*/ 131 h 3028"/>
                <a:gd name="T70" fmla="*/ 515 w 2447"/>
                <a:gd name="T71" fmla="*/ 215 h 3028"/>
                <a:gd name="T72" fmla="*/ 537 w 2447"/>
                <a:gd name="T73" fmla="*/ 351 h 3028"/>
                <a:gd name="T74" fmla="*/ 556 w 2447"/>
                <a:gd name="T75" fmla="*/ 427 h 3028"/>
                <a:gd name="T76" fmla="*/ 533 w 2447"/>
                <a:gd name="T77" fmla="*/ 522 h 3028"/>
                <a:gd name="T78" fmla="*/ 474 w 2447"/>
                <a:gd name="T79" fmla="*/ 571 h 3028"/>
                <a:gd name="T80" fmla="*/ 0 w 2447"/>
                <a:gd name="T81" fmla="*/ 589 h 3028"/>
                <a:gd name="T82" fmla="*/ 14 w 2447"/>
                <a:gd name="T83" fmla="*/ 838 h 3028"/>
                <a:gd name="T84" fmla="*/ 65 w 2447"/>
                <a:gd name="T85" fmla="*/ 1139 h 3028"/>
                <a:gd name="T86" fmla="*/ 152 w 2447"/>
                <a:gd name="T87" fmla="*/ 1427 h 3028"/>
                <a:gd name="T88" fmla="*/ 271 w 2447"/>
                <a:gd name="T89" fmla="*/ 1698 h 3028"/>
                <a:gd name="T90" fmla="*/ 422 w 2447"/>
                <a:gd name="T91" fmla="*/ 1951 h 3028"/>
                <a:gd name="T92" fmla="*/ 601 w 2447"/>
                <a:gd name="T93" fmla="*/ 2184 h 3028"/>
                <a:gd name="T94" fmla="*/ 805 w 2447"/>
                <a:gd name="T95" fmla="*/ 2393 h 3028"/>
                <a:gd name="T96" fmla="*/ 1033 w 2447"/>
                <a:gd name="T97" fmla="*/ 2577 h 3028"/>
                <a:gd name="T98" fmla="*/ 1284 w 2447"/>
                <a:gd name="T99" fmla="*/ 2732 h 3028"/>
                <a:gd name="T100" fmla="*/ 1552 w 2447"/>
                <a:gd name="T101" fmla="*/ 2857 h 3028"/>
                <a:gd name="T102" fmla="*/ 1837 w 2447"/>
                <a:gd name="T103" fmla="*/ 2951 h 3028"/>
                <a:gd name="T104" fmla="*/ 2135 w 2447"/>
                <a:gd name="T105" fmla="*/ 3008 h 3028"/>
                <a:gd name="T106" fmla="*/ 2447 w 2447"/>
                <a:gd name="T107" fmla="*/ 3028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7" h="3028">
                  <a:moveTo>
                    <a:pt x="2447" y="2639"/>
                  </a:moveTo>
                  <a:lnTo>
                    <a:pt x="2447" y="2639"/>
                  </a:lnTo>
                  <a:lnTo>
                    <a:pt x="2445" y="2618"/>
                  </a:lnTo>
                  <a:lnTo>
                    <a:pt x="2442" y="2599"/>
                  </a:lnTo>
                  <a:lnTo>
                    <a:pt x="2437" y="2580"/>
                  </a:lnTo>
                  <a:lnTo>
                    <a:pt x="2431" y="2563"/>
                  </a:lnTo>
                  <a:lnTo>
                    <a:pt x="2423" y="2547"/>
                  </a:lnTo>
                  <a:lnTo>
                    <a:pt x="2414" y="2532"/>
                  </a:lnTo>
                  <a:lnTo>
                    <a:pt x="2401" y="2521"/>
                  </a:lnTo>
                  <a:lnTo>
                    <a:pt x="2388" y="2510"/>
                  </a:lnTo>
                  <a:lnTo>
                    <a:pt x="2388" y="2510"/>
                  </a:lnTo>
                  <a:lnTo>
                    <a:pt x="2372" y="2502"/>
                  </a:lnTo>
                  <a:lnTo>
                    <a:pt x="2358" y="2494"/>
                  </a:lnTo>
                  <a:lnTo>
                    <a:pt x="2341" y="2491"/>
                  </a:lnTo>
                  <a:lnTo>
                    <a:pt x="2323" y="2490"/>
                  </a:lnTo>
                  <a:lnTo>
                    <a:pt x="2304" y="2490"/>
                  </a:lnTo>
                  <a:lnTo>
                    <a:pt x="2285" y="2491"/>
                  </a:lnTo>
                  <a:lnTo>
                    <a:pt x="2266" y="2496"/>
                  </a:lnTo>
                  <a:lnTo>
                    <a:pt x="2247" y="2502"/>
                  </a:lnTo>
                  <a:lnTo>
                    <a:pt x="2247" y="2502"/>
                  </a:lnTo>
                  <a:lnTo>
                    <a:pt x="2233" y="2507"/>
                  </a:lnTo>
                  <a:lnTo>
                    <a:pt x="2198" y="2517"/>
                  </a:lnTo>
                  <a:lnTo>
                    <a:pt x="2176" y="2521"/>
                  </a:lnTo>
                  <a:lnTo>
                    <a:pt x="2151" y="2526"/>
                  </a:lnTo>
                  <a:lnTo>
                    <a:pt x="2122" y="2529"/>
                  </a:lnTo>
                  <a:lnTo>
                    <a:pt x="2090" y="2531"/>
                  </a:lnTo>
                  <a:lnTo>
                    <a:pt x="2090" y="2531"/>
                  </a:lnTo>
                  <a:lnTo>
                    <a:pt x="2067" y="2529"/>
                  </a:lnTo>
                  <a:lnTo>
                    <a:pt x="2044" y="2526"/>
                  </a:lnTo>
                  <a:lnTo>
                    <a:pt x="2022" y="2520"/>
                  </a:lnTo>
                  <a:lnTo>
                    <a:pt x="2000" y="2512"/>
                  </a:lnTo>
                  <a:lnTo>
                    <a:pt x="1979" y="2502"/>
                  </a:lnTo>
                  <a:lnTo>
                    <a:pt x="1960" y="2491"/>
                  </a:lnTo>
                  <a:lnTo>
                    <a:pt x="1943" y="2477"/>
                  </a:lnTo>
                  <a:lnTo>
                    <a:pt x="1926" y="2463"/>
                  </a:lnTo>
                  <a:lnTo>
                    <a:pt x="1910" y="2445"/>
                  </a:lnTo>
                  <a:lnTo>
                    <a:pt x="1897" y="2428"/>
                  </a:lnTo>
                  <a:lnTo>
                    <a:pt x="1886" y="2409"/>
                  </a:lnTo>
                  <a:lnTo>
                    <a:pt x="1875" y="2388"/>
                  </a:lnTo>
                  <a:lnTo>
                    <a:pt x="1867" y="2366"/>
                  </a:lnTo>
                  <a:lnTo>
                    <a:pt x="1862" y="2344"/>
                  </a:lnTo>
                  <a:lnTo>
                    <a:pt x="1857" y="2320"/>
                  </a:lnTo>
                  <a:lnTo>
                    <a:pt x="1857" y="2296"/>
                  </a:lnTo>
                  <a:lnTo>
                    <a:pt x="1857" y="2296"/>
                  </a:lnTo>
                  <a:lnTo>
                    <a:pt x="1857" y="2273"/>
                  </a:lnTo>
                  <a:lnTo>
                    <a:pt x="1862" y="2249"/>
                  </a:lnTo>
                  <a:lnTo>
                    <a:pt x="1867" y="2227"/>
                  </a:lnTo>
                  <a:lnTo>
                    <a:pt x="1875" y="2206"/>
                  </a:lnTo>
                  <a:lnTo>
                    <a:pt x="1886" y="2186"/>
                  </a:lnTo>
                  <a:lnTo>
                    <a:pt x="1897" y="2167"/>
                  </a:lnTo>
                  <a:lnTo>
                    <a:pt x="1910" y="2148"/>
                  </a:lnTo>
                  <a:lnTo>
                    <a:pt x="1926" y="2132"/>
                  </a:lnTo>
                  <a:lnTo>
                    <a:pt x="1943" y="2116"/>
                  </a:lnTo>
                  <a:lnTo>
                    <a:pt x="1960" y="2103"/>
                  </a:lnTo>
                  <a:lnTo>
                    <a:pt x="1979" y="2091"/>
                  </a:lnTo>
                  <a:lnTo>
                    <a:pt x="2000" y="2081"/>
                  </a:lnTo>
                  <a:lnTo>
                    <a:pt x="2022" y="2073"/>
                  </a:lnTo>
                  <a:lnTo>
                    <a:pt x="2044" y="2068"/>
                  </a:lnTo>
                  <a:lnTo>
                    <a:pt x="2067" y="2064"/>
                  </a:lnTo>
                  <a:lnTo>
                    <a:pt x="2090" y="2064"/>
                  </a:lnTo>
                  <a:lnTo>
                    <a:pt x="2090" y="2064"/>
                  </a:lnTo>
                  <a:lnTo>
                    <a:pt x="2122" y="2064"/>
                  </a:lnTo>
                  <a:lnTo>
                    <a:pt x="2151" y="2067"/>
                  </a:lnTo>
                  <a:lnTo>
                    <a:pt x="2176" y="2072"/>
                  </a:lnTo>
                  <a:lnTo>
                    <a:pt x="2198" y="2076"/>
                  </a:lnTo>
                  <a:lnTo>
                    <a:pt x="2233" y="2086"/>
                  </a:lnTo>
                  <a:lnTo>
                    <a:pt x="2247" y="2091"/>
                  </a:lnTo>
                  <a:lnTo>
                    <a:pt x="2247" y="2091"/>
                  </a:lnTo>
                  <a:lnTo>
                    <a:pt x="2266" y="2097"/>
                  </a:lnTo>
                  <a:lnTo>
                    <a:pt x="2285" y="2102"/>
                  </a:lnTo>
                  <a:lnTo>
                    <a:pt x="2304" y="2105"/>
                  </a:lnTo>
                  <a:lnTo>
                    <a:pt x="2323" y="2105"/>
                  </a:lnTo>
                  <a:lnTo>
                    <a:pt x="2341" y="2103"/>
                  </a:lnTo>
                  <a:lnTo>
                    <a:pt x="2358" y="2098"/>
                  </a:lnTo>
                  <a:lnTo>
                    <a:pt x="2372" y="2092"/>
                  </a:lnTo>
                  <a:lnTo>
                    <a:pt x="2388" y="2083"/>
                  </a:lnTo>
                  <a:lnTo>
                    <a:pt x="2388" y="2083"/>
                  </a:lnTo>
                  <a:lnTo>
                    <a:pt x="2401" y="2073"/>
                  </a:lnTo>
                  <a:lnTo>
                    <a:pt x="2414" y="2060"/>
                  </a:lnTo>
                  <a:lnTo>
                    <a:pt x="2423" y="2046"/>
                  </a:lnTo>
                  <a:lnTo>
                    <a:pt x="2431" y="2030"/>
                  </a:lnTo>
                  <a:lnTo>
                    <a:pt x="2437" y="2014"/>
                  </a:lnTo>
                  <a:lnTo>
                    <a:pt x="2442" y="1995"/>
                  </a:lnTo>
                  <a:lnTo>
                    <a:pt x="2445" y="1975"/>
                  </a:lnTo>
                  <a:lnTo>
                    <a:pt x="2447" y="1954"/>
                  </a:lnTo>
                  <a:lnTo>
                    <a:pt x="2447" y="1574"/>
                  </a:lnTo>
                  <a:lnTo>
                    <a:pt x="2447" y="1574"/>
                  </a:lnTo>
                  <a:lnTo>
                    <a:pt x="2396" y="1573"/>
                  </a:lnTo>
                  <a:lnTo>
                    <a:pt x="2345" y="1569"/>
                  </a:lnTo>
                  <a:lnTo>
                    <a:pt x="2296" y="1561"/>
                  </a:lnTo>
                  <a:lnTo>
                    <a:pt x="2247" y="1554"/>
                  </a:lnTo>
                  <a:lnTo>
                    <a:pt x="2200" y="1542"/>
                  </a:lnTo>
                  <a:lnTo>
                    <a:pt x="2154" y="1528"/>
                  </a:lnTo>
                  <a:lnTo>
                    <a:pt x="2108" y="1512"/>
                  </a:lnTo>
                  <a:lnTo>
                    <a:pt x="2063" y="1495"/>
                  </a:lnTo>
                  <a:lnTo>
                    <a:pt x="2019" y="1476"/>
                  </a:lnTo>
                  <a:lnTo>
                    <a:pt x="1976" y="1454"/>
                  </a:lnTo>
                  <a:lnTo>
                    <a:pt x="1935" y="1430"/>
                  </a:lnTo>
                  <a:lnTo>
                    <a:pt x="1895" y="1405"/>
                  </a:lnTo>
                  <a:lnTo>
                    <a:pt x="1857" y="1376"/>
                  </a:lnTo>
                  <a:lnTo>
                    <a:pt x="1819" y="1348"/>
                  </a:lnTo>
                  <a:lnTo>
                    <a:pt x="1783" y="1316"/>
                  </a:lnTo>
                  <a:lnTo>
                    <a:pt x="1750" y="1284"/>
                  </a:lnTo>
                  <a:lnTo>
                    <a:pt x="1716" y="1249"/>
                  </a:lnTo>
                  <a:lnTo>
                    <a:pt x="1685" y="1215"/>
                  </a:lnTo>
                  <a:lnTo>
                    <a:pt x="1656" y="1177"/>
                  </a:lnTo>
                  <a:lnTo>
                    <a:pt x="1628" y="1139"/>
                  </a:lnTo>
                  <a:lnTo>
                    <a:pt x="1602" y="1099"/>
                  </a:lnTo>
                  <a:lnTo>
                    <a:pt x="1578" y="1058"/>
                  </a:lnTo>
                  <a:lnTo>
                    <a:pt x="1556" y="1015"/>
                  </a:lnTo>
                  <a:lnTo>
                    <a:pt x="1537" y="971"/>
                  </a:lnTo>
                  <a:lnTo>
                    <a:pt x="1518" y="926"/>
                  </a:lnTo>
                  <a:lnTo>
                    <a:pt x="1502" y="880"/>
                  </a:lnTo>
                  <a:lnTo>
                    <a:pt x="1490" y="834"/>
                  </a:lnTo>
                  <a:lnTo>
                    <a:pt x="1477" y="787"/>
                  </a:lnTo>
                  <a:lnTo>
                    <a:pt x="1469" y="738"/>
                  </a:lnTo>
                  <a:lnTo>
                    <a:pt x="1461" y="689"/>
                  </a:lnTo>
                  <a:lnTo>
                    <a:pt x="1458" y="640"/>
                  </a:lnTo>
                  <a:lnTo>
                    <a:pt x="1455" y="589"/>
                  </a:lnTo>
                  <a:lnTo>
                    <a:pt x="1073" y="589"/>
                  </a:lnTo>
                  <a:lnTo>
                    <a:pt x="1073" y="589"/>
                  </a:lnTo>
                  <a:lnTo>
                    <a:pt x="1049" y="587"/>
                  </a:lnTo>
                  <a:lnTo>
                    <a:pt x="1027" y="584"/>
                  </a:lnTo>
                  <a:lnTo>
                    <a:pt x="1006" y="579"/>
                  </a:lnTo>
                  <a:lnTo>
                    <a:pt x="987" y="571"/>
                  </a:lnTo>
                  <a:lnTo>
                    <a:pt x="970" y="562"/>
                  </a:lnTo>
                  <a:lnTo>
                    <a:pt x="954" y="551"/>
                  </a:lnTo>
                  <a:lnTo>
                    <a:pt x="940" y="537"/>
                  </a:lnTo>
                  <a:lnTo>
                    <a:pt x="929" y="522"/>
                  </a:lnTo>
                  <a:lnTo>
                    <a:pt x="929" y="522"/>
                  </a:lnTo>
                  <a:lnTo>
                    <a:pt x="919" y="505"/>
                  </a:lnTo>
                  <a:lnTo>
                    <a:pt x="911" y="488"/>
                  </a:lnTo>
                  <a:lnTo>
                    <a:pt x="907" y="468"/>
                  </a:lnTo>
                  <a:lnTo>
                    <a:pt x="903" y="448"/>
                  </a:lnTo>
                  <a:lnTo>
                    <a:pt x="903" y="427"/>
                  </a:lnTo>
                  <a:lnTo>
                    <a:pt x="907" y="407"/>
                  </a:lnTo>
                  <a:lnTo>
                    <a:pt x="911" y="385"/>
                  </a:lnTo>
                  <a:lnTo>
                    <a:pt x="919" y="362"/>
                  </a:lnTo>
                  <a:lnTo>
                    <a:pt x="919" y="362"/>
                  </a:lnTo>
                  <a:lnTo>
                    <a:pt x="922" y="351"/>
                  </a:lnTo>
                  <a:lnTo>
                    <a:pt x="932" y="318"/>
                  </a:lnTo>
                  <a:lnTo>
                    <a:pt x="937" y="296"/>
                  </a:lnTo>
                  <a:lnTo>
                    <a:pt x="941" y="270"/>
                  </a:lnTo>
                  <a:lnTo>
                    <a:pt x="945" y="244"/>
                  </a:lnTo>
                  <a:lnTo>
                    <a:pt x="946" y="215"/>
                  </a:lnTo>
                  <a:lnTo>
                    <a:pt x="946" y="215"/>
                  </a:lnTo>
                  <a:lnTo>
                    <a:pt x="945" y="193"/>
                  </a:lnTo>
                  <a:lnTo>
                    <a:pt x="941" y="171"/>
                  </a:lnTo>
                  <a:lnTo>
                    <a:pt x="935" y="150"/>
                  </a:lnTo>
                  <a:lnTo>
                    <a:pt x="929" y="131"/>
                  </a:lnTo>
                  <a:lnTo>
                    <a:pt x="919" y="112"/>
                  </a:lnTo>
                  <a:lnTo>
                    <a:pt x="908" y="95"/>
                  </a:lnTo>
                  <a:lnTo>
                    <a:pt x="896" y="77"/>
                  </a:lnTo>
                  <a:lnTo>
                    <a:pt x="883" y="63"/>
                  </a:lnTo>
                  <a:lnTo>
                    <a:pt x="867" y="49"/>
                  </a:lnTo>
                  <a:lnTo>
                    <a:pt x="851" y="36"/>
                  </a:lnTo>
                  <a:lnTo>
                    <a:pt x="832" y="25"/>
                  </a:lnTo>
                  <a:lnTo>
                    <a:pt x="815" y="17"/>
                  </a:lnTo>
                  <a:lnTo>
                    <a:pt x="794" y="9"/>
                  </a:lnTo>
                  <a:lnTo>
                    <a:pt x="773" y="4"/>
                  </a:lnTo>
                  <a:lnTo>
                    <a:pt x="753" y="1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09" y="1"/>
                  </a:lnTo>
                  <a:lnTo>
                    <a:pt x="688" y="4"/>
                  </a:lnTo>
                  <a:lnTo>
                    <a:pt x="667" y="9"/>
                  </a:lnTo>
                  <a:lnTo>
                    <a:pt x="647" y="17"/>
                  </a:lnTo>
                  <a:lnTo>
                    <a:pt x="628" y="25"/>
                  </a:lnTo>
                  <a:lnTo>
                    <a:pt x="610" y="36"/>
                  </a:lnTo>
                  <a:lnTo>
                    <a:pt x="594" y="49"/>
                  </a:lnTo>
                  <a:lnTo>
                    <a:pt x="579" y="63"/>
                  </a:lnTo>
                  <a:lnTo>
                    <a:pt x="564" y="77"/>
                  </a:lnTo>
                  <a:lnTo>
                    <a:pt x="552" y="95"/>
                  </a:lnTo>
                  <a:lnTo>
                    <a:pt x="542" y="112"/>
                  </a:lnTo>
                  <a:lnTo>
                    <a:pt x="533" y="131"/>
                  </a:lnTo>
                  <a:lnTo>
                    <a:pt x="525" y="150"/>
                  </a:lnTo>
                  <a:lnTo>
                    <a:pt x="520" y="171"/>
                  </a:lnTo>
                  <a:lnTo>
                    <a:pt x="517" y="193"/>
                  </a:lnTo>
                  <a:lnTo>
                    <a:pt x="515" y="215"/>
                  </a:lnTo>
                  <a:lnTo>
                    <a:pt x="515" y="215"/>
                  </a:lnTo>
                  <a:lnTo>
                    <a:pt x="517" y="244"/>
                  </a:lnTo>
                  <a:lnTo>
                    <a:pt x="520" y="270"/>
                  </a:lnTo>
                  <a:lnTo>
                    <a:pt x="523" y="296"/>
                  </a:lnTo>
                  <a:lnTo>
                    <a:pt x="529" y="318"/>
                  </a:lnTo>
                  <a:lnTo>
                    <a:pt x="537" y="351"/>
                  </a:lnTo>
                  <a:lnTo>
                    <a:pt x="542" y="362"/>
                  </a:lnTo>
                  <a:lnTo>
                    <a:pt x="542" y="362"/>
                  </a:lnTo>
                  <a:lnTo>
                    <a:pt x="550" y="385"/>
                  </a:lnTo>
                  <a:lnTo>
                    <a:pt x="555" y="407"/>
                  </a:lnTo>
                  <a:lnTo>
                    <a:pt x="556" y="427"/>
                  </a:lnTo>
                  <a:lnTo>
                    <a:pt x="556" y="448"/>
                  </a:lnTo>
                  <a:lnTo>
                    <a:pt x="555" y="468"/>
                  </a:lnTo>
                  <a:lnTo>
                    <a:pt x="550" y="488"/>
                  </a:lnTo>
                  <a:lnTo>
                    <a:pt x="542" y="505"/>
                  </a:lnTo>
                  <a:lnTo>
                    <a:pt x="533" y="522"/>
                  </a:lnTo>
                  <a:lnTo>
                    <a:pt x="533" y="522"/>
                  </a:lnTo>
                  <a:lnTo>
                    <a:pt x="520" y="537"/>
                  </a:lnTo>
                  <a:lnTo>
                    <a:pt x="507" y="551"/>
                  </a:lnTo>
                  <a:lnTo>
                    <a:pt x="491" y="562"/>
                  </a:lnTo>
                  <a:lnTo>
                    <a:pt x="474" y="571"/>
                  </a:lnTo>
                  <a:lnTo>
                    <a:pt x="455" y="579"/>
                  </a:lnTo>
                  <a:lnTo>
                    <a:pt x="433" y="584"/>
                  </a:lnTo>
                  <a:lnTo>
                    <a:pt x="412" y="587"/>
                  </a:lnTo>
                  <a:lnTo>
                    <a:pt x="388" y="589"/>
                  </a:lnTo>
                  <a:lnTo>
                    <a:pt x="0" y="589"/>
                  </a:lnTo>
                  <a:lnTo>
                    <a:pt x="0" y="589"/>
                  </a:lnTo>
                  <a:lnTo>
                    <a:pt x="2" y="651"/>
                  </a:lnTo>
                  <a:lnTo>
                    <a:pt x="5" y="714"/>
                  </a:lnTo>
                  <a:lnTo>
                    <a:pt x="10" y="776"/>
                  </a:lnTo>
                  <a:lnTo>
                    <a:pt x="14" y="838"/>
                  </a:lnTo>
                  <a:lnTo>
                    <a:pt x="22" y="899"/>
                  </a:lnTo>
                  <a:lnTo>
                    <a:pt x="30" y="960"/>
                  </a:lnTo>
                  <a:lnTo>
                    <a:pt x="41" y="1020"/>
                  </a:lnTo>
                  <a:lnTo>
                    <a:pt x="52" y="1080"/>
                  </a:lnTo>
                  <a:lnTo>
                    <a:pt x="65" y="1139"/>
                  </a:lnTo>
                  <a:lnTo>
                    <a:pt x="81" y="1197"/>
                  </a:lnTo>
                  <a:lnTo>
                    <a:pt x="97" y="1256"/>
                  </a:lnTo>
                  <a:lnTo>
                    <a:pt x="113" y="1313"/>
                  </a:lnTo>
                  <a:lnTo>
                    <a:pt x="132" y="1370"/>
                  </a:lnTo>
                  <a:lnTo>
                    <a:pt x="152" y="1427"/>
                  </a:lnTo>
                  <a:lnTo>
                    <a:pt x="173" y="1482"/>
                  </a:lnTo>
                  <a:lnTo>
                    <a:pt x="197" y="1538"/>
                  </a:lnTo>
                  <a:lnTo>
                    <a:pt x="220" y="1592"/>
                  </a:lnTo>
                  <a:lnTo>
                    <a:pt x="246" y="1645"/>
                  </a:lnTo>
                  <a:lnTo>
                    <a:pt x="271" y="1698"/>
                  </a:lnTo>
                  <a:lnTo>
                    <a:pt x="300" y="1750"/>
                  </a:lnTo>
                  <a:lnTo>
                    <a:pt x="328" y="1802"/>
                  </a:lnTo>
                  <a:lnTo>
                    <a:pt x="358" y="1853"/>
                  </a:lnTo>
                  <a:lnTo>
                    <a:pt x="390" y="1902"/>
                  </a:lnTo>
                  <a:lnTo>
                    <a:pt x="422" y="1951"/>
                  </a:lnTo>
                  <a:lnTo>
                    <a:pt x="455" y="1999"/>
                  </a:lnTo>
                  <a:lnTo>
                    <a:pt x="490" y="2046"/>
                  </a:lnTo>
                  <a:lnTo>
                    <a:pt x="526" y="2094"/>
                  </a:lnTo>
                  <a:lnTo>
                    <a:pt x="563" y="2138"/>
                  </a:lnTo>
                  <a:lnTo>
                    <a:pt x="601" y="2184"/>
                  </a:lnTo>
                  <a:lnTo>
                    <a:pt x="640" y="2227"/>
                  </a:lnTo>
                  <a:lnTo>
                    <a:pt x="680" y="2270"/>
                  </a:lnTo>
                  <a:lnTo>
                    <a:pt x="721" y="2312"/>
                  </a:lnTo>
                  <a:lnTo>
                    <a:pt x="762" y="2353"/>
                  </a:lnTo>
                  <a:lnTo>
                    <a:pt x="805" y="2393"/>
                  </a:lnTo>
                  <a:lnTo>
                    <a:pt x="850" y="2431"/>
                  </a:lnTo>
                  <a:lnTo>
                    <a:pt x="894" y="2469"/>
                  </a:lnTo>
                  <a:lnTo>
                    <a:pt x="940" y="2506"/>
                  </a:lnTo>
                  <a:lnTo>
                    <a:pt x="986" y="2542"/>
                  </a:lnTo>
                  <a:lnTo>
                    <a:pt x="1033" y="2577"/>
                  </a:lnTo>
                  <a:lnTo>
                    <a:pt x="1082" y="2610"/>
                  </a:lnTo>
                  <a:lnTo>
                    <a:pt x="1132" y="2642"/>
                  </a:lnTo>
                  <a:lnTo>
                    <a:pt x="1181" y="2673"/>
                  </a:lnTo>
                  <a:lnTo>
                    <a:pt x="1231" y="2704"/>
                  </a:lnTo>
                  <a:lnTo>
                    <a:pt x="1284" y="2732"/>
                  </a:lnTo>
                  <a:lnTo>
                    <a:pt x="1336" y="2759"/>
                  </a:lnTo>
                  <a:lnTo>
                    <a:pt x="1388" y="2786"/>
                  </a:lnTo>
                  <a:lnTo>
                    <a:pt x="1442" y="2811"/>
                  </a:lnTo>
                  <a:lnTo>
                    <a:pt x="1496" y="2835"/>
                  </a:lnTo>
                  <a:lnTo>
                    <a:pt x="1552" y="2857"/>
                  </a:lnTo>
                  <a:lnTo>
                    <a:pt x="1607" y="2879"/>
                  </a:lnTo>
                  <a:lnTo>
                    <a:pt x="1664" y="2898"/>
                  </a:lnTo>
                  <a:lnTo>
                    <a:pt x="1721" y="2917"/>
                  </a:lnTo>
                  <a:lnTo>
                    <a:pt x="1778" y="2935"/>
                  </a:lnTo>
                  <a:lnTo>
                    <a:pt x="1837" y="2951"/>
                  </a:lnTo>
                  <a:lnTo>
                    <a:pt x="1895" y="2965"/>
                  </a:lnTo>
                  <a:lnTo>
                    <a:pt x="1954" y="2978"/>
                  </a:lnTo>
                  <a:lnTo>
                    <a:pt x="2014" y="2989"/>
                  </a:lnTo>
                  <a:lnTo>
                    <a:pt x="2074" y="3000"/>
                  </a:lnTo>
                  <a:lnTo>
                    <a:pt x="2135" y="3008"/>
                  </a:lnTo>
                  <a:lnTo>
                    <a:pt x="2196" y="3016"/>
                  </a:lnTo>
                  <a:lnTo>
                    <a:pt x="2258" y="3020"/>
                  </a:lnTo>
                  <a:lnTo>
                    <a:pt x="2320" y="3025"/>
                  </a:lnTo>
                  <a:lnTo>
                    <a:pt x="2383" y="3028"/>
                  </a:lnTo>
                  <a:lnTo>
                    <a:pt x="2447" y="3028"/>
                  </a:lnTo>
                  <a:lnTo>
                    <a:pt x="2447" y="2639"/>
                  </a:lnTo>
                  <a:close/>
                </a:path>
              </a:pathLst>
            </a:custGeom>
            <a:solidFill>
              <a:schemeClr val="accent5"/>
            </a:solidFill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/>
            </a:p>
          </p:txBody>
        </p:sp>
        <p:sp>
          <p:nvSpPr>
            <p:cNvPr id="221" name="Freeform 16"/>
            <p:cNvSpPr>
              <a:spLocks/>
            </p:cNvSpPr>
            <p:nvPr userDrawn="1"/>
          </p:nvSpPr>
          <p:spPr bwMode="auto">
            <a:xfrm>
              <a:off x="4144177" y="3029148"/>
              <a:ext cx="2179009" cy="1757591"/>
            </a:xfrm>
            <a:custGeom>
              <a:avLst/>
              <a:gdLst>
                <a:gd name="T0" fmla="*/ 2580 w 3030"/>
                <a:gd name="T1" fmla="*/ 8 h 2444"/>
                <a:gd name="T2" fmla="*/ 2510 w 3030"/>
                <a:gd name="T3" fmla="*/ 59 h 2444"/>
                <a:gd name="T4" fmla="*/ 2488 w 3030"/>
                <a:gd name="T5" fmla="*/ 124 h 2444"/>
                <a:gd name="T6" fmla="*/ 2503 w 3030"/>
                <a:gd name="T7" fmla="*/ 200 h 2444"/>
                <a:gd name="T8" fmla="*/ 2529 w 3030"/>
                <a:gd name="T9" fmla="*/ 325 h 2444"/>
                <a:gd name="T10" fmla="*/ 2520 w 3030"/>
                <a:gd name="T11" fmla="*/ 425 h 2444"/>
                <a:gd name="T12" fmla="*/ 2461 w 3030"/>
                <a:gd name="T13" fmla="*/ 521 h 2444"/>
                <a:gd name="T14" fmla="*/ 2366 w 3030"/>
                <a:gd name="T15" fmla="*/ 578 h 2444"/>
                <a:gd name="T16" fmla="*/ 2273 w 3030"/>
                <a:gd name="T17" fmla="*/ 588 h 2444"/>
                <a:gd name="T18" fmla="*/ 2165 w 3030"/>
                <a:gd name="T19" fmla="*/ 550 h 2444"/>
                <a:gd name="T20" fmla="*/ 2091 w 3030"/>
                <a:gd name="T21" fmla="*/ 467 h 2444"/>
                <a:gd name="T22" fmla="*/ 2062 w 3030"/>
                <a:gd name="T23" fmla="*/ 355 h 2444"/>
                <a:gd name="T24" fmla="*/ 2076 w 3030"/>
                <a:gd name="T25" fmla="*/ 247 h 2444"/>
                <a:gd name="T26" fmla="*/ 2102 w 3030"/>
                <a:gd name="T27" fmla="*/ 160 h 2444"/>
                <a:gd name="T28" fmla="*/ 2092 w 3030"/>
                <a:gd name="T29" fmla="*/ 73 h 2444"/>
                <a:gd name="T30" fmla="*/ 2046 w 3030"/>
                <a:gd name="T31" fmla="*/ 24 h 2444"/>
                <a:gd name="T32" fmla="*/ 1954 w 3030"/>
                <a:gd name="T33" fmla="*/ 0 h 2444"/>
                <a:gd name="T34" fmla="*/ 1563 w 3030"/>
                <a:gd name="T35" fmla="*/ 151 h 2444"/>
                <a:gd name="T36" fmla="*/ 1496 w 3030"/>
                <a:gd name="T37" fmla="*/ 383 h 2444"/>
                <a:gd name="T38" fmla="*/ 1377 w 3030"/>
                <a:gd name="T39" fmla="*/ 589 h 2444"/>
                <a:gd name="T40" fmla="*/ 1214 w 3030"/>
                <a:gd name="T41" fmla="*/ 760 h 2444"/>
                <a:gd name="T42" fmla="*/ 1016 w 3030"/>
                <a:gd name="T43" fmla="*/ 890 h 2444"/>
                <a:gd name="T44" fmla="*/ 788 w 3030"/>
                <a:gd name="T45" fmla="*/ 968 h 2444"/>
                <a:gd name="T46" fmla="*/ 590 w 3030"/>
                <a:gd name="T47" fmla="*/ 1370 h 2444"/>
                <a:gd name="T48" fmla="*/ 572 w 3030"/>
                <a:gd name="T49" fmla="*/ 1456 h 2444"/>
                <a:gd name="T50" fmla="*/ 523 w 3030"/>
                <a:gd name="T51" fmla="*/ 1514 h 2444"/>
                <a:gd name="T52" fmla="*/ 428 w 3030"/>
                <a:gd name="T53" fmla="*/ 1540 h 2444"/>
                <a:gd name="T54" fmla="*/ 351 w 3030"/>
                <a:gd name="T55" fmla="*/ 1521 h 2444"/>
                <a:gd name="T56" fmla="*/ 214 w 3030"/>
                <a:gd name="T57" fmla="*/ 1499 h 2444"/>
                <a:gd name="T58" fmla="*/ 132 w 3030"/>
                <a:gd name="T59" fmla="*/ 1514 h 2444"/>
                <a:gd name="T60" fmla="*/ 50 w 3030"/>
                <a:gd name="T61" fmla="*/ 1576 h 2444"/>
                <a:gd name="T62" fmla="*/ 4 w 3030"/>
                <a:gd name="T63" fmla="*/ 1670 h 2444"/>
                <a:gd name="T64" fmla="*/ 4 w 3030"/>
                <a:gd name="T65" fmla="*/ 1755 h 2444"/>
                <a:gd name="T66" fmla="*/ 50 w 3030"/>
                <a:gd name="T67" fmla="*/ 1849 h 2444"/>
                <a:gd name="T68" fmla="*/ 132 w 3030"/>
                <a:gd name="T69" fmla="*/ 1910 h 2444"/>
                <a:gd name="T70" fmla="*/ 214 w 3030"/>
                <a:gd name="T71" fmla="*/ 1928 h 2444"/>
                <a:gd name="T72" fmla="*/ 351 w 3030"/>
                <a:gd name="T73" fmla="*/ 1906 h 2444"/>
                <a:gd name="T74" fmla="*/ 428 w 3030"/>
                <a:gd name="T75" fmla="*/ 1887 h 2444"/>
                <a:gd name="T76" fmla="*/ 523 w 3030"/>
                <a:gd name="T77" fmla="*/ 1910 h 2444"/>
                <a:gd name="T78" fmla="*/ 572 w 3030"/>
                <a:gd name="T79" fmla="*/ 1969 h 2444"/>
                <a:gd name="T80" fmla="*/ 590 w 3030"/>
                <a:gd name="T81" fmla="*/ 2444 h 2444"/>
                <a:gd name="T82" fmla="*/ 839 w 3030"/>
                <a:gd name="T83" fmla="*/ 2432 h 2444"/>
                <a:gd name="T84" fmla="*/ 1140 w 3030"/>
                <a:gd name="T85" fmla="*/ 2379 h 2444"/>
                <a:gd name="T86" fmla="*/ 1428 w 3030"/>
                <a:gd name="T87" fmla="*/ 2294 h 2444"/>
                <a:gd name="T88" fmla="*/ 1699 w 3030"/>
                <a:gd name="T89" fmla="*/ 2173 h 2444"/>
                <a:gd name="T90" fmla="*/ 1953 w 3030"/>
                <a:gd name="T91" fmla="*/ 2023 h 2444"/>
                <a:gd name="T92" fmla="*/ 2186 w 3030"/>
                <a:gd name="T93" fmla="*/ 1845 h 2444"/>
                <a:gd name="T94" fmla="*/ 2395 w 3030"/>
                <a:gd name="T95" fmla="*/ 1641 h 2444"/>
                <a:gd name="T96" fmla="*/ 2579 w 3030"/>
                <a:gd name="T97" fmla="*/ 1411 h 2444"/>
                <a:gd name="T98" fmla="*/ 2734 w 3030"/>
                <a:gd name="T99" fmla="*/ 1163 h 2444"/>
                <a:gd name="T100" fmla="*/ 2859 w 3030"/>
                <a:gd name="T101" fmla="*/ 895 h 2444"/>
                <a:gd name="T102" fmla="*/ 2953 w 3030"/>
                <a:gd name="T103" fmla="*/ 610 h 2444"/>
                <a:gd name="T104" fmla="*/ 3010 w 3030"/>
                <a:gd name="T105" fmla="*/ 311 h 2444"/>
                <a:gd name="T106" fmla="*/ 3030 w 3030"/>
                <a:gd name="T107" fmla="*/ 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30" h="2444">
                  <a:moveTo>
                    <a:pt x="2639" y="0"/>
                  </a:moveTo>
                  <a:lnTo>
                    <a:pt x="2639" y="0"/>
                  </a:lnTo>
                  <a:lnTo>
                    <a:pt x="2618" y="2"/>
                  </a:lnTo>
                  <a:lnTo>
                    <a:pt x="2598" y="3"/>
                  </a:lnTo>
                  <a:lnTo>
                    <a:pt x="2580" y="8"/>
                  </a:lnTo>
                  <a:lnTo>
                    <a:pt x="2563" y="16"/>
                  </a:lnTo>
                  <a:lnTo>
                    <a:pt x="2547" y="24"/>
                  </a:lnTo>
                  <a:lnTo>
                    <a:pt x="2533" y="33"/>
                  </a:lnTo>
                  <a:lnTo>
                    <a:pt x="2520" y="44"/>
                  </a:lnTo>
                  <a:lnTo>
                    <a:pt x="2510" y="59"/>
                  </a:lnTo>
                  <a:lnTo>
                    <a:pt x="2510" y="59"/>
                  </a:lnTo>
                  <a:lnTo>
                    <a:pt x="2501" y="73"/>
                  </a:lnTo>
                  <a:lnTo>
                    <a:pt x="2495" y="89"/>
                  </a:lnTo>
                  <a:lnTo>
                    <a:pt x="2490" y="106"/>
                  </a:lnTo>
                  <a:lnTo>
                    <a:pt x="2488" y="124"/>
                  </a:lnTo>
                  <a:lnTo>
                    <a:pt x="2488" y="141"/>
                  </a:lnTo>
                  <a:lnTo>
                    <a:pt x="2491" y="160"/>
                  </a:lnTo>
                  <a:lnTo>
                    <a:pt x="2496" y="179"/>
                  </a:lnTo>
                  <a:lnTo>
                    <a:pt x="2503" y="200"/>
                  </a:lnTo>
                  <a:lnTo>
                    <a:pt x="2503" y="200"/>
                  </a:lnTo>
                  <a:lnTo>
                    <a:pt x="2507" y="214"/>
                  </a:lnTo>
                  <a:lnTo>
                    <a:pt x="2517" y="247"/>
                  </a:lnTo>
                  <a:lnTo>
                    <a:pt x="2522" y="271"/>
                  </a:lnTo>
                  <a:lnTo>
                    <a:pt x="2526" y="296"/>
                  </a:lnTo>
                  <a:lnTo>
                    <a:pt x="2529" y="325"/>
                  </a:lnTo>
                  <a:lnTo>
                    <a:pt x="2531" y="355"/>
                  </a:lnTo>
                  <a:lnTo>
                    <a:pt x="2531" y="355"/>
                  </a:lnTo>
                  <a:lnTo>
                    <a:pt x="2529" y="379"/>
                  </a:lnTo>
                  <a:lnTo>
                    <a:pt x="2526" y="402"/>
                  </a:lnTo>
                  <a:lnTo>
                    <a:pt x="2520" y="425"/>
                  </a:lnTo>
                  <a:lnTo>
                    <a:pt x="2512" y="447"/>
                  </a:lnTo>
                  <a:lnTo>
                    <a:pt x="2503" y="467"/>
                  </a:lnTo>
                  <a:lnTo>
                    <a:pt x="2490" y="486"/>
                  </a:lnTo>
                  <a:lnTo>
                    <a:pt x="2477" y="504"/>
                  </a:lnTo>
                  <a:lnTo>
                    <a:pt x="2461" y="521"/>
                  </a:lnTo>
                  <a:lnTo>
                    <a:pt x="2445" y="536"/>
                  </a:lnTo>
                  <a:lnTo>
                    <a:pt x="2426" y="550"/>
                  </a:lnTo>
                  <a:lnTo>
                    <a:pt x="2407" y="561"/>
                  </a:lnTo>
                  <a:lnTo>
                    <a:pt x="2387" y="570"/>
                  </a:lnTo>
                  <a:lnTo>
                    <a:pt x="2366" y="578"/>
                  </a:lnTo>
                  <a:lnTo>
                    <a:pt x="2344" y="585"/>
                  </a:lnTo>
                  <a:lnTo>
                    <a:pt x="2320" y="588"/>
                  </a:lnTo>
                  <a:lnTo>
                    <a:pt x="2297" y="589"/>
                  </a:lnTo>
                  <a:lnTo>
                    <a:pt x="2297" y="589"/>
                  </a:lnTo>
                  <a:lnTo>
                    <a:pt x="2273" y="588"/>
                  </a:lnTo>
                  <a:lnTo>
                    <a:pt x="2249" y="585"/>
                  </a:lnTo>
                  <a:lnTo>
                    <a:pt x="2227" y="578"/>
                  </a:lnTo>
                  <a:lnTo>
                    <a:pt x="2205" y="570"/>
                  </a:lnTo>
                  <a:lnTo>
                    <a:pt x="2186" y="561"/>
                  </a:lnTo>
                  <a:lnTo>
                    <a:pt x="2165" y="550"/>
                  </a:lnTo>
                  <a:lnTo>
                    <a:pt x="2148" y="536"/>
                  </a:lnTo>
                  <a:lnTo>
                    <a:pt x="2132" y="521"/>
                  </a:lnTo>
                  <a:lnTo>
                    <a:pt x="2116" y="504"/>
                  </a:lnTo>
                  <a:lnTo>
                    <a:pt x="2102" y="486"/>
                  </a:lnTo>
                  <a:lnTo>
                    <a:pt x="2091" y="467"/>
                  </a:lnTo>
                  <a:lnTo>
                    <a:pt x="2081" y="447"/>
                  </a:lnTo>
                  <a:lnTo>
                    <a:pt x="2073" y="425"/>
                  </a:lnTo>
                  <a:lnTo>
                    <a:pt x="2067" y="402"/>
                  </a:lnTo>
                  <a:lnTo>
                    <a:pt x="2064" y="379"/>
                  </a:lnTo>
                  <a:lnTo>
                    <a:pt x="2062" y="355"/>
                  </a:lnTo>
                  <a:lnTo>
                    <a:pt x="2062" y="355"/>
                  </a:lnTo>
                  <a:lnTo>
                    <a:pt x="2064" y="325"/>
                  </a:lnTo>
                  <a:lnTo>
                    <a:pt x="2067" y="296"/>
                  </a:lnTo>
                  <a:lnTo>
                    <a:pt x="2072" y="271"/>
                  </a:lnTo>
                  <a:lnTo>
                    <a:pt x="2076" y="247"/>
                  </a:lnTo>
                  <a:lnTo>
                    <a:pt x="2086" y="214"/>
                  </a:lnTo>
                  <a:lnTo>
                    <a:pt x="2091" y="200"/>
                  </a:lnTo>
                  <a:lnTo>
                    <a:pt x="2091" y="200"/>
                  </a:lnTo>
                  <a:lnTo>
                    <a:pt x="2097" y="179"/>
                  </a:lnTo>
                  <a:lnTo>
                    <a:pt x="2102" y="160"/>
                  </a:lnTo>
                  <a:lnTo>
                    <a:pt x="2103" y="141"/>
                  </a:lnTo>
                  <a:lnTo>
                    <a:pt x="2105" y="124"/>
                  </a:lnTo>
                  <a:lnTo>
                    <a:pt x="2102" y="106"/>
                  </a:lnTo>
                  <a:lnTo>
                    <a:pt x="2098" y="89"/>
                  </a:lnTo>
                  <a:lnTo>
                    <a:pt x="2092" y="73"/>
                  </a:lnTo>
                  <a:lnTo>
                    <a:pt x="2083" y="59"/>
                  </a:lnTo>
                  <a:lnTo>
                    <a:pt x="2083" y="59"/>
                  </a:lnTo>
                  <a:lnTo>
                    <a:pt x="2072" y="44"/>
                  </a:lnTo>
                  <a:lnTo>
                    <a:pt x="2060" y="33"/>
                  </a:lnTo>
                  <a:lnTo>
                    <a:pt x="2046" y="24"/>
                  </a:lnTo>
                  <a:lnTo>
                    <a:pt x="2030" y="16"/>
                  </a:lnTo>
                  <a:lnTo>
                    <a:pt x="2013" y="8"/>
                  </a:lnTo>
                  <a:lnTo>
                    <a:pt x="1995" y="3"/>
                  </a:lnTo>
                  <a:lnTo>
                    <a:pt x="1975" y="2"/>
                  </a:lnTo>
                  <a:lnTo>
                    <a:pt x="1954" y="0"/>
                  </a:lnTo>
                  <a:lnTo>
                    <a:pt x="1576" y="0"/>
                  </a:lnTo>
                  <a:lnTo>
                    <a:pt x="1576" y="0"/>
                  </a:lnTo>
                  <a:lnTo>
                    <a:pt x="1574" y="51"/>
                  </a:lnTo>
                  <a:lnTo>
                    <a:pt x="1571" y="102"/>
                  </a:lnTo>
                  <a:lnTo>
                    <a:pt x="1563" y="151"/>
                  </a:lnTo>
                  <a:lnTo>
                    <a:pt x="1555" y="198"/>
                  </a:lnTo>
                  <a:lnTo>
                    <a:pt x="1544" y="246"/>
                  </a:lnTo>
                  <a:lnTo>
                    <a:pt x="1530" y="293"/>
                  </a:lnTo>
                  <a:lnTo>
                    <a:pt x="1514" y="339"/>
                  </a:lnTo>
                  <a:lnTo>
                    <a:pt x="1496" y="383"/>
                  </a:lnTo>
                  <a:lnTo>
                    <a:pt x="1477" y="428"/>
                  </a:lnTo>
                  <a:lnTo>
                    <a:pt x="1455" y="469"/>
                  </a:lnTo>
                  <a:lnTo>
                    <a:pt x="1431" y="510"/>
                  </a:lnTo>
                  <a:lnTo>
                    <a:pt x="1406" y="551"/>
                  </a:lnTo>
                  <a:lnTo>
                    <a:pt x="1377" y="589"/>
                  </a:lnTo>
                  <a:lnTo>
                    <a:pt x="1349" y="627"/>
                  </a:lnTo>
                  <a:lnTo>
                    <a:pt x="1317" y="662"/>
                  </a:lnTo>
                  <a:lnTo>
                    <a:pt x="1286" y="697"/>
                  </a:lnTo>
                  <a:lnTo>
                    <a:pt x="1251" y="730"/>
                  </a:lnTo>
                  <a:lnTo>
                    <a:pt x="1214" y="760"/>
                  </a:lnTo>
                  <a:lnTo>
                    <a:pt x="1178" y="791"/>
                  </a:lnTo>
                  <a:lnTo>
                    <a:pt x="1140" y="817"/>
                  </a:lnTo>
                  <a:lnTo>
                    <a:pt x="1099" y="844"/>
                  </a:lnTo>
                  <a:lnTo>
                    <a:pt x="1057" y="868"/>
                  </a:lnTo>
                  <a:lnTo>
                    <a:pt x="1016" y="890"/>
                  </a:lnTo>
                  <a:lnTo>
                    <a:pt x="972" y="909"/>
                  </a:lnTo>
                  <a:lnTo>
                    <a:pt x="927" y="928"/>
                  </a:lnTo>
                  <a:lnTo>
                    <a:pt x="881" y="944"/>
                  </a:lnTo>
                  <a:lnTo>
                    <a:pt x="836" y="957"/>
                  </a:lnTo>
                  <a:lnTo>
                    <a:pt x="788" y="968"/>
                  </a:lnTo>
                  <a:lnTo>
                    <a:pt x="739" y="977"/>
                  </a:lnTo>
                  <a:lnTo>
                    <a:pt x="690" y="984"/>
                  </a:lnTo>
                  <a:lnTo>
                    <a:pt x="641" y="989"/>
                  </a:lnTo>
                  <a:lnTo>
                    <a:pt x="590" y="990"/>
                  </a:lnTo>
                  <a:lnTo>
                    <a:pt x="590" y="1370"/>
                  </a:lnTo>
                  <a:lnTo>
                    <a:pt x="590" y="1370"/>
                  </a:lnTo>
                  <a:lnTo>
                    <a:pt x="588" y="1394"/>
                  </a:lnTo>
                  <a:lnTo>
                    <a:pt x="585" y="1416"/>
                  </a:lnTo>
                  <a:lnTo>
                    <a:pt x="579" y="1437"/>
                  </a:lnTo>
                  <a:lnTo>
                    <a:pt x="572" y="1456"/>
                  </a:lnTo>
                  <a:lnTo>
                    <a:pt x="563" y="1473"/>
                  </a:lnTo>
                  <a:lnTo>
                    <a:pt x="552" y="1489"/>
                  </a:lnTo>
                  <a:lnTo>
                    <a:pt x="538" y="1503"/>
                  </a:lnTo>
                  <a:lnTo>
                    <a:pt x="523" y="1514"/>
                  </a:lnTo>
                  <a:lnTo>
                    <a:pt x="523" y="1514"/>
                  </a:lnTo>
                  <a:lnTo>
                    <a:pt x="506" y="1526"/>
                  </a:lnTo>
                  <a:lnTo>
                    <a:pt x="488" y="1532"/>
                  </a:lnTo>
                  <a:lnTo>
                    <a:pt x="469" y="1537"/>
                  </a:lnTo>
                  <a:lnTo>
                    <a:pt x="449" y="1540"/>
                  </a:lnTo>
                  <a:lnTo>
                    <a:pt x="428" y="1540"/>
                  </a:lnTo>
                  <a:lnTo>
                    <a:pt x="408" y="1537"/>
                  </a:lnTo>
                  <a:lnTo>
                    <a:pt x="385" y="1532"/>
                  </a:lnTo>
                  <a:lnTo>
                    <a:pt x="363" y="1524"/>
                  </a:lnTo>
                  <a:lnTo>
                    <a:pt x="363" y="1524"/>
                  </a:lnTo>
                  <a:lnTo>
                    <a:pt x="351" y="1521"/>
                  </a:lnTo>
                  <a:lnTo>
                    <a:pt x="319" y="1511"/>
                  </a:lnTo>
                  <a:lnTo>
                    <a:pt x="297" y="1507"/>
                  </a:lnTo>
                  <a:lnTo>
                    <a:pt x="271" y="1502"/>
                  </a:lnTo>
                  <a:lnTo>
                    <a:pt x="244" y="1499"/>
                  </a:lnTo>
                  <a:lnTo>
                    <a:pt x="214" y="1499"/>
                  </a:lnTo>
                  <a:lnTo>
                    <a:pt x="214" y="1499"/>
                  </a:lnTo>
                  <a:lnTo>
                    <a:pt x="194" y="1499"/>
                  </a:lnTo>
                  <a:lnTo>
                    <a:pt x="172" y="1502"/>
                  </a:lnTo>
                  <a:lnTo>
                    <a:pt x="151" y="1508"/>
                  </a:lnTo>
                  <a:lnTo>
                    <a:pt x="132" y="1514"/>
                  </a:lnTo>
                  <a:lnTo>
                    <a:pt x="113" y="1524"/>
                  </a:lnTo>
                  <a:lnTo>
                    <a:pt x="95" y="1535"/>
                  </a:lnTo>
                  <a:lnTo>
                    <a:pt x="78" y="1548"/>
                  </a:lnTo>
                  <a:lnTo>
                    <a:pt x="64" y="1560"/>
                  </a:lnTo>
                  <a:lnTo>
                    <a:pt x="50" y="1576"/>
                  </a:lnTo>
                  <a:lnTo>
                    <a:pt x="37" y="1592"/>
                  </a:lnTo>
                  <a:lnTo>
                    <a:pt x="26" y="1611"/>
                  </a:lnTo>
                  <a:lnTo>
                    <a:pt x="16" y="1628"/>
                  </a:lnTo>
                  <a:lnTo>
                    <a:pt x="10" y="1649"/>
                  </a:lnTo>
                  <a:lnTo>
                    <a:pt x="4" y="1670"/>
                  </a:lnTo>
                  <a:lnTo>
                    <a:pt x="0" y="1690"/>
                  </a:lnTo>
                  <a:lnTo>
                    <a:pt x="0" y="1712"/>
                  </a:lnTo>
                  <a:lnTo>
                    <a:pt x="0" y="1712"/>
                  </a:lnTo>
                  <a:lnTo>
                    <a:pt x="0" y="1735"/>
                  </a:lnTo>
                  <a:lnTo>
                    <a:pt x="4" y="1755"/>
                  </a:lnTo>
                  <a:lnTo>
                    <a:pt x="10" y="1776"/>
                  </a:lnTo>
                  <a:lnTo>
                    <a:pt x="16" y="1796"/>
                  </a:lnTo>
                  <a:lnTo>
                    <a:pt x="26" y="1815"/>
                  </a:lnTo>
                  <a:lnTo>
                    <a:pt x="37" y="1833"/>
                  </a:lnTo>
                  <a:lnTo>
                    <a:pt x="50" y="1849"/>
                  </a:lnTo>
                  <a:lnTo>
                    <a:pt x="64" y="1864"/>
                  </a:lnTo>
                  <a:lnTo>
                    <a:pt x="78" y="1879"/>
                  </a:lnTo>
                  <a:lnTo>
                    <a:pt x="95" y="1891"/>
                  </a:lnTo>
                  <a:lnTo>
                    <a:pt x="113" y="1901"/>
                  </a:lnTo>
                  <a:lnTo>
                    <a:pt x="132" y="1910"/>
                  </a:lnTo>
                  <a:lnTo>
                    <a:pt x="151" y="1918"/>
                  </a:lnTo>
                  <a:lnTo>
                    <a:pt x="172" y="1923"/>
                  </a:lnTo>
                  <a:lnTo>
                    <a:pt x="194" y="1926"/>
                  </a:lnTo>
                  <a:lnTo>
                    <a:pt x="214" y="1928"/>
                  </a:lnTo>
                  <a:lnTo>
                    <a:pt x="214" y="1928"/>
                  </a:lnTo>
                  <a:lnTo>
                    <a:pt x="244" y="1926"/>
                  </a:lnTo>
                  <a:lnTo>
                    <a:pt x="271" y="1923"/>
                  </a:lnTo>
                  <a:lnTo>
                    <a:pt x="297" y="1920"/>
                  </a:lnTo>
                  <a:lnTo>
                    <a:pt x="319" y="1915"/>
                  </a:lnTo>
                  <a:lnTo>
                    <a:pt x="351" y="1906"/>
                  </a:lnTo>
                  <a:lnTo>
                    <a:pt x="363" y="1901"/>
                  </a:lnTo>
                  <a:lnTo>
                    <a:pt x="363" y="1901"/>
                  </a:lnTo>
                  <a:lnTo>
                    <a:pt x="385" y="1893"/>
                  </a:lnTo>
                  <a:lnTo>
                    <a:pt x="408" y="1888"/>
                  </a:lnTo>
                  <a:lnTo>
                    <a:pt x="428" y="1887"/>
                  </a:lnTo>
                  <a:lnTo>
                    <a:pt x="449" y="1887"/>
                  </a:lnTo>
                  <a:lnTo>
                    <a:pt x="469" y="1888"/>
                  </a:lnTo>
                  <a:lnTo>
                    <a:pt x="488" y="1893"/>
                  </a:lnTo>
                  <a:lnTo>
                    <a:pt x="506" y="1901"/>
                  </a:lnTo>
                  <a:lnTo>
                    <a:pt x="523" y="1910"/>
                  </a:lnTo>
                  <a:lnTo>
                    <a:pt x="523" y="1910"/>
                  </a:lnTo>
                  <a:lnTo>
                    <a:pt x="538" y="1923"/>
                  </a:lnTo>
                  <a:lnTo>
                    <a:pt x="552" y="1936"/>
                  </a:lnTo>
                  <a:lnTo>
                    <a:pt x="563" y="1952"/>
                  </a:lnTo>
                  <a:lnTo>
                    <a:pt x="572" y="1969"/>
                  </a:lnTo>
                  <a:lnTo>
                    <a:pt x="579" y="1990"/>
                  </a:lnTo>
                  <a:lnTo>
                    <a:pt x="585" y="2010"/>
                  </a:lnTo>
                  <a:lnTo>
                    <a:pt x="588" y="2032"/>
                  </a:lnTo>
                  <a:lnTo>
                    <a:pt x="590" y="2055"/>
                  </a:lnTo>
                  <a:lnTo>
                    <a:pt x="590" y="2444"/>
                  </a:lnTo>
                  <a:lnTo>
                    <a:pt x="590" y="2444"/>
                  </a:lnTo>
                  <a:lnTo>
                    <a:pt x="652" y="2444"/>
                  </a:lnTo>
                  <a:lnTo>
                    <a:pt x="715" y="2441"/>
                  </a:lnTo>
                  <a:lnTo>
                    <a:pt x="777" y="2436"/>
                  </a:lnTo>
                  <a:lnTo>
                    <a:pt x="839" y="2432"/>
                  </a:lnTo>
                  <a:lnTo>
                    <a:pt x="900" y="2424"/>
                  </a:lnTo>
                  <a:lnTo>
                    <a:pt x="961" y="2416"/>
                  </a:lnTo>
                  <a:lnTo>
                    <a:pt x="1021" y="2405"/>
                  </a:lnTo>
                  <a:lnTo>
                    <a:pt x="1081" y="2394"/>
                  </a:lnTo>
                  <a:lnTo>
                    <a:pt x="1140" y="2379"/>
                  </a:lnTo>
                  <a:lnTo>
                    <a:pt x="1198" y="2365"/>
                  </a:lnTo>
                  <a:lnTo>
                    <a:pt x="1257" y="2349"/>
                  </a:lnTo>
                  <a:lnTo>
                    <a:pt x="1314" y="2332"/>
                  </a:lnTo>
                  <a:lnTo>
                    <a:pt x="1371" y="2313"/>
                  </a:lnTo>
                  <a:lnTo>
                    <a:pt x="1428" y="2294"/>
                  </a:lnTo>
                  <a:lnTo>
                    <a:pt x="1484" y="2272"/>
                  </a:lnTo>
                  <a:lnTo>
                    <a:pt x="1539" y="2249"/>
                  </a:lnTo>
                  <a:lnTo>
                    <a:pt x="1593" y="2226"/>
                  </a:lnTo>
                  <a:lnTo>
                    <a:pt x="1647" y="2200"/>
                  </a:lnTo>
                  <a:lnTo>
                    <a:pt x="1699" y="2173"/>
                  </a:lnTo>
                  <a:lnTo>
                    <a:pt x="1751" y="2146"/>
                  </a:lnTo>
                  <a:lnTo>
                    <a:pt x="1804" y="2118"/>
                  </a:lnTo>
                  <a:lnTo>
                    <a:pt x="1853" y="2088"/>
                  </a:lnTo>
                  <a:lnTo>
                    <a:pt x="1904" y="2056"/>
                  </a:lnTo>
                  <a:lnTo>
                    <a:pt x="1953" y="2023"/>
                  </a:lnTo>
                  <a:lnTo>
                    <a:pt x="2000" y="1990"/>
                  </a:lnTo>
                  <a:lnTo>
                    <a:pt x="2048" y="1955"/>
                  </a:lnTo>
                  <a:lnTo>
                    <a:pt x="2095" y="1920"/>
                  </a:lnTo>
                  <a:lnTo>
                    <a:pt x="2140" y="1884"/>
                  </a:lnTo>
                  <a:lnTo>
                    <a:pt x="2186" y="1845"/>
                  </a:lnTo>
                  <a:lnTo>
                    <a:pt x="2228" y="1806"/>
                  </a:lnTo>
                  <a:lnTo>
                    <a:pt x="2271" y="1766"/>
                  </a:lnTo>
                  <a:lnTo>
                    <a:pt x="2314" y="1725"/>
                  </a:lnTo>
                  <a:lnTo>
                    <a:pt x="2355" y="1684"/>
                  </a:lnTo>
                  <a:lnTo>
                    <a:pt x="2395" y="1641"/>
                  </a:lnTo>
                  <a:lnTo>
                    <a:pt x="2433" y="1597"/>
                  </a:lnTo>
                  <a:lnTo>
                    <a:pt x="2471" y="1552"/>
                  </a:lnTo>
                  <a:lnTo>
                    <a:pt x="2507" y="1507"/>
                  </a:lnTo>
                  <a:lnTo>
                    <a:pt x="2544" y="1459"/>
                  </a:lnTo>
                  <a:lnTo>
                    <a:pt x="2579" y="1411"/>
                  </a:lnTo>
                  <a:lnTo>
                    <a:pt x="2612" y="1364"/>
                  </a:lnTo>
                  <a:lnTo>
                    <a:pt x="2644" y="1315"/>
                  </a:lnTo>
                  <a:lnTo>
                    <a:pt x="2675" y="1264"/>
                  </a:lnTo>
                  <a:lnTo>
                    <a:pt x="2705" y="1213"/>
                  </a:lnTo>
                  <a:lnTo>
                    <a:pt x="2734" y="1163"/>
                  </a:lnTo>
                  <a:lnTo>
                    <a:pt x="2761" y="1111"/>
                  </a:lnTo>
                  <a:lnTo>
                    <a:pt x="2788" y="1058"/>
                  </a:lnTo>
                  <a:lnTo>
                    <a:pt x="2813" y="1004"/>
                  </a:lnTo>
                  <a:lnTo>
                    <a:pt x="2837" y="949"/>
                  </a:lnTo>
                  <a:lnTo>
                    <a:pt x="2859" y="895"/>
                  </a:lnTo>
                  <a:lnTo>
                    <a:pt x="2881" y="838"/>
                  </a:lnTo>
                  <a:lnTo>
                    <a:pt x="2900" y="783"/>
                  </a:lnTo>
                  <a:lnTo>
                    <a:pt x="2919" y="726"/>
                  </a:lnTo>
                  <a:lnTo>
                    <a:pt x="2937" y="669"/>
                  </a:lnTo>
                  <a:lnTo>
                    <a:pt x="2953" y="610"/>
                  </a:lnTo>
                  <a:lnTo>
                    <a:pt x="2967" y="551"/>
                  </a:lnTo>
                  <a:lnTo>
                    <a:pt x="2980" y="491"/>
                  </a:lnTo>
                  <a:lnTo>
                    <a:pt x="2992" y="433"/>
                  </a:lnTo>
                  <a:lnTo>
                    <a:pt x="3002" y="372"/>
                  </a:lnTo>
                  <a:lnTo>
                    <a:pt x="3010" y="311"/>
                  </a:lnTo>
                  <a:lnTo>
                    <a:pt x="3018" y="249"/>
                  </a:lnTo>
                  <a:lnTo>
                    <a:pt x="3022" y="187"/>
                  </a:lnTo>
                  <a:lnTo>
                    <a:pt x="3027" y="125"/>
                  </a:lnTo>
                  <a:lnTo>
                    <a:pt x="3030" y="63"/>
                  </a:lnTo>
                  <a:lnTo>
                    <a:pt x="3030" y="0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624B7D"/>
            </a:solidFill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222" name="CuadroTexto 221"/>
          <p:cNvSpPr txBox="1"/>
          <p:nvPr/>
        </p:nvSpPr>
        <p:spPr>
          <a:xfrm>
            <a:off x="450021" y="376236"/>
            <a:ext cx="2016224" cy="369332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683650" y="2473713"/>
            <a:ext cx="1788925" cy="17611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5" name="CuadroTexto 224"/>
          <p:cNvSpPr txBox="1"/>
          <p:nvPr/>
        </p:nvSpPr>
        <p:spPr>
          <a:xfrm>
            <a:off x="3819183" y="2843273"/>
            <a:ext cx="158398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COMITÉ DE ÉTICA</a:t>
            </a:r>
          </a:p>
          <a:p>
            <a:pPr algn="ctr"/>
            <a:r>
              <a:rPr 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(BASADO EN LOS LINEAMIENTOS GENERALES)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ángulo 225"/>
          <p:cNvSpPr/>
          <p:nvPr/>
        </p:nvSpPr>
        <p:spPr>
          <a:xfrm>
            <a:off x="172855" y="730796"/>
            <a:ext cx="2646757" cy="3323987"/>
          </a:xfrm>
          <a:prstGeom prst="rect">
            <a:avLst/>
          </a:prstGeom>
          <a:solidFill>
            <a:srgbClr val="E6EDF6"/>
          </a:solidFill>
          <a:ln w="190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ELABORAR UN CÓDIGO DE CONDUCTA QUE ORIENTE Y DÉ CERTEZA PLENA A LOS SERVIDORES PÚBLICOS SOBRE EL COMPORTAMIENTO ÉTICO AL QUE DEBEN SUJETARSE EN SU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QUEHACER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COTIDIANO, QUE PREVENGA CONFLICTOS DE INTERÉS, Y QUE DELIMITEN SU ACTUACIÓN EN SITUACIONES ESPECÍFICAS QUE PUEDEN PRESENTARSE CONFORME A LAS TAREAS, FUNCIONES O ACTIVIDADES QUE INVOLUCRA LA OPERACIÓN Y EL CUMPLIMIENTO DE LOS PLANES Y PROGRAMAS DE LA DEPENDENCIA O ENTIDAD A LA QUE PERTENECEN, ASÍ COMO LAS ÁREAS Y PROCESOS QUE INVOLUCREN RIESGOS DE POSIBLES ACTOS CORRUPCIÓN</a:t>
            </a:r>
          </a:p>
        </p:txBody>
      </p:sp>
      <p:sp>
        <p:nvSpPr>
          <p:cNvPr id="228" name="CuadroTexto 227"/>
          <p:cNvSpPr txBox="1"/>
          <p:nvPr/>
        </p:nvSpPr>
        <p:spPr>
          <a:xfrm>
            <a:off x="292370" y="4715325"/>
            <a:ext cx="2016224" cy="369332"/>
          </a:xfrm>
          <a:prstGeom prst="rect">
            <a:avLst/>
          </a:prstGeom>
          <a:solidFill>
            <a:srgbClr val="4BAC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solidFill>
                  <a:schemeClr val="tx1"/>
                </a:solidFill>
              </a:rPr>
              <a:t>SESIÓN</a:t>
            </a:r>
          </a:p>
        </p:txBody>
      </p:sp>
      <p:sp>
        <p:nvSpPr>
          <p:cNvPr id="233" name="CuadroTexto 232"/>
          <p:cNvSpPr txBox="1"/>
          <p:nvPr/>
        </p:nvSpPr>
        <p:spPr>
          <a:xfrm>
            <a:off x="6792154" y="483958"/>
            <a:ext cx="2016224" cy="261610"/>
          </a:xfrm>
          <a:prstGeom prst="rect">
            <a:avLst/>
          </a:prstGeom>
          <a:solidFill>
            <a:srgbClr val="48592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ELECCIÓN DE MIEMBROS</a:t>
            </a:r>
          </a:p>
        </p:txBody>
      </p:sp>
      <p:sp>
        <p:nvSpPr>
          <p:cNvPr id="237" name="CuadroTexto 236"/>
          <p:cNvSpPr txBox="1"/>
          <p:nvPr/>
        </p:nvSpPr>
        <p:spPr>
          <a:xfrm>
            <a:off x="7035298" y="2429377"/>
            <a:ext cx="2016224" cy="369332"/>
          </a:xfrm>
          <a:prstGeom prst="rect">
            <a:avLst/>
          </a:prstGeom>
          <a:solidFill>
            <a:srgbClr val="624B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Rectángulo 242"/>
          <p:cNvSpPr/>
          <p:nvPr/>
        </p:nvSpPr>
        <p:spPr>
          <a:xfrm>
            <a:off x="6367039" y="2793936"/>
            <a:ext cx="2684483" cy="2516073"/>
          </a:xfrm>
          <a:prstGeom prst="rect">
            <a:avLst/>
          </a:prstGeom>
          <a:solidFill>
            <a:srgbClr val="E7E2EE"/>
          </a:solidFill>
          <a:ln w="19050">
            <a:solidFill>
              <a:srgbClr val="604B7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EL COMITÉ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ESTARÁ CONFORMADO POR </a:t>
            </a: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MIEMBROS PROPIETARIOS CON VOZ Y VOTO, DE LOS CUALES UNO PARTICIPARÁ DE MANERA PERMANENTE Y </a:t>
            </a: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SERÁN ELECTOS CON CARÁCTER </a:t>
            </a: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TEMPORAL,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TENDRÁ EL CARÁCTER DE MIEMBRO PROPIETARIO PERMANENTE EL OFICIAL MAYOR O SU EQUIVALENTE, QUIEN LO PRESIDIRÁ, Y DE MIEMBROS PROPIETARIOS TEMPORALES ELECTOS LOS </a:t>
            </a: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SERVIDORES PÚBLICOS QUE REPRESENTEN  EL NIVEL JERÁRQUICO U EQUIVALENTE</a:t>
            </a: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764" y="512889"/>
            <a:ext cx="8869238" cy="5880694"/>
          </a:xfrm>
          <a:custGeom>
            <a:avLst/>
            <a:gdLst>
              <a:gd name="connsiteX0" fmla="*/ 0 w 8604956"/>
              <a:gd name="connsiteY0" fmla="*/ 0 h 5866557"/>
              <a:gd name="connsiteX1" fmla="*/ 8604956 w 8604956"/>
              <a:gd name="connsiteY1" fmla="*/ 0 h 5866557"/>
              <a:gd name="connsiteX2" fmla="*/ 8604956 w 8604956"/>
              <a:gd name="connsiteY2" fmla="*/ 5866557 h 5866557"/>
              <a:gd name="connsiteX3" fmla="*/ 0 w 8604956"/>
              <a:gd name="connsiteY3" fmla="*/ 5866557 h 5866557"/>
              <a:gd name="connsiteX4" fmla="*/ 0 w 8604956"/>
              <a:gd name="connsiteY4" fmla="*/ 0 h 5866557"/>
              <a:gd name="connsiteX0" fmla="*/ 0 w 8617210"/>
              <a:gd name="connsiteY0" fmla="*/ 0 h 5866557"/>
              <a:gd name="connsiteX1" fmla="*/ 8604956 w 8617210"/>
              <a:gd name="connsiteY1" fmla="*/ 0 h 5866557"/>
              <a:gd name="connsiteX2" fmla="*/ 8617210 w 8617210"/>
              <a:gd name="connsiteY2" fmla="*/ 414488 h 5866557"/>
              <a:gd name="connsiteX3" fmla="*/ 8604956 w 8617210"/>
              <a:gd name="connsiteY3" fmla="*/ 5866557 h 5866557"/>
              <a:gd name="connsiteX4" fmla="*/ 0 w 8617210"/>
              <a:gd name="connsiteY4" fmla="*/ 5866557 h 5866557"/>
              <a:gd name="connsiteX5" fmla="*/ 0 w 8617210"/>
              <a:gd name="connsiteY5" fmla="*/ 0 h 5866557"/>
              <a:gd name="connsiteX0" fmla="*/ 0 w 8617210"/>
              <a:gd name="connsiteY0" fmla="*/ 14137 h 5880694"/>
              <a:gd name="connsiteX1" fmla="*/ 8331460 w 8617210"/>
              <a:gd name="connsiteY1" fmla="*/ 0 h 5880694"/>
              <a:gd name="connsiteX2" fmla="*/ 8604956 w 8617210"/>
              <a:gd name="connsiteY2" fmla="*/ 14137 h 5880694"/>
              <a:gd name="connsiteX3" fmla="*/ 8617210 w 8617210"/>
              <a:gd name="connsiteY3" fmla="*/ 428625 h 5880694"/>
              <a:gd name="connsiteX4" fmla="*/ 8604956 w 8617210"/>
              <a:gd name="connsiteY4" fmla="*/ 5880694 h 5880694"/>
              <a:gd name="connsiteX5" fmla="*/ 0 w 8617210"/>
              <a:gd name="connsiteY5" fmla="*/ 5880694 h 5880694"/>
              <a:gd name="connsiteX6" fmla="*/ 0 w 8617210"/>
              <a:gd name="connsiteY6" fmla="*/ 14137 h 5880694"/>
              <a:gd name="connsiteX0" fmla="*/ 0 w 8617210"/>
              <a:gd name="connsiteY0" fmla="*/ 14137 h 5880694"/>
              <a:gd name="connsiteX1" fmla="*/ 8331460 w 8617210"/>
              <a:gd name="connsiteY1" fmla="*/ 0 h 5880694"/>
              <a:gd name="connsiteX2" fmla="*/ 8617210 w 8617210"/>
              <a:gd name="connsiteY2" fmla="*/ 428625 h 5880694"/>
              <a:gd name="connsiteX3" fmla="*/ 8604956 w 8617210"/>
              <a:gd name="connsiteY3" fmla="*/ 5880694 h 5880694"/>
              <a:gd name="connsiteX4" fmla="*/ 0 w 8617210"/>
              <a:gd name="connsiteY4" fmla="*/ 5880694 h 5880694"/>
              <a:gd name="connsiteX5" fmla="*/ 0 w 8617210"/>
              <a:gd name="connsiteY5" fmla="*/ 14137 h 588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7210" h="5880694">
                <a:moveTo>
                  <a:pt x="0" y="14137"/>
                </a:moveTo>
                <a:lnTo>
                  <a:pt x="8331460" y="0"/>
                </a:lnTo>
                <a:lnTo>
                  <a:pt x="8617210" y="428625"/>
                </a:lnTo>
                <a:cubicBezTo>
                  <a:pt x="8613125" y="2245981"/>
                  <a:pt x="8609041" y="4063338"/>
                  <a:pt x="8604956" y="5880694"/>
                </a:cubicBezTo>
                <a:lnTo>
                  <a:pt x="0" y="5880694"/>
                </a:lnTo>
                <a:lnTo>
                  <a:pt x="0" y="14137"/>
                </a:lnTo>
                <a:close/>
              </a:path>
            </a:pathLst>
          </a:custGeom>
          <a:solidFill>
            <a:srgbClr val="F3FFFE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" name="Group 86"/>
          <p:cNvGrpSpPr/>
          <p:nvPr/>
        </p:nvGrpSpPr>
        <p:grpSpPr>
          <a:xfrm>
            <a:off x="38100" y="442765"/>
            <a:ext cx="8998396" cy="598207"/>
            <a:chOff x="-1" y="5065566"/>
            <a:chExt cx="8998396" cy="976745"/>
          </a:xfrm>
        </p:grpSpPr>
        <p:sp>
          <p:nvSpPr>
            <p:cNvPr id="4" name="Freeform 87"/>
            <p:cNvSpPr/>
            <p:nvPr/>
          </p:nvSpPr>
          <p:spPr>
            <a:xfrm>
              <a:off x="0" y="5689019"/>
              <a:ext cx="592282" cy="353292"/>
            </a:xfrm>
            <a:custGeom>
              <a:avLst/>
              <a:gdLst>
                <a:gd name="connsiteX0" fmla="*/ 0 w 592282"/>
                <a:gd name="connsiteY0" fmla="*/ 176645 h 353292"/>
                <a:gd name="connsiteX1" fmla="*/ 0 w 592282"/>
                <a:gd name="connsiteY1" fmla="*/ 176646 h 353292"/>
                <a:gd name="connsiteX2" fmla="*/ 0 w 592282"/>
                <a:gd name="connsiteY2" fmla="*/ 176646 h 353292"/>
                <a:gd name="connsiteX3" fmla="*/ 176646 w 592282"/>
                <a:gd name="connsiteY3" fmla="*/ 0 h 353292"/>
                <a:gd name="connsiteX4" fmla="*/ 592282 w 592282"/>
                <a:gd name="connsiteY4" fmla="*/ 0 h 353292"/>
                <a:gd name="connsiteX5" fmla="*/ 592282 w 592282"/>
                <a:gd name="connsiteY5" fmla="*/ 353292 h 353292"/>
                <a:gd name="connsiteX6" fmla="*/ 176646 w 592282"/>
                <a:gd name="connsiteY6" fmla="*/ 353291 h 353292"/>
                <a:gd name="connsiteX7" fmla="*/ 13882 w 592282"/>
                <a:gd name="connsiteY7" fmla="*/ 245404 h 353292"/>
                <a:gd name="connsiteX8" fmla="*/ 0 w 592282"/>
                <a:gd name="connsiteY8" fmla="*/ 176646 h 353292"/>
                <a:gd name="connsiteX9" fmla="*/ 13882 w 592282"/>
                <a:gd name="connsiteY9" fmla="*/ 107888 h 353292"/>
                <a:gd name="connsiteX10" fmla="*/ 176646 w 592282"/>
                <a:gd name="connsiteY10" fmla="*/ 0 h 3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282" h="353292">
                  <a:moveTo>
                    <a:pt x="0" y="176645"/>
                  </a:moveTo>
                  <a:lnTo>
                    <a:pt x="0" y="176646"/>
                  </a:lnTo>
                  <a:lnTo>
                    <a:pt x="0" y="176646"/>
                  </a:lnTo>
                  <a:close/>
                  <a:moveTo>
                    <a:pt x="176646" y="0"/>
                  </a:moveTo>
                  <a:lnTo>
                    <a:pt x="592282" y="0"/>
                  </a:lnTo>
                  <a:lnTo>
                    <a:pt x="592282" y="353292"/>
                  </a:lnTo>
                  <a:lnTo>
                    <a:pt x="176646" y="353291"/>
                  </a:lnTo>
                  <a:cubicBezTo>
                    <a:pt x="103477" y="353291"/>
                    <a:pt x="40698" y="308805"/>
                    <a:pt x="13882" y="245404"/>
                  </a:cubicBezTo>
                  <a:lnTo>
                    <a:pt x="0" y="176646"/>
                  </a:lnTo>
                  <a:lnTo>
                    <a:pt x="13882" y="107888"/>
                  </a:lnTo>
                  <a:cubicBezTo>
                    <a:pt x="40698" y="44487"/>
                    <a:pt x="103477" y="0"/>
                    <a:pt x="176646" y="0"/>
                  </a:cubicBezTo>
                  <a:close/>
                </a:path>
              </a:pathLst>
            </a:custGeom>
            <a:solidFill>
              <a:srgbClr val="016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Freeform 88"/>
            <p:cNvSpPr/>
            <p:nvPr/>
          </p:nvSpPr>
          <p:spPr>
            <a:xfrm>
              <a:off x="-1" y="5065566"/>
              <a:ext cx="8998396" cy="800099"/>
            </a:xfrm>
            <a:custGeom>
              <a:avLst/>
              <a:gdLst>
                <a:gd name="connsiteX0" fmla="*/ 455897 w 4166758"/>
                <a:gd name="connsiteY0" fmla="*/ 0 h 800099"/>
                <a:gd name="connsiteX1" fmla="*/ 3855031 w 4166758"/>
                <a:gd name="connsiteY1" fmla="*/ 0 h 800099"/>
                <a:gd name="connsiteX2" fmla="*/ 4166758 w 4166758"/>
                <a:gd name="connsiteY2" fmla="*/ 311727 h 800099"/>
                <a:gd name="connsiteX3" fmla="*/ 3855031 w 4166758"/>
                <a:gd name="connsiteY3" fmla="*/ 623454 h 800099"/>
                <a:gd name="connsiteX4" fmla="*/ 1517075 w 4166758"/>
                <a:gd name="connsiteY4" fmla="*/ 623454 h 800099"/>
                <a:gd name="connsiteX5" fmla="*/ 1517075 w 4166758"/>
                <a:gd name="connsiteY5" fmla="*/ 623449 h 800099"/>
                <a:gd name="connsiteX6" fmla="*/ 592284 w 4166758"/>
                <a:gd name="connsiteY6" fmla="*/ 623449 h 800099"/>
                <a:gd name="connsiteX7" fmla="*/ 592284 w 4166758"/>
                <a:gd name="connsiteY7" fmla="*/ 623454 h 800099"/>
                <a:gd name="connsiteX8" fmla="*/ 176649 w 4166758"/>
                <a:gd name="connsiteY8" fmla="*/ 623454 h 800099"/>
                <a:gd name="connsiteX9" fmla="*/ 13885 w 4166758"/>
                <a:gd name="connsiteY9" fmla="*/ 731342 h 800099"/>
                <a:gd name="connsiteX10" fmla="*/ 3 w 4166758"/>
                <a:gd name="connsiteY10" fmla="*/ 800099 h 800099"/>
                <a:gd name="connsiteX11" fmla="*/ 3 w 4166758"/>
                <a:gd name="connsiteY11" fmla="*/ 800099 h 800099"/>
                <a:gd name="connsiteX12" fmla="*/ 3 w 4166758"/>
                <a:gd name="connsiteY12" fmla="*/ 446808 h 800099"/>
                <a:gd name="connsiteX13" fmla="*/ 4 w 4166758"/>
                <a:gd name="connsiteY13" fmla="*/ 446808 h 800099"/>
                <a:gd name="connsiteX14" fmla="*/ 4 w 4166758"/>
                <a:gd name="connsiteY14" fmla="*/ 176666 h 800099"/>
                <a:gd name="connsiteX15" fmla="*/ 0 w 4166758"/>
                <a:gd name="connsiteY15" fmla="*/ 176647 h 800099"/>
                <a:gd name="connsiteX16" fmla="*/ 13882 w 4166758"/>
                <a:gd name="connsiteY16" fmla="*/ 107889 h 800099"/>
                <a:gd name="connsiteX17" fmla="*/ 176646 w 4166758"/>
                <a:gd name="connsiteY17" fmla="*/ 1 h 800099"/>
                <a:gd name="connsiteX18" fmla="*/ 455897 w 4166758"/>
                <a:gd name="connsiteY18" fmla="*/ 1 h 800099"/>
                <a:gd name="connsiteX0" fmla="*/ 455897 w 3984554"/>
                <a:gd name="connsiteY0" fmla="*/ 0 h 800099"/>
                <a:gd name="connsiteX1" fmla="*/ 3855031 w 3984554"/>
                <a:gd name="connsiteY1" fmla="*/ 0 h 800099"/>
                <a:gd name="connsiteX2" fmla="*/ 3984554 w 3984554"/>
                <a:gd name="connsiteY2" fmla="*/ 296175 h 800099"/>
                <a:gd name="connsiteX3" fmla="*/ 3855031 w 3984554"/>
                <a:gd name="connsiteY3" fmla="*/ 623454 h 800099"/>
                <a:gd name="connsiteX4" fmla="*/ 1517075 w 3984554"/>
                <a:gd name="connsiteY4" fmla="*/ 623454 h 800099"/>
                <a:gd name="connsiteX5" fmla="*/ 1517075 w 3984554"/>
                <a:gd name="connsiteY5" fmla="*/ 623449 h 800099"/>
                <a:gd name="connsiteX6" fmla="*/ 592284 w 3984554"/>
                <a:gd name="connsiteY6" fmla="*/ 623449 h 800099"/>
                <a:gd name="connsiteX7" fmla="*/ 592284 w 3984554"/>
                <a:gd name="connsiteY7" fmla="*/ 623454 h 800099"/>
                <a:gd name="connsiteX8" fmla="*/ 176649 w 3984554"/>
                <a:gd name="connsiteY8" fmla="*/ 623454 h 800099"/>
                <a:gd name="connsiteX9" fmla="*/ 13885 w 3984554"/>
                <a:gd name="connsiteY9" fmla="*/ 731342 h 800099"/>
                <a:gd name="connsiteX10" fmla="*/ 3 w 3984554"/>
                <a:gd name="connsiteY10" fmla="*/ 800099 h 800099"/>
                <a:gd name="connsiteX11" fmla="*/ 3 w 3984554"/>
                <a:gd name="connsiteY11" fmla="*/ 800099 h 800099"/>
                <a:gd name="connsiteX12" fmla="*/ 3 w 3984554"/>
                <a:gd name="connsiteY12" fmla="*/ 446808 h 800099"/>
                <a:gd name="connsiteX13" fmla="*/ 4 w 3984554"/>
                <a:gd name="connsiteY13" fmla="*/ 446808 h 800099"/>
                <a:gd name="connsiteX14" fmla="*/ 4 w 3984554"/>
                <a:gd name="connsiteY14" fmla="*/ 176666 h 800099"/>
                <a:gd name="connsiteX15" fmla="*/ 0 w 3984554"/>
                <a:gd name="connsiteY15" fmla="*/ 176647 h 800099"/>
                <a:gd name="connsiteX16" fmla="*/ 13882 w 3984554"/>
                <a:gd name="connsiteY16" fmla="*/ 107889 h 800099"/>
                <a:gd name="connsiteX17" fmla="*/ 176646 w 3984554"/>
                <a:gd name="connsiteY17" fmla="*/ 1 h 800099"/>
                <a:gd name="connsiteX18" fmla="*/ 455897 w 3984554"/>
                <a:gd name="connsiteY18" fmla="*/ 1 h 800099"/>
                <a:gd name="connsiteX19" fmla="*/ 455897 w 3984554"/>
                <a:gd name="connsiteY19" fmla="*/ 0 h 80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84554" h="800099">
                  <a:moveTo>
                    <a:pt x="455897" y="0"/>
                  </a:moveTo>
                  <a:lnTo>
                    <a:pt x="3855031" y="0"/>
                  </a:lnTo>
                  <a:lnTo>
                    <a:pt x="3984554" y="296175"/>
                  </a:lnTo>
                  <a:lnTo>
                    <a:pt x="3855031" y="623454"/>
                  </a:lnTo>
                  <a:lnTo>
                    <a:pt x="1517075" y="623454"/>
                  </a:lnTo>
                  <a:lnTo>
                    <a:pt x="1517075" y="623449"/>
                  </a:lnTo>
                  <a:lnTo>
                    <a:pt x="592284" y="623449"/>
                  </a:lnTo>
                  <a:lnTo>
                    <a:pt x="592284" y="623454"/>
                  </a:lnTo>
                  <a:lnTo>
                    <a:pt x="176649" y="623454"/>
                  </a:lnTo>
                  <a:cubicBezTo>
                    <a:pt x="103480" y="623454"/>
                    <a:pt x="40701" y="667941"/>
                    <a:pt x="13885" y="731342"/>
                  </a:cubicBezTo>
                  <a:lnTo>
                    <a:pt x="3" y="800099"/>
                  </a:lnTo>
                  <a:lnTo>
                    <a:pt x="3" y="800099"/>
                  </a:lnTo>
                  <a:lnTo>
                    <a:pt x="3" y="446808"/>
                  </a:lnTo>
                  <a:lnTo>
                    <a:pt x="4" y="446808"/>
                  </a:lnTo>
                  <a:lnTo>
                    <a:pt x="4" y="176666"/>
                  </a:lnTo>
                  <a:cubicBezTo>
                    <a:pt x="3" y="176660"/>
                    <a:pt x="1" y="176653"/>
                    <a:pt x="0" y="176647"/>
                  </a:cubicBezTo>
                  <a:lnTo>
                    <a:pt x="13882" y="107889"/>
                  </a:lnTo>
                  <a:cubicBezTo>
                    <a:pt x="40698" y="44488"/>
                    <a:pt x="103477" y="1"/>
                    <a:pt x="176646" y="1"/>
                  </a:cubicBezTo>
                  <a:lnTo>
                    <a:pt x="455897" y="1"/>
                  </a:lnTo>
                  <a:lnTo>
                    <a:pt x="455897" y="0"/>
                  </a:lnTo>
                  <a:close/>
                </a:path>
              </a:pathLst>
            </a:custGeom>
            <a:solidFill>
              <a:srgbClr val="01A8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365760" rtlCol="0" anchor="t"/>
            <a:lstStyle/>
            <a:p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             </a:t>
              </a:r>
              <a:endPara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ángulo 5"/>
          <p:cNvSpPr/>
          <p:nvPr/>
        </p:nvSpPr>
        <p:spPr>
          <a:xfrm>
            <a:off x="3577935" y="414723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34154" y="1113161"/>
            <a:ext cx="8451163" cy="5194013"/>
            <a:chOff x="9381277" y="876388"/>
            <a:chExt cx="8451163" cy="519401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8" name="Grupo 7"/>
            <p:cNvGrpSpPr/>
            <p:nvPr/>
          </p:nvGrpSpPr>
          <p:grpSpPr>
            <a:xfrm>
              <a:off x="9381277" y="876388"/>
              <a:ext cx="8451163" cy="5194013"/>
              <a:chOff x="9381277" y="876388"/>
              <a:chExt cx="8451163" cy="5194013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9381277" y="876388"/>
                <a:ext cx="8431428" cy="5194013"/>
                <a:chOff x="9381277" y="876388"/>
                <a:chExt cx="8431428" cy="5194013"/>
              </a:xfrm>
            </p:grpSpPr>
            <p:sp>
              <p:nvSpPr>
                <p:cNvPr id="18" name="Shape 2716"/>
                <p:cNvSpPr/>
                <p:nvPr/>
              </p:nvSpPr>
              <p:spPr>
                <a:xfrm>
                  <a:off x="9381277" y="876388"/>
                  <a:ext cx="2069627" cy="255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95A5A6">
                    <a:lumMod val="40000"/>
                    <a:lumOff val="60000"/>
                  </a:srgbClr>
                </a:solidFill>
                <a:ln w="12700" cap="flat">
                  <a:noFill/>
                  <a:miter lim="400000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>
                      <a:solidFill>
                        <a:srgbClr val="FFFFFF"/>
                      </a:solidFill>
                    </a:defRPr>
                  </a:pPr>
                  <a:endParaRPr kumimoji="0" sz="18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Shape 2722"/>
                <p:cNvSpPr/>
                <p:nvPr/>
              </p:nvSpPr>
              <p:spPr>
                <a:xfrm flipH="1">
                  <a:off x="11501877" y="876388"/>
                  <a:ext cx="2069629" cy="255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EFBCB7"/>
                </a:solidFill>
                <a:ln w="12700" cap="flat">
                  <a:noFill/>
                  <a:miter lim="400000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>
                      <a:solidFill>
                        <a:srgbClr val="FFFFFF"/>
                      </a:solidFill>
                    </a:defRPr>
                  </a:pPr>
                  <a:endParaRPr kumimoji="0" sz="18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Shape 2728"/>
                <p:cNvSpPr/>
                <p:nvPr/>
              </p:nvSpPr>
              <p:spPr>
                <a:xfrm>
                  <a:off x="13622476" y="876388"/>
                  <a:ext cx="2069627" cy="255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95A5A6">
                    <a:lumMod val="40000"/>
                    <a:lumOff val="60000"/>
                  </a:srgbClr>
                </a:solidFill>
                <a:ln w="12700" cap="flat">
                  <a:noFill/>
                  <a:miter lim="400000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>
                      <a:solidFill>
                        <a:srgbClr val="FFFFFF"/>
                      </a:solidFill>
                    </a:defRPr>
                  </a:pPr>
                  <a:endParaRPr kumimoji="0" sz="18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Shape 2734"/>
                <p:cNvSpPr/>
                <p:nvPr/>
              </p:nvSpPr>
              <p:spPr>
                <a:xfrm flipH="1">
                  <a:off x="15743076" y="876388"/>
                  <a:ext cx="2069628" cy="255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4D7EE"/>
                </a:solidFill>
                <a:ln w="12700" cap="flat">
                  <a:noFill/>
                  <a:miter lim="400000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>
                      <a:solidFill>
                        <a:srgbClr val="FFFFFF"/>
                      </a:solidFill>
                    </a:defRPr>
                  </a:pPr>
                  <a:endParaRPr kumimoji="0" sz="18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Shape 2740"/>
                <p:cNvSpPr/>
                <p:nvPr/>
              </p:nvSpPr>
              <p:spPr>
                <a:xfrm rot="10800000" flipH="1">
                  <a:off x="9381278" y="3516708"/>
                  <a:ext cx="2069628" cy="255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1B4D6"/>
                </a:solidFill>
                <a:ln w="12700" cap="flat">
                  <a:noFill/>
                  <a:miter lim="400000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>
                      <a:solidFill>
                        <a:srgbClr val="FFFFFF"/>
                      </a:solidFill>
                    </a:defRPr>
                  </a:pPr>
                  <a:endParaRPr kumimoji="0" sz="18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Shape 2746"/>
                <p:cNvSpPr/>
                <p:nvPr/>
              </p:nvSpPr>
              <p:spPr>
                <a:xfrm rot="10800000">
                  <a:off x="15743076" y="3516708"/>
                  <a:ext cx="2069629" cy="255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95A5A6">
                    <a:lumMod val="40000"/>
                    <a:lumOff val="60000"/>
                  </a:srgbClr>
                </a:solidFill>
                <a:ln w="12700" cap="flat">
                  <a:noFill/>
                  <a:miter lim="400000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>
                      <a:solidFill>
                        <a:srgbClr val="FFFFFF"/>
                      </a:solidFill>
                    </a:defRPr>
                  </a:pPr>
                  <a:endParaRPr kumimoji="0" sz="18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Shape 2752"/>
                <p:cNvSpPr/>
                <p:nvPr/>
              </p:nvSpPr>
              <p:spPr>
                <a:xfrm rot="10800000">
                  <a:off x="11501878" y="3516708"/>
                  <a:ext cx="2069628" cy="255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95A5A6">
                    <a:lumMod val="40000"/>
                    <a:lumOff val="60000"/>
                  </a:srgbClr>
                </a:solidFill>
                <a:ln w="12700" cap="flat">
                  <a:noFill/>
                  <a:miter lim="400000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>
                      <a:solidFill>
                        <a:srgbClr val="FFFFFF"/>
                      </a:solidFill>
                    </a:defRPr>
                  </a:pPr>
                  <a:endParaRPr kumimoji="0" sz="18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Shape 2758"/>
                <p:cNvSpPr/>
                <p:nvPr/>
              </p:nvSpPr>
              <p:spPr>
                <a:xfrm rot="10800000" flipH="1">
                  <a:off x="13622477" y="3516708"/>
                  <a:ext cx="2069628" cy="255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 w="12700" cap="flat">
                  <a:noFill/>
                  <a:miter lim="400000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>
                      <a:solidFill>
                        <a:srgbClr val="FFFFFF"/>
                      </a:solidFill>
                    </a:defRPr>
                  </a:pPr>
                  <a:endParaRPr kumimoji="0" sz="18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" name="Rectángulo 10"/>
              <p:cNvSpPr/>
              <p:nvPr/>
            </p:nvSpPr>
            <p:spPr>
              <a:xfrm>
                <a:off x="11487599" y="1526494"/>
                <a:ext cx="2090687" cy="1384995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s-MX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VIGILAR LA APLICACIÓN Y CUMPLIMIENTO DEL CÓDIGO DE ÉTICA Y LAS REGLAS DE INTEGRIDAD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13622476" y="1553240"/>
                <a:ext cx="2130954" cy="1815882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PARTICIPAR EN LA ELABORACIÓN, REVISIÓN Y DE ACTUALIZACIÓN DEL CÓDIGO DE CONDUCTA, ASÍ COMO VIGILAR LA APLICACIÓN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ángulo 12"/>
              <p:cNvSpPr/>
              <p:nvPr/>
            </p:nvSpPr>
            <p:spPr>
              <a:xfrm>
                <a:off x="15722727" y="1382708"/>
                <a:ext cx="2109713" cy="2092881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FUNGIR COMO ÓRGANO DE CONSULTA Y ASESORÍA ESPECIALIZADA EN ASUNTOS RELACIONADOS CON LA OBSERVANCIA Y LA APLICACIÓN DEL CÓDIGO DE CONDUCTA</a:t>
                </a:r>
                <a:endParaRPr lang="es-MX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11461790" y="3763964"/>
                <a:ext cx="2069629" cy="1815882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ESTABLECER Y DIFUNDIR EL PROCEDIMIENTO DE RECEPCIÓN Y ATENCIÓN DE LOS INCUMPLIMIENTOS AL CÓDIGO DE CONDUCTA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13585470" y="3584085"/>
                <a:ext cx="2226076" cy="2092881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DAR VISTA AL ÓRGANO INTERNO DE CONTROL DE LA DEPENDENCIA O ENTIDAD DE LAS CONDUCTAS DE SERVIDORES PÚBLICOS QUE PUEDAN CONSTITUIR RESPONSABILIDAD ADMINISTRATIVA</a:t>
                </a:r>
                <a:endParaRPr lang="es-MX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15628377" y="3830306"/>
                <a:ext cx="2184327" cy="1600438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ESTABLECER LOS SUBCOMITÉS O COMISIONES QUE ESTIME NECESARIOS PARA EL CUMPLIMIENTO DE SUS FUNCIONES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Shape 2718"/>
              <p:cNvSpPr/>
              <p:nvPr/>
            </p:nvSpPr>
            <p:spPr>
              <a:xfrm>
                <a:off x="9471371" y="1830069"/>
                <a:ext cx="1990419" cy="646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s-MX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ELABORAR Y APROBAR PROGRAMA ANUAL DE TRABAJO </a:t>
                </a:r>
              </a:p>
            </p:txBody>
          </p:sp>
        </p:grpSp>
        <p:sp>
          <p:nvSpPr>
            <p:cNvPr id="9" name="Rectángulo 8"/>
            <p:cNvSpPr/>
            <p:nvPr/>
          </p:nvSpPr>
          <p:spPr>
            <a:xfrm>
              <a:off x="9404305" y="3638779"/>
              <a:ext cx="2097571" cy="203132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FORMULAR OBSERVACIONES Y RECOMENDACIONES EN EL CASO DE OBSERVACIONES DERIVADAS DEL INCUMPLIMIENTO AL CÓDIGO DE CONDUCTA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ángulo 76"/>
          <p:cNvSpPr/>
          <p:nvPr/>
        </p:nvSpPr>
        <p:spPr>
          <a:xfrm>
            <a:off x="8676456" y="6449980"/>
            <a:ext cx="46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s-MX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6852"/>
            <a:ext cx="694826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X. CONCLUSIONES</a:t>
            </a:r>
            <a:endParaRPr lang="es-MX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76"/>
          <p:cNvSpPr/>
          <p:nvPr/>
        </p:nvSpPr>
        <p:spPr>
          <a:xfrm>
            <a:off x="8676456" y="6449980"/>
            <a:ext cx="46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s-MX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4"/>
          <p:cNvSpPr/>
          <p:nvPr/>
        </p:nvSpPr>
        <p:spPr>
          <a:xfrm>
            <a:off x="2204944" y="525378"/>
            <a:ext cx="4489282" cy="5783942"/>
          </a:xfrm>
          <a:custGeom>
            <a:avLst/>
            <a:gdLst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50368 h 6062148"/>
              <a:gd name="connsiteX28" fmla="*/ 415044 w 4522224"/>
              <a:gd name="connsiteY28" fmla="*/ 3227508 h 6062148"/>
              <a:gd name="connsiteX29" fmla="*/ 384564 w 4522224"/>
              <a:gd name="connsiteY29" fmla="*/ 3166548 h 6062148"/>
              <a:gd name="connsiteX30" fmla="*/ 361704 w 4522224"/>
              <a:gd name="connsiteY30" fmla="*/ 3166548 h 6062148"/>
              <a:gd name="connsiteX31" fmla="*/ 346464 w 4522224"/>
              <a:gd name="connsiteY31" fmla="*/ 3105588 h 6062148"/>
              <a:gd name="connsiteX32" fmla="*/ 392184 w 4522224"/>
              <a:gd name="connsiteY32" fmla="*/ 3021768 h 6062148"/>
              <a:gd name="connsiteX33" fmla="*/ 483624 w 4522224"/>
              <a:gd name="connsiteY33" fmla="*/ 2998908 h 6062148"/>
              <a:gd name="connsiteX34" fmla="*/ 460764 w 4522224"/>
              <a:gd name="connsiteY34" fmla="*/ 2930328 h 6062148"/>
              <a:gd name="connsiteX35" fmla="*/ 430284 w 4522224"/>
              <a:gd name="connsiteY35" fmla="*/ 2930328 h 6062148"/>
              <a:gd name="connsiteX36" fmla="*/ 384564 w 4522224"/>
              <a:gd name="connsiteY36" fmla="*/ 2930328 h 6062148"/>
              <a:gd name="connsiteX37" fmla="*/ 300744 w 4522224"/>
              <a:gd name="connsiteY37" fmla="*/ 2876988 h 6062148"/>
              <a:gd name="connsiteX38" fmla="*/ 315984 w 4522224"/>
              <a:gd name="connsiteY38" fmla="*/ 2846508 h 6062148"/>
              <a:gd name="connsiteX39" fmla="*/ 323604 w 4522224"/>
              <a:gd name="connsiteY39" fmla="*/ 2793168 h 6062148"/>
              <a:gd name="connsiteX40" fmla="*/ 308364 w 4522224"/>
              <a:gd name="connsiteY40" fmla="*/ 2732208 h 6062148"/>
              <a:gd name="connsiteX41" fmla="*/ 262644 w 4522224"/>
              <a:gd name="connsiteY41" fmla="*/ 2671248 h 6062148"/>
              <a:gd name="connsiteX42" fmla="*/ 171204 w 4522224"/>
              <a:gd name="connsiteY42" fmla="*/ 2656008 h 6062148"/>
              <a:gd name="connsiteX43" fmla="*/ 49284 w 4522224"/>
              <a:gd name="connsiteY43" fmla="*/ 2610288 h 6062148"/>
              <a:gd name="connsiteX44" fmla="*/ 18804 w 4522224"/>
              <a:gd name="connsiteY44" fmla="*/ 2556948 h 6062148"/>
              <a:gd name="connsiteX45" fmla="*/ 3564 w 4522224"/>
              <a:gd name="connsiteY45" fmla="*/ 2488368 h 6062148"/>
              <a:gd name="connsiteX46" fmla="*/ 87384 w 4522224"/>
              <a:gd name="connsiteY46" fmla="*/ 2335968 h 6062148"/>
              <a:gd name="connsiteX47" fmla="*/ 216924 w 4522224"/>
              <a:gd name="connsiteY47" fmla="*/ 2175948 h 6062148"/>
              <a:gd name="connsiteX48" fmla="*/ 277884 w 4522224"/>
              <a:gd name="connsiteY48" fmla="*/ 2084508 h 6062148"/>
              <a:gd name="connsiteX49" fmla="*/ 323604 w 4522224"/>
              <a:gd name="connsiteY49" fmla="*/ 1977828 h 6062148"/>
              <a:gd name="connsiteX50" fmla="*/ 354084 w 4522224"/>
              <a:gd name="connsiteY50" fmla="*/ 1871148 h 6062148"/>
              <a:gd name="connsiteX51" fmla="*/ 369324 w 4522224"/>
              <a:gd name="connsiteY51" fmla="*/ 1810188 h 6062148"/>
              <a:gd name="connsiteX52" fmla="*/ 338844 w 4522224"/>
              <a:gd name="connsiteY52" fmla="*/ 1756848 h 6062148"/>
              <a:gd name="connsiteX53" fmla="*/ 323604 w 4522224"/>
              <a:gd name="connsiteY53" fmla="*/ 1680648 h 6062148"/>
              <a:gd name="connsiteX54" fmla="*/ 407424 w 4522224"/>
              <a:gd name="connsiteY54" fmla="*/ 1474908 h 6062148"/>
              <a:gd name="connsiteX55" fmla="*/ 437904 w 4522224"/>
              <a:gd name="connsiteY55" fmla="*/ 1307268 h 6062148"/>
              <a:gd name="connsiteX56" fmla="*/ 460764 w 4522224"/>
              <a:gd name="connsiteY56" fmla="*/ 1192968 h 6062148"/>
              <a:gd name="connsiteX57" fmla="*/ 498864 w 4522224"/>
              <a:gd name="connsiteY57" fmla="*/ 1055808 h 6062148"/>
              <a:gd name="connsiteX58" fmla="*/ 552204 w 4522224"/>
              <a:gd name="connsiteY58" fmla="*/ 888168 h 6062148"/>
              <a:gd name="connsiteX59" fmla="*/ 498864 w 4522224"/>
              <a:gd name="connsiteY59" fmla="*/ 888168 h 6062148"/>
              <a:gd name="connsiteX60" fmla="*/ 407424 w 4522224"/>
              <a:gd name="connsiteY60" fmla="*/ 834828 h 6062148"/>
              <a:gd name="connsiteX61" fmla="*/ 323604 w 4522224"/>
              <a:gd name="connsiteY61" fmla="*/ 789108 h 6062148"/>
              <a:gd name="connsiteX62" fmla="*/ 255024 w 4522224"/>
              <a:gd name="connsiteY62" fmla="*/ 773868 h 6062148"/>
              <a:gd name="connsiteX63" fmla="*/ 209304 w 4522224"/>
              <a:gd name="connsiteY63" fmla="*/ 751008 h 6062148"/>
              <a:gd name="connsiteX64" fmla="*/ 255024 w 4522224"/>
              <a:gd name="connsiteY64" fmla="*/ 674808 h 6062148"/>
              <a:gd name="connsiteX65" fmla="*/ 369324 w 4522224"/>
              <a:gd name="connsiteY65" fmla="*/ 606228 h 6062148"/>
              <a:gd name="connsiteX66" fmla="*/ 552204 w 4522224"/>
              <a:gd name="connsiteY66" fmla="*/ 507168 h 6062148"/>
              <a:gd name="connsiteX67" fmla="*/ 651264 w 4522224"/>
              <a:gd name="connsiteY67" fmla="*/ 423348 h 6062148"/>
              <a:gd name="connsiteX68" fmla="*/ 887484 w 4522224"/>
              <a:gd name="connsiteY68" fmla="*/ 232848 h 6062148"/>
              <a:gd name="connsiteX69" fmla="*/ 1169424 w 4522224"/>
              <a:gd name="connsiteY69" fmla="*/ 80448 h 6062148"/>
              <a:gd name="connsiteX70" fmla="*/ 1588524 w 4522224"/>
              <a:gd name="connsiteY70" fmla="*/ 11868 h 6062148"/>
              <a:gd name="connsiteX71" fmla="*/ 1939044 w 4522224"/>
              <a:gd name="connsiteY71" fmla="*/ 4248 h 6062148"/>
              <a:gd name="connsiteX72" fmla="*/ 2167644 w 4522224"/>
              <a:gd name="connsiteY72" fmla="*/ 4248 h 6062148"/>
              <a:gd name="connsiteX73" fmla="*/ 2388624 w 4522224"/>
              <a:gd name="connsiteY73" fmla="*/ 57588 h 6062148"/>
              <a:gd name="connsiteX74" fmla="*/ 2662944 w 4522224"/>
              <a:gd name="connsiteY74" fmla="*/ 133788 h 6062148"/>
              <a:gd name="connsiteX75" fmla="*/ 2815344 w 4522224"/>
              <a:gd name="connsiteY75" fmla="*/ 202368 h 6062148"/>
              <a:gd name="connsiteX76" fmla="*/ 3097284 w 4522224"/>
              <a:gd name="connsiteY76" fmla="*/ 400488 h 6062148"/>
              <a:gd name="connsiteX77" fmla="*/ 3280164 w 4522224"/>
              <a:gd name="connsiteY77" fmla="*/ 651948 h 6062148"/>
              <a:gd name="connsiteX78" fmla="*/ 3402084 w 4522224"/>
              <a:gd name="connsiteY78" fmla="*/ 918648 h 6062148"/>
              <a:gd name="connsiteX79" fmla="*/ 3470664 w 4522224"/>
              <a:gd name="connsiteY79" fmla="*/ 1238688 h 6062148"/>
              <a:gd name="connsiteX80" fmla="*/ 3501144 w 4522224"/>
              <a:gd name="connsiteY80" fmla="*/ 1543488 h 6062148"/>
              <a:gd name="connsiteX81" fmla="*/ 3501144 w 4522224"/>
              <a:gd name="connsiteY81" fmla="*/ 1962588 h 6062148"/>
              <a:gd name="connsiteX82" fmla="*/ 3333504 w 4522224"/>
              <a:gd name="connsiteY82" fmla="*/ 2305488 h 6062148"/>
              <a:gd name="connsiteX83" fmla="*/ 3249684 w 4522224"/>
              <a:gd name="connsiteY83" fmla="*/ 2473128 h 6062148"/>
              <a:gd name="connsiteX84" fmla="*/ 3127764 w 4522224"/>
              <a:gd name="connsiteY84" fmla="*/ 2663628 h 6062148"/>
              <a:gd name="connsiteX85" fmla="*/ 3066804 w 4522224"/>
              <a:gd name="connsiteY85" fmla="*/ 2838888 h 6062148"/>
              <a:gd name="connsiteX86" fmla="*/ 3059184 w 4522224"/>
              <a:gd name="connsiteY86" fmla="*/ 2915088 h 6062148"/>
              <a:gd name="connsiteX87" fmla="*/ 3013464 w 4522224"/>
              <a:gd name="connsiteY87" fmla="*/ 3014148 h 6062148"/>
              <a:gd name="connsiteX88" fmla="*/ 2975364 w 4522224"/>
              <a:gd name="connsiteY88" fmla="*/ 3082728 h 6062148"/>
              <a:gd name="connsiteX89" fmla="*/ 2952504 w 4522224"/>
              <a:gd name="connsiteY89" fmla="*/ 3120828 h 6062148"/>
              <a:gd name="connsiteX90" fmla="*/ 2952504 w 4522224"/>
              <a:gd name="connsiteY90" fmla="*/ 3555168 h 6062148"/>
              <a:gd name="connsiteX91" fmla="*/ 2952504 w 4522224"/>
              <a:gd name="connsiteY91" fmla="*/ 3562788 h 6062148"/>
              <a:gd name="connsiteX92" fmla="*/ 3005844 w 4522224"/>
              <a:gd name="connsiteY92" fmla="*/ 3539928 h 6062148"/>
              <a:gd name="connsiteX93" fmla="*/ 3059184 w 4522224"/>
              <a:gd name="connsiteY93" fmla="*/ 3562788 h 6062148"/>
              <a:gd name="connsiteX94" fmla="*/ 3104904 w 4522224"/>
              <a:gd name="connsiteY94" fmla="*/ 3570408 h 6062148"/>
              <a:gd name="connsiteX95" fmla="*/ 3135384 w 4522224"/>
              <a:gd name="connsiteY95" fmla="*/ 3631368 h 6062148"/>
              <a:gd name="connsiteX96" fmla="*/ 3112524 w 4522224"/>
              <a:gd name="connsiteY96" fmla="*/ 3738048 h 6062148"/>
              <a:gd name="connsiteX97" fmla="*/ 3120144 w 4522224"/>
              <a:gd name="connsiteY97" fmla="*/ 4103808 h 6062148"/>
              <a:gd name="connsiteX98" fmla="*/ 3112524 w 4522224"/>
              <a:gd name="connsiteY98" fmla="*/ 4119048 h 6062148"/>
              <a:gd name="connsiteX99" fmla="*/ 3158244 w 4522224"/>
              <a:gd name="connsiteY99" fmla="*/ 4157148 h 6062148"/>
              <a:gd name="connsiteX100" fmla="*/ 3196344 w 4522224"/>
              <a:gd name="connsiteY100" fmla="*/ 4164768 h 6062148"/>
              <a:gd name="connsiteX101" fmla="*/ 3226824 w 4522224"/>
              <a:gd name="connsiteY101" fmla="*/ 4172388 h 6062148"/>
              <a:gd name="connsiteX102" fmla="*/ 3280164 w 4522224"/>
              <a:gd name="connsiteY102" fmla="*/ 4294308 h 6062148"/>
              <a:gd name="connsiteX103" fmla="*/ 3295404 w 4522224"/>
              <a:gd name="connsiteY103" fmla="*/ 4347648 h 6062148"/>
              <a:gd name="connsiteX104" fmla="*/ 3325884 w 4522224"/>
              <a:gd name="connsiteY104" fmla="*/ 4408608 h 6062148"/>
              <a:gd name="connsiteX105" fmla="*/ 3546864 w 4522224"/>
              <a:gd name="connsiteY105" fmla="*/ 4644828 h 6062148"/>
              <a:gd name="connsiteX106" fmla="*/ 3882144 w 4522224"/>
              <a:gd name="connsiteY106" fmla="*/ 5025828 h 6062148"/>
              <a:gd name="connsiteX107" fmla="*/ 4095504 w 4522224"/>
              <a:gd name="connsiteY107" fmla="*/ 5300148 h 6062148"/>
              <a:gd name="connsiteX108" fmla="*/ 4362204 w 4522224"/>
              <a:gd name="connsiteY108" fmla="*/ 5726868 h 6062148"/>
              <a:gd name="connsiteX109" fmla="*/ 4522224 w 4522224"/>
              <a:gd name="connsiteY109" fmla="*/ 6046908 h 6062148"/>
              <a:gd name="connsiteX0" fmla="*/ 323604 w 4522224"/>
              <a:gd name="connsiteY0" fmla="*/ 6062148 h 6062148"/>
              <a:gd name="connsiteX1" fmla="*/ 376944 w 4522224"/>
              <a:gd name="connsiteY1" fmla="*/ 5924988 h 6062148"/>
              <a:gd name="connsiteX2" fmla="*/ 437904 w 4522224"/>
              <a:gd name="connsiteY2" fmla="*/ 5780208 h 6062148"/>
              <a:gd name="connsiteX3" fmla="*/ 468384 w 4522224"/>
              <a:gd name="connsiteY3" fmla="*/ 5665908 h 6062148"/>
              <a:gd name="connsiteX4" fmla="*/ 506484 w 4522224"/>
              <a:gd name="connsiteY4" fmla="*/ 5612568 h 6062148"/>
              <a:gd name="connsiteX5" fmla="*/ 536964 w 4522224"/>
              <a:gd name="connsiteY5" fmla="*/ 5521128 h 6062148"/>
              <a:gd name="connsiteX6" fmla="*/ 559824 w 4522224"/>
              <a:gd name="connsiteY6" fmla="*/ 5353488 h 6062148"/>
              <a:gd name="connsiteX7" fmla="*/ 597924 w 4522224"/>
              <a:gd name="connsiteY7" fmla="*/ 5223948 h 6062148"/>
              <a:gd name="connsiteX8" fmla="*/ 620784 w 4522224"/>
              <a:gd name="connsiteY8" fmla="*/ 5178228 h 6062148"/>
              <a:gd name="connsiteX9" fmla="*/ 696984 w 4522224"/>
              <a:gd name="connsiteY9" fmla="*/ 5071548 h 6062148"/>
              <a:gd name="connsiteX10" fmla="*/ 712224 w 4522224"/>
              <a:gd name="connsiteY10" fmla="*/ 5063928 h 6062148"/>
              <a:gd name="connsiteX11" fmla="*/ 704604 w 4522224"/>
              <a:gd name="connsiteY11" fmla="*/ 5025828 h 6062148"/>
              <a:gd name="connsiteX12" fmla="*/ 696984 w 4522224"/>
              <a:gd name="connsiteY12" fmla="*/ 5002968 h 6062148"/>
              <a:gd name="connsiteX13" fmla="*/ 963684 w 4522224"/>
              <a:gd name="connsiteY13" fmla="*/ 4682928 h 6062148"/>
              <a:gd name="connsiteX14" fmla="*/ 956064 w 4522224"/>
              <a:gd name="connsiteY14" fmla="*/ 4644828 h 6062148"/>
              <a:gd name="connsiteX15" fmla="*/ 1337064 w 4522224"/>
              <a:gd name="connsiteY15" fmla="*/ 4172388 h 6062148"/>
              <a:gd name="connsiteX16" fmla="*/ 1253244 w 4522224"/>
              <a:gd name="connsiteY16" fmla="*/ 4012368 h 6062148"/>
              <a:gd name="connsiteX17" fmla="*/ 1199904 w 4522224"/>
              <a:gd name="connsiteY17" fmla="*/ 3928548 h 6062148"/>
              <a:gd name="connsiteX18" fmla="*/ 1169424 w 4522224"/>
              <a:gd name="connsiteY18" fmla="*/ 3768528 h 6062148"/>
              <a:gd name="connsiteX19" fmla="*/ 1146564 w 4522224"/>
              <a:gd name="connsiteY19" fmla="*/ 3699948 h 6062148"/>
              <a:gd name="connsiteX20" fmla="*/ 1138944 w 4522224"/>
              <a:gd name="connsiteY20" fmla="*/ 3669468 h 6062148"/>
              <a:gd name="connsiteX21" fmla="*/ 1062744 w 4522224"/>
              <a:gd name="connsiteY21" fmla="*/ 3661848 h 6062148"/>
              <a:gd name="connsiteX22" fmla="*/ 933204 w 4522224"/>
              <a:gd name="connsiteY22" fmla="*/ 3669468 h 6062148"/>
              <a:gd name="connsiteX23" fmla="*/ 826524 w 4522224"/>
              <a:gd name="connsiteY23" fmla="*/ 3692328 h 6062148"/>
              <a:gd name="connsiteX24" fmla="*/ 605544 w 4522224"/>
              <a:gd name="connsiteY24" fmla="*/ 3738048 h 6062148"/>
              <a:gd name="connsiteX25" fmla="*/ 384564 w 4522224"/>
              <a:gd name="connsiteY25" fmla="*/ 3638988 h 6062148"/>
              <a:gd name="connsiteX26" fmla="*/ 376944 w 4522224"/>
              <a:gd name="connsiteY26" fmla="*/ 3326568 h 6062148"/>
              <a:gd name="connsiteX27" fmla="*/ 415044 w 4522224"/>
              <a:gd name="connsiteY27" fmla="*/ 3227508 h 6062148"/>
              <a:gd name="connsiteX28" fmla="*/ 384564 w 4522224"/>
              <a:gd name="connsiteY28" fmla="*/ 3166548 h 6062148"/>
              <a:gd name="connsiteX29" fmla="*/ 361704 w 4522224"/>
              <a:gd name="connsiteY29" fmla="*/ 3166548 h 6062148"/>
              <a:gd name="connsiteX30" fmla="*/ 346464 w 4522224"/>
              <a:gd name="connsiteY30" fmla="*/ 3105588 h 6062148"/>
              <a:gd name="connsiteX31" fmla="*/ 392184 w 4522224"/>
              <a:gd name="connsiteY31" fmla="*/ 3021768 h 6062148"/>
              <a:gd name="connsiteX32" fmla="*/ 483624 w 4522224"/>
              <a:gd name="connsiteY32" fmla="*/ 2998908 h 6062148"/>
              <a:gd name="connsiteX33" fmla="*/ 460764 w 4522224"/>
              <a:gd name="connsiteY33" fmla="*/ 2930328 h 6062148"/>
              <a:gd name="connsiteX34" fmla="*/ 430284 w 4522224"/>
              <a:gd name="connsiteY34" fmla="*/ 2930328 h 6062148"/>
              <a:gd name="connsiteX35" fmla="*/ 384564 w 4522224"/>
              <a:gd name="connsiteY35" fmla="*/ 2930328 h 6062148"/>
              <a:gd name="connsiteX36" fmla="*/ 300744 w 4522224"/>
              <a:gd name="connsiteY36" fmla="*/ 2876988 h 6062148"/>
              <a:gd name="connsiteX37" fmla="*/ 315984 w 4522224"/>
              <a:gd name="connsiteY37" fmla="*/ 2846508 h 6062148"/>
              <a:gd name="connsiteX38" fmla="*/ 323604 w 4522224"/>
              <a:gd name="connsiteY38" fmla="*/ 2793168 h 6062148"/>
              <a:gd name="connsiteX39" fmla="*/ 308364 w 4522224"/>
              <a:gd name="connsiteY39" fmla="*/ 2732208 h 6062148"/>
              <a:gd name="connsiteX40" fmla="*/ 262644 w 4522224"/>
              <a:gd name="connsiteY40" fmla="*/ 2671248 h 6062148"/>
              <a:gd name="connsiteX41" fmla="*/ 171204 w 4522224"/>
              <a:gd name="connsiteY41" fmla="*/ 2656008 h 6062148"/>
              <a:gd name="connsiteX42" fmla="*/ 49284 w 4522224"/>
              <a:gd name="connsiteY42" fmla="*/ 2610288 h 6062148"/>
              <a:gd name="connsiteX43" fmla="*/ 18804 w 4522224"/>
              <a:gd name="connsiteY43" fmla="*/ 2556948 h 6062148"/>
              <a:gd name="connsiteX44" fmla="*/ 3564 w 4522224"/>
              <a:gd name="connsiteY44" fmla="*/ 2488368 h 6062148"/>
              <a:gd name="connsiteX45" fmla="*/ 87384 w 4522224"/>
              <a:gd name="connsiteY45" fmla="*/ 2335968 h 6062148"/>
              <a:gd name="connsiteX46" fmla="*/ 216924 w 4522224"/>
              <a:gd name="connsiteY46" fmla="*/ 2175948 h 6062148"/>
              <a:gd name="connsiteX47" fmla="*/ 277884 w 4522224"/>
              <a:gd name="connsiteY47" fmla="*/ 2084508 h 6062148"/>
              <a:gd name="connsiteX48" fmla="*/ 323604 w 4522224"/>
              <a:gd name="connsiteY48" fmla="*/ 1977828 h 6062148"/>
              <a:gd name="connsiteX49" fmla="*/ 354084 w 4522224"/>
              <a:gd name="connsiteY49" fmla="*/ 1871148 h 6062148"/>
              <a:gd name="connsiteX50" fmla="*/ 369324 w 4522224"/>
              <a:gd name="connsiteY50" fmla="*/ 1810188 h 6062148"/>
              <a:gd name="connsiteX51" fmla="*/ 338844 w 4522224"/>
              <a:gd name="connsiteY51" fmla="*/ 1756848 h 6062148"/>
              <a:gd name="connsiteX52" fmla="*/ 323604 w 4522224"/>
              <a:gd name="connsiteY52" fmla="*/ 1680648 h 6062148"/>
              <a:gd name="connsiteX53" fmla="*/ 407424 w 4522224"/>
              <a:gd name="connsiteY53" fmla="*/ 1474908 h 6062148"/>
              <a:gd name="connsiteX54" fmla="*/ 437904 w 4522224"/>
              <a:gd name="connsiteY54" fmla="*/ 1307268 h 6062148"/>
              <a:gd name="connsiteX55" fmla="*/ 460764 w 4522224"/>
              <a:gd name="connsiteY55" fmla="*/ 1192968 h 6062148"/>
              <a:gd name="connsiteX56" fmla="*/ 498864 w 4522224"/>
              <a:gd name="connsiteY56" fmla="*/ 1055808 h 6062148"/>
              <a:gd name="connsiteX57" fmla="*/ 552204 w 4522224"/>
              <a:gd name="connsiteY57" fmla="*/ 888168 h 6062148"/>
              <a:gd name="connsiteX58" fmla="*/ 498864 w 4522224"/>
              <a:gd name="connsiteY58" fmla="*/ 888168 h 6062148"/>
              <a:gd name="connsiteX59" fmla="*/ 407424 w 4522224"/>
              <a:gd name="connsiteY59" fmla="*/ 834828 h 6062148"/>
              <a:gd name="connsiteX60" fmla="*/ 323604 w 4522224"/>
              <a:gd name="connsiteY60" fmla="*/ 789108 h 6062148"/>
              <a:gd name="connsiteX61" fmla="*/ 255024 w 4522224"/>
              <a:gd name="connsiteY61" fmla="*/ 773868 h 6062148"/>
              <a:gd name="connsiteX62" fmla="*/ 209304 w 4522224"/>
              <a:gd name="connsiteY62" fmla="*/ 751008 h 6062148"/>
              <a:gd name="connsiteX63" fmla="*/ 255024 w 4522224"/>
              <a:gd name="connsiteY63" fmla="*/ 674808 h 6062148"/>
              <a:gd name="connsiteX64" fmla="*/ 369324 w 4522224"/>
              <a:gd name="connsiteY64" fmla="*/ 606228 h 6062148"/>
              <a:gd name="connsiteX65" fmla="*/ 552204 w 4522224"/>
              <a:gd name="connsiteY65" fmla="*/ 507168 h 6062148"/>
              <a:gd name="connsiteX66" fmla="*/ 651264 w 4522224"/>
              <a:gd name="connsiteY66" fmla="*/ 423348 h 6062148"/>
              <a:gd name="connsiteX67" fmla="*/ 887484 w 4522224"/>
              <a:gd name="connsiteY67" fmla="*/ 232848 h 6062148"/>
              <a:gd name="connsiteX68" fmla="*/ 1169424 w 4522224"/>
              <a:gd name="connsiteY68" fmla="*/ 80448 h 6062148"/>
              <a:gd name="connsiteX69" fmla="*/ 1588524 w 4522224"/>
              <a:gd name="connsiteY69" fmla="*/ 11868 h 6062148"/>
              <a:gd name="connsiteX70" fmla="*/ 1939044 w 4522224"/>
              <a:gd name="connsiteY70" fmla="*/ 4248 h 6062148"/>
              <a:gd name="connsiteX71" fmla="*/ 2167644 w 4522224"/>
              <a:gd name="connsiteY71" fmla="*/ 4248 h 6062148"/>
              <a:gd name="connsiteX72" fmla="*/ 2388624 w 4522224"/>
              <a:gd name="connsiteY72" fmla="*/ 57588 h 6062148"/>
              <a:gd name="connsiteX73" fmla="*/ 2662944 w 4522224"/>
              <a:gd name="connsiteY73" fmla="*/ 133788 h 6062148"/>
              <a:gd name="connsiteX74" fmla="*/ 2815344 w 4522224"/>
              <a:gd name="connsiteY74" fmla="*/ 202368 h 6062148"/>
              <a:gd name="connsiteX75" fmla="*/ 3097284 w 4522224"/>
              <a:gd name="connsiteY75" fmla="*/ 400488 h 6062148"/>
              <a:gd name="connsiteX76" fmla="*/ 3280164 w 4522224"/>
              <a:gd name="connsiteY76" fmla="*/ 651948 h 6062148"/>
              <a:gd name="connsiteX77" fmla="*/ 3402084 w 4522224"/>
              <a:gd name="connsiteY77" fmla="*/ 918648 h 6062148"/>
              <a:gd name="connsiteX78" fmla="*/ 3470664 w 4522224"/>
              <a:gd name="connsiteY78" fmla="*/ 1238688 h 6062148"/>
              <a:gd name="connsiteX79" fmla="*/ 3501144 w 4522224"/>
              <a:gd name="connsiteY79" fmla="*/ 1543488 h 6062148"/>
              <a:gd name="connsiteX80" fmla="*/ 3501144 w 4522224"/>
              <a:gd name="connsiteY80" fmla="*/ 1962588 h 6062148"/>
              <a:gd name="connsiteX81" fmla="*/ 3333504 w 4522224"/>
              <a:gd name="connsiteY81" fmla="*/ 2305488 h 6062148"/>
              <a:gd name="connsiteX82" fmla="*/ 3249684 w 4522224"/>
              <a:gd name="connsiteY82" fmla="*/ 2473128 h 6062148"/>
              <a:gd name="connsiteX83" fmla="*/ 3127764 w 4522224"/>
              <a:gd name="connsiteY83" fmla="*/ 2663628 h 6062148"/>
              <a:gd name="connsiteX84" fmla="*/ 3066804 w 4522224"/>
              <a:gd name="connsiteY84" fmla="*/ 2838888 h 6062148"/>
              <a:gd name="connsiteX85" fmla="*/ 3059184 w 4522224"/>
              <a:gd name="connsiteY85" fmla="*/ 2915088 h 6062148"/>
              <a:gd name="connsiteX86" fmla="*/ 3013464 w 4522224"/>
              <a:gd name="connsiteY86" fmla="*/ 3014148 h 6062148"/>
              <a:gd name="connsiteX87" fmla="*/ 2975364 w 4522224"/>
              <a:gd name="connsiteY87" fmla="*/ 3082728 h 6062148"/>
              <a:gd name="connsiteX88" fmla="*/ 2952504 w 4522224"/>
              <a:gd name="connsiteY88" fmla="*/ 3120828 h 6062148"/>
              <a:gd name="connsiteX89" fmla="*/ 2952504 w 4522224"/>
              <a:gd name="connsiteY89" fmla="*/ 3555168 h 6062148"/>
              <a:gd name="connsiteX90" fmla="*/ 2952504 w 4522224"/>
              <a:gd name="connsiteY90" fmla="*/ 3562788 h 6062148"/>
              <a:gd name="connsiteX91" fmla="*/ 3005844 w 4522224"/>
              <a:gd name="connsiteY91" fmla="*/ 3539928 h 6062148"/>
              <a:gd name="connsiteX92" fmla="*/ 3059184 w 4522224"/>
              <a:gd name="connsiteY92" fmla="*/ 3562788 h 6062148"/>
              <a:gd name="connsiteX93" fmla="*/ 3104904 w 4522224"/>
              <a:gd name="connsiteY93" fmla="*/ 3570408 h 6062148"/>
              <a:gd name="connsiteX94" fmla="*/ 3135384 w 4522224"/>
              <a:gd name="connsiteY94" fmla="*/ 3631368 h 6062148"/>
              <a:gd name="connsiteX95" fmla="*/ 3112524 w 4522224"/>
              <a:gd name="connsiteY95" fmla="*/ 3738048 h 6062148"/>
              <a:gd name="connsiteX96" fmla="*/ 3120144 w 4522224"/>
              <a:gd name="connsiteY96" fmla="*/ 4103808 h 6062148"/>
              <a:gd name="connsiteX97" fmla="*/ 3112524 w 4522224"/>
              <a:gd name="connsiteY97" fmla="*/ 4119048 h 6062148"/>
              <a:gd name="connsiteX98" fmla="*/ 3158244 w 4522224"/>
              <a:gd name="connsiteY98" fmla="*/ 4157148 h 6062148"/>
              <a:gd name="connsiteX99" fmla="*/ 3196344 w 4522224"/>
              <a:gd name="connsiteY99" fmla="*/ 4164768 h 6062148"/>
              <a:gd name="connsiteX100" fmla="*/ 3226824 w 4522224"/>
              <a:gd name="connsiteY100" fmla="*/ 4172388 h 6062148"/>
              <a:gd name="connsiteX101" fmla="*/ 3280164 w 4522224"/>
              <a:gd name="connsiteY101" fmla="*/ 4294308 h 6062148"/>
              <a:gd name="connsiteX102" fmla="*/ 3295404 w 4522224"/>
              <a:gd name="connsiteY102" fmla="*/ 4347648 h 6062148"/>
              <a:gd name="connsiteX103" fmla="*/ 3325884 w 4522224"/>
              <a:gd name="connsiteY103" fmla="*/ 4408608 h 6062148"/>
              <a:gd name="connsiteX104" fmla="*/ 3546864 w 4522224"/>
              <a:gd name="connsiteY104" fmla="*/ 4644828 h 6062148"/>
              <a:gd name="connsiteX105" fmla="*/ 3882144 w 4522224"/>
              <a:gd name="connsiteY105" fmla="*/ 5025828 h 6062148"/>
              <a:gd name="connsiteX106" fmla="*/ 4095504 w 4522224"/>
              <a:gd name="connsiteY106" fmla="*/ 5300148 h 6062148"/>
              <a:gd name="connsiteX107" fmla="*/ 4362204 w 4522224"/>
              <a:gd name="connsiteY107" fmla="*/ 5726868 h 6062148"/>
              <a:gd name="connsiteX108" fmla="*/ 4522224 w 4522224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66706 w 4527226"/>
              <a:gd name="connsiteY29" fmla="*/ 3166548 h 6062148"/>
              <a:gd name="connsiteX30" fmla="*/ 351466 w 4527226"/>
              <a:gd name="connsiteY30" fmla="*/ 3105588 h 6062148"/>
              <a:gd name="connsiteX31" fmla="*/ 397186 w 4527226"/>
              <a:gd name="connsiteY31" fmla="*/ 3021768 h 6062148"/>
              <a:gd name="connsiteX32" fmla="*/ 488626 w 4527226"/>
              <a:gd name="connsiteY32" fmla="*/ 2998908 h 6062148"/>
              <a:gd name="connsiteX33" fmla="*/ 465766 w 4527226"/>
              <a:gd name="connsiteY33" fmla="*/ 2930328 h 6062148"/>
              <a:gd name="connsiteX34" fmla="*/ 435286 w 4527226"/>
              <a:gd name="connsiteY34" fmla="*/ 2930328 h 6062148"/>
              <a:gd name="connsiteX35" fmla="*/ 389566 w 4527226"/>
              <a:gd name="connsiteY35" fmla="*/ 2930328 h 6062148"/>
              <a:gd name="connsiteX36" fmla="*/ 305746 w 4527226"/>
              <a:gd name="connsiteY36" fmla="*/ 2876988 h 6062148"/>
              <a:gd name="connsiteX37" fmla="*/ 320986 w 4527226"/>
              <a:gd name="connsiteY37" fmla="*/ 2846508 h 6062148"/>
              <a:gd name="connsiteX38" fmla="*/ 328606 w 4527226"/>
              <a:gd name="connsiteY38" fmla="*/ 2793168 h 6062148"/>
              <a:gd name="connsiteX39" fmla="*/ 313366 w 4527226"/>
              <a:gd name="connsiteY39" fmla="*/ 2732208 h 6062148"/>
              <a:gd name="connsiteX40" fmla="*/ 267646 w 4527226"/>
              <a:gd name="connsiteY40" fmla="*/ 2671248 h 6062148"/>
              <a:gd name="connsiteX41" fmla="*/ 176206 w 4527226"/>
              <a:gd name="connsiteY41" fmla="*/ 2656008 h 6062148"/>
              <a:gd name="connsiteX42" fmla="*/ 54286 w 4527226"/>
              <a:gd name="connsiteY42" fmla="*/ 2610288 h 6062148"/>
              <a:gd name="connsiteX43" fmla="*/ 7931 w 4527226"/>
              <a:gd name="connsiteY43" fmla="*/ 2563298 h 6062148"/>
              <a:gd name="connsiteX44" fmla="*/ 8566 w 4527226"/>
              <a:gd name="connsiteY44" fmla="*/ 2488368 h 6062148"/>
              <a:gd name="connsiteX45" fmla="*/ 92386 w 4527226"/>
              <a:gd name="connsiteY45" fmla="*/ 2335968 h 6062148"/>
              <a:gd name="connsiteX46" fmla="*/ 221926 w 4527226"/>
              <a:gd name="connsiteY46" fmla="*/ 2175948 h 6062148"/>
              <a:gd name="connsiteX47" fmla="*/ 282886 w 4527226"/>
              <a:gd name="connsiteY47" fmla="*/ 2084508 h 6062148"/>
              <a:gd name="connsiteX48" fmla="*/ 328606 w 4527226"/>
              <a:gd name="connsiteY48" fmla="*/ 1977828 h 6062148"/>
              <a:gd name="connsiteX49" fmla="*/ 359086 w 4527226"/>
              <a:gd name="connsiteY49" fmla="*/ 1871148 h 6062148"/>
              <a:gd name="connsiteX50" fmla="*/ 374326 w 4527226"/>
              <a:gd name="connsiteY50" fmla="*/ 1810188 h 6062148"/>
              <a:gd name="connsiteX51" fmla="*/ 343846 w 4527226"/>
              <a:gd name="connsiteY51" fmla="*/ 1756848 h 6062148"/>
              <a:gd name="connsiteX52" fmla="*/ 328606 w 4527226"/>
              <a:gd name="connsiteY52" fmla="*/ 1680648 h 6062148"/>
              <a:gd name="connsiteX53" fmla="*/ 412426 w 4527226"/>
              <a:gd name="connsiteY53" fmla="*/ 1474908 h 6062148"/>
              <a:gd name="connsiteX54" fmla="*/ 442906 w 4527226"/>
              <a:gd name="connsiteY54" fmla="*/ 1307268 h 6062148"/>
              <a:gd name="connsiteX55" fmla="*/ 465766 w 4527226"/>
              <a:gd name="connsiteY55" fmla="*/ 1192968 h 6062148"/>
              <a:gd name="connsiteX56" fmla="*/ 503866 w 4527226"/>
              <a:gd name="connsiteY56" fmla="*/ 1055808 h 6062148"/>
              <a:gd name="connsiteX57" fmla="*/ 557206 w 4527226"/>
              <a:gd name="connsiteY57" fmla="*/ 888168 h 6062148"/>
              <a:gd name="connsiteX58" fmla="*/ 503866 w 4527226"/>
              <a:gd name="connsiteY58" fmla="*/ 888168 h 6062148"/>
              <a:gd name="connsiteX59" fmla="*/ 412426 w 4527226"/>
              <a:gd name="connsiteY59" fmla="*/ 834828 h 6062148"/>
              <a:gd name="connsiteX60" fmla="*/ 328606 w 4527226"/>
              <a:gd name="connsiteY60" fmla="*/ 789108 h 6062148"/>
              <a:gd name="connsiteX61" fmla="*/ 260026 w 4527226"/>
              <a:gd name="connsiteY61" fmla="*/ 773868 h 6062148"/>
              <a:gd name="connsiteX62" fmla="*/ 214306 w 4527226"/>
              <a:gd name="connsiteY62" fmla="*/ 751008 h 6062148"/>
              <a:gd name="connsiteX63" fmla="*/ 260026 w 4527226"/>
              <a:gd name="connsiteY63" fmla="*/ 674808 h 6062148"/>
              <a:gd name="connsiteX64" fmla="*/ 374326 w 4527226"/>
              <a:gd name="connsiteY64" fmla="*/ 606228 h 6062148"/>
              <a:gd name="connsiteX65" fmla="*/ 557206 w 4527226"/>
              <a:gd name="connsiteY65" fmla="*/ 507168 h 6062148"/>
              <a:gd name="connsiteX66" fmla="*/ 656266 w 4527226"/>
              <a:gd name="connsiteY66" fmla="*/ 423348 h 6062148"/>
              <a:gd name="connsiteX67" fmla="*/ 892486 w 4527226"/>
              <a:gd name="connsiteY67" fmla="*/ 232848 h 6062148"/>
              <a:gd name="connsiteX68" fmla="*/ 1174426 w 4527226"/>
              <a:gd name="connsiteY68" fmla="*/ 80448 h 6062148"/>
              <a:gd name="connsiteX69" fmla="*/ 1593526 w 4527226"/>
              <a:gd name="connsiteY69" fmla="*/ 11868 h 6062148"/>
              <a:gd name="connsiteX70" fmla="*/ 1944046 w 4527226"/>
              <a:gd name="connsiteY70" fmla="*/ 4248 h 6062148"/>
              <a:gd name="connsiteX71" fmla="*/ 2172646 w 4527226"/>
              <a:gd name="connsiteY71" fmla="*/ 4248 h 6062148"/>
              <a:gd name="connsiteX72" fmla="*/ 2393626 w 4527226"/>
              <a:gd name="connsiteY72" fmla="*/ 57588 h 6062148"/>
              <a:gd name="connsiteX73" fmla="*/ 2667946 w 4527226"/>
              <a:gd name="connsiteY73" fmla="*/ 133788 h 6062148"/>
              <a:gd name="connsiteX74" fmla="*/ 2820346 w 4527226"/>
              <a:gd name="connsiteY74" fmla="*/ 202368 h 6062148"/>
              <a:gd name="connsiteX75" fmla="*/ 3102286 w 4527226"/>
              <a:gd name="connsiteY75" fmla="*/ 400488 h 6062148"/>
              <a:gd name="connsiteX76" fmla="*/ 3285166 w 4527226"/>
              <a:gd name="connsiteY76" fmla="*/ 651948 h 6062148"/>
              <a:gd name="connsiteX77" fmla="*/ 3407086 w 4527226"/>
              <a:gd name="connsiteY77" fmla="*/ 918648 h 6062148"/>
              <a:gd name="connsiteX78" fmla="*/ 3475666 w 4527226"/>
              <a:gd name="connsiteY78" fmla="*/ 1238688 h 6062148"/>
              <a:gd name="connsiteX79" fmla="*/ 3506146 w 4527226"/>
              <a:gd name="connsiteY79" fmla="*/ 1543488 h 6062148"/>
              <a:gd name="connsiteX80" fmla="*/ 3506146 w 4527226"/>
              <a:gd name="connsiteY80" fmla="*/ 1962588 h 6062148"/>
              <a:gd name="connsiteX81" fmla="*/ 3338506 w 4527226"/>
              <a:gd name="connsiteY81" fmla="*/ 2305488 h 6062148"/>
              <a:gd name="connsiteX82" fmla="*/ 3254686 w 4527226"/>
              <a:gd name="connsiteY82" fmla="*/ 2473128 h 6062148"/>
              <a:gd name="connsiteX83" fmla="*/ 3132766 w 4527226"/>
              <a:gd name="connsiteY83" fmla="*/ 2663628 h 6062148"/>
              <a:gd name="connsiteX84" fmla="*/ 3071806 w 4527226"/>
              <a:gd name="connsiteY84" fmla="*/ 2838888 h 6062148"/>
              <a:gd name="connsiteX85" fmla="*/ 3064186 w 4527226"/>
              <a:gd name="connsiteY85" fmla="*/ 2915088 h 6062148"/>
              <a:gd name="connsiteX86" fmla="*/ 3018466 w 4527226"/>
              <a:gd name="connsiteY86" fmla="*/ 3014148 h 6062148"/>
              <a:gd name="connsiteX87" fmla="*/ 2980366 w 4527226"/>
              <a:gd name="connsiteY87" fmla="*/ 3082728 h 6062148"/>
              <a:gd name="connsiteX88" fmla="*/ 2957506 w 4527226"/>
              <a:gd name="connsiteY88" fmla="*/ 3120828 h 6062148"/>
              <a:gd name="connsiteX89" fmla="*/ 2957506 w 4527226"/>
              <a:gd name="connsiteY89" fmla="*/ 3555168 h 6062148"/>
              <a:gd name="connsiteX90" fmla="*/ 2957506 w 4527226"/>
              <a:gd name="connsiteY90" fmla="*/ 3562788 h 6062148"/>
              <a:gd name="connsiteX91" fmla="*/ 3010846 w 4527226"/>
              <a:gd name="connsiteY91" fmla="*/ 3539928 h 6062148"/>
              <a:gd name="connsiteX92" fmla="*/ 3064186 w 4527226"/>
              <a:gd name="connsiteY92" fmla="*/ 3562788 h 6062148"/>
              <a:gd name="connsiteX93" fmla="*/ 3109906 w 4527226"/>
              <a:gd name="connsiteY93" fmla="*/ 3570408 h 6062148"/>
              <a:gd name="connsiteX94" fmla="*/ 3140386 w 4527226"/>
              <a:gd name="connsiteY94" fmla="*/ 3631368 h 6062148"/>
              <a:gd name="connsiteX95" fmla="*/ 3117526 w 4527226"/>
              <a:gd name="connsiteY95" fmla="*/ 3738048 h 6062148"/>
              <a:gd name="connsiteX96" fmla="*/ 3125146 w 4527226"/>
              <a:gd name="connsiteY96" fmla="*/ 4103808 h 6062148"/>
              <a:gd name="connsiteX97" fmla="*/ 3117526 w 4527226"/>
              <a:gd name="connsiteY97" fmla="*/ 4119048 h 6062148"/>
              <a:gd name="connsiteX98" fmla="*/ 3163246 w 4527226"/>
              <a:gd name="connsiteY98" fmla="*/ 4157148 h 6062148"/>
              <a:gd name="connsiteX99" fmla="*/ 3201346 w 4527226"/>
              <a:gd name="connsiteY99" fmla="*/ 4164768 h 6062148"/>
              <a:gd name="connsiteX100" fmla="*/ 3231826 w 4527226"/>
              <a:gd name="connsiteY100" fmla="*/ 4172388 h 6062148"/>
              <a:gd name="connsiteX101" fmla="*/ 3285166 w 4527226"/>
              <a:gd name="connsiteY101" fmla="*/ 4294308 h 6062148"/>
              <a:gd name="connsiteX102" fmla="*/ 3300406 w 4527226"/>
              <a:gd name="connsiteY102" fmla="*/ 4347648 h 6062148"/>
              <a:gd name="connsiteX103" fmla="*/ 3330886 w 4527226"/>
              <a:gd name="connsiteY103" fmla="*/ 4408608 h 6062148"/>
              <a:gd name="connsiteX104" fmla="*/ 3551866 w 4527226"/>
              <a:gd name="connsiteY104" fmla="*/ 4644828 h 6062148"/>
              <a:gd name="connsiteX105" fmla="*/ 3887146 w 4527226"/>
              <a:gd name="connsiteY105" fmla="*/ 5025828 h 6062148"/>
              <a:gd name="connsiteX106" fmla="*/ 4100506 w 4527226"/>
              <a:gd name="connsiteY106" fmla="*/ 5300148 h 6062148"/>
              <a:gd name="connsiteX107" fmla="*/ 4367206 w 4527226"/>
              <a:gd name="connsiteY107" fmla="*/ 5726868 h 6062148"/>
              <a:gd name="connsiteX108" fmla="*/ 4527226 w 4527226"/>
              <a:gd name="connsiteY108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05746 w 4527226"/>
              <a:gd name="connsiteY35" fmla="*/ 2876988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65766 w 4527226"/>
              <a:gd name="connsiteY32" fmla="*/ 2930328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2957506 w 4527226"/>
              <a:gd name="connsiteY89" fmla="*/ 3562788 h 6062148"/>
              <a:gd name="connsiteX90" fmla="*/ 3010846 w 4527226"/>
              <a:gd name="connsiteY90" fmla="*/ 3539928 h 6062148"/>
              <a:gd name="connsiteX91" fmla="*/ 3064186 w 4527226"/>
              <a:gd name="connsiteY91" fmla="*/ 3562788 h 6062148"/>
              <a:gd name="connsiteX92" fmla="*/ 3109906 w 4527226"/>
              <a:gd name="connsiteY92" fmla="*/ 3570408 h 6062148"/>
              <a:gd name="connsiteX93" fmla="*/ 3140386 w 4527226"/>
              <a:gd name="connsiteY93" fmla="*/ 3631368 h 6062148"/>
              <a:gd name="connsiteX94" fmla="*/ 3117526 w 4527226"/>
              <a:gd name="connsiteY94" fmla="*/ 3738048 h 6062148"/>
              <a:gd name="connsiteX95" fmla="*/ 3125146 w 4527226"/>
              <a:gd name="connsiteY95" fmla="*/ 4103808 h 6062148"/>
              <a:gd name="connsiteX96" fmla="*/ 3117526 w 4527226"/>
              <a:gd name="connsiteY96" fmla="*/ 4119048 h 6062148"/>
              <a:gd name="connsiteX97" fmla="*/ 3163246 w 4527226"/>
              <a:gd name="connsiteY97" fmla="*/ 4157148 h 6062148"/>
              <a:gd name="connsiteX98" fmla="*/ 3201346 w 4527226"/>
              <a:gd name="connsiteY98" fmla="*/ 4164768 h 6062148"/>
              <a:gd name="connsiteX99" fmla="*/ 3231826 w 4527226"/>
              <a:gd name="connsiteY99" fmla="*/ 4172388 h 6062148"/>
              <a:gd name="connsiteX100" fmla="*/ 3285166 w 4527226"/>
              <a:gd name="connsiteY100" fmla="*/ 4294308 h 6062148"/>
              <a:gd name="connsiteX101" fmla="*/ 3300406 w 4527226"/>
              <a:gd name="connsiteY101" fmla="*/ 4347648 h 6062148"/>
              <a:gd name="connsiteX102" fmla="*/ 3330886 w 4527226"/>
              <a:gd name="connsiteY102" fmla="*/ 4408608 h 6062148"/>
              <a:gd name="connsiteX103" fmla="*/ 3551866 w 4527226"/>
              <a:gd name="connsiteY103" fmla="*/ 4644828 h 6062148"/>
              <a:gd name="connsiteX104" fmla="*/ 3887146 w 4527226"/>
              <a:gd name="connsiteY104" fmla="*/ 5025828 h 6062148"/>
              <a:gd name="connsiteX105" fmla="*/ 4100506 w 4527226"/>
              <a:gd name="connsiteY105" fmla="*/ 5300148 h 6062148"/>
              <a:gd name="connsiteX106" fmla="*/ 4367206 w 4527226"/>
              <a:gd name="connsiteY106" fmla="*/ 5726868 h 6062148"/>
              <a:gd name="connsiteX107" fmla="*/ 4527226 w 4527226"/>
              <a:gd name="connsiteY107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064186 w 4527226"/>
              <a:gd name="connsiteY90" fmla="*/ 3562788 h 6062148"/>
              <a:gd name="connsiteX91" fmla="*/ 3109906 w 4527226"/>
              <a:gd name="connsiteY91" fmla="*/ 3570408 h 6062148"/>
              <a:gd name="connsiteX92" fmla="*/ 3140386 w 4527226"/>
              <a:gd name="connsiteY92" fmla="*/ 3631368 h 6062148"/>
              <a:gd name="connsiteX93" fmla="*/ 3117526 w 4527226"/>
              <a:gd name="connsiteY93" fmla="*/ 3738048 h 6062148"/>
              <a:gd name="connsiteX94" fmla="*/ 3125146 w 4527226"/>
              <a:gd name="connsiteY94" fmla="*/ 4103808 h 6062148"/>
              <a:gd name="connsiteX95" fmla="*/ 3117526 w 4527226"/>
              <a:gd name="connsiteY95" fmla="*/ 4119048 h 6062148"/>
              <a:gd name="connsiteX96" fmla="*/ 3163246 w 4527226"/>
              <a:gd name="connsiteY96" fmla="*/ 4157148 h 6062148"/>
              <a:gd name="connsiteX97" fmla="*/ 3201346 w 4527226"/>
              <a:gd name="connsiteY97" fmla="*/ 4164768 h 6062148"/>
              <a:gd name="connsiteX98" fmla="*/ 3231826 w 4527226"/>
              <a:gd name="connsiteY98" fmla="*/ 4172388 h 6062148"/>
              <a:gd name="connsiteX99" fmla="*/ 3285166 w 4527226"/>
              <a:gd name="connsiteY99" fmla="*/ 4294308 h 6062148"/>
              <a:gd name="connsiteX100" fmla="*/ 3300406 w 4527226"/>
              <a:gd name="connsiteY100" fmla="*/ 4347648 h 6062148"/>
              <a:gd name="connsiteX101" fmla="*/ 3330886 w 4527226"/>
              <a:gd name="connsiteY101" fmla="*/ 4408608 h 6062148"/>
              <a:gd name="connsiteX102" fmla="*/ 3551866 w 4527226"/>
              <a:gd name="connsiteY102" fmla="*/ 4644828 h 6062148"/>
              <a:gd name="connsiteX103" fmla="*/ 3887146 w 4527226"/>
              <a:gd name="connsiteY103" fmla="*/ 5025828 h 6062148"/>
              <a:gd name="connsiteX104" fmla="*/ 4100506 w 4527226"/>
              <a:gd name="connsiteY104" fmla="*/ 5300148 h 6062148"/>
              <a:gd name="connsiteX105" fmla="*/ 4367206 w 4527226"/>
              <a:gd name="connsiteY105" fmla="*/ 5726868 h 6062148"/>
              <a:gd name="connsiteX106" fmla="*/ 4527226 w 4527226"/>
              <a:gd name="connsiteY106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17526 w 4527226"/>
              <a:gd name="connsiteY94" fmla="*/ 4119048 h 6062148"/>
              <a:gd name="connsiteX95" fmla="*/ 3163246 w 4527226"/>
              <a:gd name="connsiteY95" fmla="*/ 4157148 h 6062148"/>
              <a:gd name="connsiteX96" fmla="*/ 3201346 w 4527226"/>
              <a:gd name="connsiteY96" fmla="*/ 4164768 h 6062148"/>
              <a:gd name="connsiteX97" fmla="*/ 3231826 w 4527226"/>
              <a:gd name="connsiteY97" fmla="*/ 4172388 h 6062148"/>
              <a:gd name="connsiteX98" fmla="*/ 3285166 w 4527226"/>
              <a:gd name="connsiteY98" fmla="*/ 4294308 h 6062148"/>
              <a:gd name="connsiteX99" fmla="*/ 3300406 w 4527226"/>
              <a:gd name="connsiteY99" fmla="*/ 4347648 h 6062148"/>
              <a:gd name="connsiteX100" fmla="*/ 3330886 w 4527226"/>
              <a:gd name="connsiteY100" fmla="*/ 4408608 h 6062148"/>
              <a:gd name="connsiteX101" fmla="*/ 3551866 w 4527226"/>
              <a:gd name="connsiteY101" fmla="*/ 4644828 h 6062148"/>
              <a:gd name="connsiteX102" fmla="*/ 3887146 w 4527226"/>
              <a:gd name="connsiteY102" fmla="*/ 5025828 h 6062148"/>
              <a:gd name="connsiteX103" fmla="*/ 4100506 w 4527226"/>
              <a:gd name="connsiteY103" fmla="*/ 5300148 h 6062148"/>
              <a:gd name="connsiteX104" fmla="*/ 4367206 w 4527226"/>
              <a:gd name="connsiteY104" fmla="*/ 5726868 h 6062148"/>
              <a:gd name="connsiteX105" fmla="*/ 4527226 w 4527226"/>
              <a:gd name="connsiteY105" fmla="*/ 6046908 h 6062148"/>
              <a:gd name="connsiteX0" fmla="*/ 328606 w 4527226"/>
              <a:gd name="connsiteY0" fmla="*/ 6062148 h 6062148"/>
              <a:gd name="connsiteX1" fmla="*/ 381946 w 4527226"/>
              <a:gd name="connsiteY1" fmla="*/ 5924988 h 6062148"/>
              <a:gd name="connsiteX2" fmla="*/ 442906 w 4527226"/>
              <a:gd name="connsiteY2" fmla="*/ 5780208 h 6062148"/>
              <a:gd name="connsiteX3" fmla="*/ 473386 w 4527226"/>
              <a:gd name="connsiteY3" fmla="*/ 5665908 h 6062148"/>
              <a:gd name="connsiteX4" fmla="*/ 511486 w 4527226"/>
              <a:gd name="connsiteY4" fmla="*/ 5612568 h 6062148"/>
              <a:gd name="connsiteX5" fmla="*/ 541966 w 4527226"/>
              <a:gd name="connsiteY5" fmla="*/ 5521128 h 6062148"/>
              <a:gd name="connsiteX6" fmla="*/ 564826 w 4527226"/>
              <a:gd name="connsiteY6" fmla="*/ 5353488 h 6062148"/>
              <a:gd name="connsiteX7" fmla="*/ 602926 w 4527226"/>
              <a:gd name="connsiteY7" fmla="*/ 5223948 h 6062148"/>
              <a:gd name="connsiteX8" fmla="*/ 625786 w 4527226"/>
              <a:gd name="connsiteY8" fmla="*/ 5178228 h 6062148"/>
              <a:gd name="connsiteX9" fmla="*/ 701986 w 4527226"/>
              <a:gd name="connsiteY9" fmla="*/ 5071548 h 6062148"/>
              <a:gd name="connsiteX10" fmla="*/ 717226 w 4527226"/>
              <a:gd name="connsiteY10" fmla="*/ 5063928 h 6062148"/>
              <a:gd name="connsiteX11" fmla="*/ 709606 w 4527226"/>
              <a:gd name="connsiteY11" fmla="*/ 5025828 h 6062148"/>
              <a:gd name="connsiteX12" fmla="*/ 701986 w 4527226"/>
              <a:gd name="connsiteY12" fmla="*/ 5002968 h 6062148"/>
              <a:gd name="connsiteX13" fmla="*/ 968686 w 4527226"/>
              <a:gd name="connsiteY13" fmla="*/ 4682928 h 6062148"/>
              <a:gd name="connsiteX14" fmla="*/ 961066 w 4527226"/>
              <a:gd name="connsiteY14" fmla="*/ 4644828 h 6062148"/>
              <a:gd name="connsiteX15" fmla="*/ 1342066 w 4527226"/>
              <a:gd name="connsiteY15" fmla="*/ 4172388 h 6062148"/>
              <a:gd name="connsiteX16" fmla="*/ 1258246 w 4527226"/>
              <a:gd name="connsiteY16" fmla="*/ 4012368 h 6062148"/>
              <a:gd name="connsiteX17" fmla="*/ 1204906 w 4527226"/>
              <a:gd name="connsiteY17" fmla="*/ 3928548 h 6062148"/>
              <a:gd name="connsiteX18" fmla="*/ 1174426 w 4527226"/>
              <a:gd name="connsiteY18" fmla="*/ 3768528 h 6062148"/>
              <a:gd name="connsiteX19" fmla="*/ 1151566 w 4527226"/>
              <a:gd name="connsiteY19" fmla="*/ 3699948 h 6062148"/>
              <a:gd name="connsiteX20" fmla="*/ 1143946 w 4527226"/>
              <a:gd name="connsiteY20" fmla="*/ 3669468 h 6062148"/>
              <a:gd name="connsiteX21" fmla="*/ 1067746 w 4527226"/>
              <a:gd name="connsiteY21" fmla="*/ 3661848 h 6062148"/>
              <a:gd name="connsiteX22" fmla="*/ 938206 w 4527226"/>
              <a:gd name="connsiteY22" fmla="*/ 3669468 h 6062148"/>
              <a:gd name="connsiteX23" fmla="*/ 831526 w 4527226"/>
              <a:gd name="connsiteY23" fmla="*/ 3692328 h 6062148"/>
              <a:gd name="connsiteX24" fmla="*/ 610546 w 4527226"/>
              <a:gd name="connsiteY24" fmla="*/ 3738048 h 6062148"/>
              <a:gd name="connsiteX25" fmla="*/ 389566 w 4527226"/>
              <a:gd name="connsiteY25" fmla="*/ 3638988 h 6062148"/>
              <a:gd name="connsiteX26" fmla="*/ 381946 w 4527226"/>
              <a:gd name="connsiteY26" fmla="*/ 3326568 h 6062148"/>
              <a:gd name="connsiteX27" fmla="*/ 420046 w 4527226"/>
              <a:gd name="connsiteY27" fmla="*/ 3227508 h 6062148"/>
              <a:gd name="connsiteX28" fmla="*/ 389566 w 4527226"/>
              <a:gd name="connsiteY28" fmla="*/ 3166548 h 6062148"/>
              <a:gd name="connsiteX29" fmla="*/ 351466 w 4527226"/>
              <a:gd name="connsiteY29" fmla="*/ 3105588 h 6062148"/>
              <a:gd name="connsiteX30" fmla="*/ 397186 w 4527226"/>
              <a:gd name="connsiteY30" fmla="*/ 3021768 h 6062148"/>
              <a:gd name="connsiteX31" fmla="*/ 488626 w 4527226"/>
              <a:gd name="connsiteY31" fmla="*/ 2998908 h 6062148"/>
              <a:gd name="connsiteX32" fmla="*/ 471956 w 4527226"/>
              <a:gd name="connsiteY32" fmla="*/ 2942709 h 6062148"/>
              <a:gd name="connsiteX33" fmla="*/ 435286 w 4527226"/>
              <a:gd name="connsiteY33" fmla="*/ 2930328 h 6062148"/>
              <a:gd name="connsiteX34" fmla="*/ 389566 w 4527226"/>
              <a:gd name="connsiteY34" fmla="*/ 2930328 h 6062148"/>
              <a:gd name="connsiteX35" fmla="*/ 314000 w 4527226"/>
              <a:gd name="connsiteY35" fmla="*/ 2893495 h 6062148"/>
              <a:gd name="connsiteX36" fmla="*/ 320986 w 4527226"/>
              <a:gd name="connsiteY36" fmla="*/ 2846508 h 6062148"/>
              <a:gd name="connsiteX37" fmla="*/ 328606 w 4527226"/>
              <a:gd name="connsiteY37" fmla="*/ 2793168 h 6062148"/>
              <a:gd name="connsiteX38" fmla="*/ 313366 w 4527226"/>
              <a:gd name="connsiteY38" fmla="*/ 2732208 h 6062148"/>
              <a:gd name="connsiteX39" fmla="*/ 267646 w 4527226"/>
              <a:gd name="connsiteY39" fmla="*/ 2671248 h 6062148"/>
              <a:gd name="connsiteX40" fmla="*/ 176206 w 4527226"/>
              <a:gd name="connsiteY40" fmla="*/ 2656008 h 6062148"/>
              <a:gd name="connsiteX41" fmla="*/ 54286 w 4527226"/>
              <a:gd name="connsiteY41" fmla="*/ 2610288 h 6062148"/>
              <a:gd name="connsiteX42" fmla="*/ 7931 w 4527226"/>
              <a:gd name="connsiteY42" fmla="*/ 2563298 h 6062148"/>
              <a:gd name="connsiteX43" fmla="*/ 8566 w 4527226"/>
              <a:gd name="connsiteY43" fmla="*/ 2488368 h 6062148"/>
              <a:gd name="connsiteX44" fmla="*/ 92386 w 4527226"/>
              <a:gd name="connsiteY44" fmla="*/ 2335968 h 6062148"/>
              <a:gd name="connsiteX45" fmla="*/ 221926 w 4527226"/>
              <a:gd name="connsiteY45" fmla="*/ 2175948 h 6062148"/>
              <a:gd name="connsiteX46" fmla="*/ 282886 w 4527226"/>
              <a:gd name="connsiteY46" fmla="*/ 2084508 h 6062148"/>
              <a:gd name="connsiteX47" fmla="*/ 328606 w 4527226"/>
              <a:gd name="connsiteY47" fmla="*/ 1977828 h 6062148"/>
              <a:gd name="connsiteX48" fmla="*/ 359086 w 4527226"/>
              <a:gd name="connsiteY48" fmla="*/ 1871148 h 6062148"/>
              <a:gd name="connsiteX49" fmla="*/ 374326 w 4527226"/>
              <a:gd name="connsiteY49" fmla="*/ 1810188 h 6062148"/>
              <a:gd name="connsiteX50" fmla="*/ 343846 w 4527226"/>
              <a:gd name="connsiteY50" fmla="*/ 1756848 h 6062148"/>
              <a:gd name="connsiteX51" fmla="*/ 328606 w 4527226"/>
              <a:gd name="connsiteY51" fmla="*/ 1680648 h 6062148"/>
              <a:gd name="connsiteX52" fmla="*/ 412426 w 4527226"/>
              <a:gd name="connsiteY52" fmla="*/ 1474908 h 6062148"/>
              <a:gd name="connsiteX53" fmla="*/ 442906 w 4527226"/>
              <a:gd name="connsiteY53" fmla="*/ 1307268 h 6062148"/>
              <a:gd name="connsiteX54" fmla="*/ 465766 w 4527226"/>
              <a:gd name="connsiteY54" fmla="*/ 1192968 h 6062148"/>
              <a:gd name="connsiteX55" fmla="*/ 503866 w 4527226"/>
              <a:gd name="connsiteY55" fmla="*/ 1055808 h 6062148"/>
              <a:gd name="connsiteX56" fmla="*/ 557206 w 4527226"/>
              <a:gd name="connsiteY56" fmla="*/ 888168 h 6062148"/>
              <a:gd name="connsiteX57" fmla="*/ 503866 w 4527226"/>
              <a:gd name="connsiteY57" fmla="*/ 888168 h 6062148"/>
              <a:gd name="connsiteX58" fmla="*/ 412426 w 4527226"/>
              <a:gd name="connsiteY58" fmla="*/ 834828 h 6062148"/>
              <a:gd name="connsiteX59" fmla="*/ 328606 w 4527226"/>
              <a:gd name="connsiteY59" fmla="*/ 789108 h 6062148"/>
              <a:gd name="connsiteX60" fmla="*/ 260026 w 4527226"/>
              <a:gd name="connsiteY60" fmla="*/ 773868 h 6062148"/>
              <a:gd name="connsiteX61" fmla="*/ 214306 w 4527226"/>
              <a:gd name="connsiteY61" fmla="*/ 751008 h 6062148"/>
              <a:gd name="connsiteX62" fmla="*/ 260026 w 4527226"/>
              <a:gd name="connsiteY62" fmla="*/ 674808 h 6062148"/>
              <a:gd name="connsiteX63" fmla="*/ 374326 w 4527226"/>
              <a:gd name="connsiteY63" fmla="*/ 606228 h 6062148"/>
              <a:gd name="connsiteX64" fmla="*/ 557206 w 4527226"/>
              <a:gd name="connsiteY64" fmla="*/ 507168 h 6062148"/>
              <a:gd name="connsiteX65" fmla="*/ 656266 w 4527226"/>
              <a:gd name="connsiteY65" fmla="*/ 423348 h 6062148"/>
              <a:gd name="connsiteX66" fmla="*/ 892486 w 4527226"/>
              <a:gd name="connsiteY66" fmla="*/ 232848 h 6062148"/>
              <a:gd name="connsiteX67" fmla="*/ 1174426 w 4527226"/>
              <a:gd name="connsiteY67" fmla="*/ 80448 h 6062148"/>
              <a:gd name="connsiteX68" fmla="*/ 1593526 w 4527226"/>
              <a:gd name="connsiteY68" fmla="*/ 11868 h 6062148"/>
              <a:gd name="connsiteX69" fmla="*/ 1944046 w 4527226"/>
              <a:gd name="connsiteY69" fmla="*/ 4248 h 6062148"/>
              <a:gd name="connsiteX70" fmla="*/ 2172646 w 4527226"/>
              <a:gd name="connsiteY70" fmla="*/ 4248 h 6062148"/>
              <a:gd name="connsiteX71" fmla="*/ 2393626 w 4527226"/>
              <a:gd name="connsiteY71" fmla="*/ 57588 h 6062148"/>
              <a:gd name="connsiteX72" fmla="*/ 2667946 w 4527226"/>
              <a:gd name="connsiteY72" fmla="*/ 133788 h 6062148"/>
              <a:gd name="connsiteX73" fmla="*/ 2820346 w 4527226"/>
              <a:gd name="connsiteY73" fmla="*/ 202368 h 6062148"/>
              <a:gd name="connsiteX74" fmla="*/ 3102286 w 4527226"/>
              <a:gd name="connsiteY74" fmla="*/ 400488 h 6062148"/>
              <a:gd name="connsiteX75" fmla="*/ 3285166 w 4527226"/>
              <a:gd name="connsiteY75" fmla="*/ 651948 h 6062148"/>
              <a:gd name="connsiteX76" fmla="*/ 3407086 w 4527226"/>
              <a:gd name="connsiteY76" fmla="*/ 918648 h 6062148"/>
              <a:gd name="connsiteX77" fmla="*/ 3475666 w 4527226"/>
              <a:gd name="connsiteY77" fmla="*/ 1238688 h 6062148"/>
              <a:gd name="connsiteX78" fmla="*/ 3506146 w 4527226"/>
              <a:gd name="connsiteY78" fmla="*/ 1543488 h 6062148"/>
              <a:gd name="connsiteX79" fmla="*/ 3506146 w 4527226"/>
              <a:gd name="connsiteY79" fmla="*/ 1962588 h 6062148"/>
              <a:gd name="connsiteX80" fmla="*/ 3338506 w 4527226"/>
              <a:gd name="connsiteY80" fmla="*/ 2305488 h 6062148"/>
              <a:gd name="connsiteX81" fmla="*/ 3254686 w 4527226"/>
              <a:gd name="connsiteY81" fmla="*/ 2473128 h 6062148"/>
              <a:gd name="connsiteX82" fmla="*/ 3132766 w 4527226"/>
              <a:gd name="connsiteY82" fmla="*/ 2663628 h 6062148"/>
              <a:gd name="connsiteX83" fmla="*/ 3071806 w 4527226"/>
              <a:gd name="connsiteY83" fmla="*/ 2838888 h 6062148"/>
              <a:gd name="connsiteX84" fmla="*/ 3064186 w 4527226"/>
              <a:gd name="connsiteY84" fmla="*/ 2915088 h 6062148"/>
              <a:gd name="connsiteX85" fmla="*/ 3018466 w 4527226"/>
              <a:gd name="connsiteY85" fmla="*/ 3014148 h 6062148"/>
              <a:gd name="connsiteX86" fmla="*/ 2980366 w 4527226"/>
              <a:gd name="connsiteY86" fmla="*/ 3082728 h 6062148"/>
              <a:gd name="connsiteX87" fmla="*/ 2957506 w 4527226"/>
              <a:gd name="connsiteY87" fmla="*/ 3120828 h 6062148"/>
              <a:gd name="connsiteX88" fmla="*/ 2957506 w 4527226"/>
              <a:gd name="connsiteY88" fmla="*/ 3555168 h 6062148"/>
              <a:gd name="connsiteX89" fmla="*/ 3010846 w 4527226"/>
              <a:gd name="connsiteY89" fmla="*/ 3539928 h 6062148"/>
              <a:gd name="connsiteX90" fmla="*/ 3109906 w 4527226"/>
              <a:gd name="connsiteY90" fmla="*/ 3570408 h 6062148"/>
              <a:gd name="connsiteX91" fmla="*/ 3140386 w 4527226"/>
              <a:gd name="connsiteY91" fmla="*/ 3631368 h 6062148"/>
              <a:gd name="connsiteX92" fmla="*/ 3117526 w 4527226"/>
              <a:gd name="connsiteY92" fmla="*/ 3738048 h 6062148"/>
              <a:gd name="connsiteX93" fmla="*/ 3125146 w 4527226"/>
              <a:gd name="connsiteY93" fmla="*/ 4103808 h 6062148"/>
              <a:gd name="connsiteX94" fmla="*/ 3163246 w 4527226"/>
              <a:gd name="connsiteY94" fmla="*/ 4157148 h 6062148"/>
              <a:gd name="connsiteX95" fmla="*/ 3201346 w 4527226"/>
              <a:gd name="connsiteY95" fmla="*/ 4164768 h 6062148"/>
              <a:gd name="connsiteX96" fmla="*/ 3231826 w 4527226"/>
              <a:gd name="connsiteY96" fmla="*/ 4172388 h 6062148"/>
              <a:gd name="connsiteX97" fmla="*/ 3285166 w 4527226"/>
              <a:gd name="connsiteY97" fmla="*/ 4294308 h 6062148"/>
              <a:gd name="connsiteX98" fmla="*/ 3300406 w 4527226"/>
              <a:gd name="connsiteY98" fmla="*/ 4347648 h 6062148"/>
              <a:gd name="connsiteX99" fmla="*/ 3330886 w 4527226"/>
              <a:gd name="connsiteY99" fmla="*/ 4408608 h 6062148"/>
              <a:gd name="connsiteX100" fmla="*/ 3551866 w 4527226"/>
              <a:gd name="connsiteY100" fmla="*/ 4644828 h 6062148"/>
              <a:gd name="connsiteX101" fmla="*/ 3887146 w 4527226"/>
              <a:gd name="connsiteY101" fmla="*/ 5025828 h 6062148"/>
              <a:gd name="connsiteX102" fmla="*/ 4100506 w 4527226"/>
              <a:gd name="connsiteY102" fmla="*/ 5300148 h 6062148"/>
              <a:gd name="connsiteX103" fmla="*/ 4367206 w 4527226"/>
              <a:gd name="connsiteY103" fmla="*/ 5726868 h 6062148"/>
              <a:gd name="connsiteX104" fmla="*/ 4527226 w 4527226"/>
              <a:gd name="connsiteY104" fmla="*/ 6046908 h 6062148"/>
              <a:gd name="connsiteX0" fmla="*/ 381946 w 4527226"/>
              <a:gd name="connsiteY0" fmla="*/ 5924988 h 6046908"/>
              <a:gd name="connsiteX1" fmla="*/ 442906 w 4527226"/>
              <a:gd name="connsiteY1" fmla="*/ 5780208 h 6046908"/>
              <a:gd name="connsiteX2" fmla="*/ 473386 w 4527226"/>
              <a:gd name="connsiteY2" fmla="*/ 5665908 h 6046908"/>
              <a:gd name="connsiteX3" fmla="*/ 511486 w 4527226"/>
              <a:gd name="connsiteY3" fmla="*/ 5612568 h 6046908"/>
              <a:gd name="connsiteX4" fmla="*/ 541966 w 4527226"/>
              <a:gd name="connsiteY4" fmla="*/ 5521128 h 6046908"/>
              <a:gd name="connsiteX5" fmla="*/ 564826 w 4527226"/>
              <a:gd name="connsiteY5" fmla="*/ 5353488 h 6046908"/>
              <a:gd name="connsiteX6" fmla="*/ 602926 w 4527226"/>
              <a:gd name="connsiteY6" fmla="*/ 5223948 h 6046908"/>
              <a:gd name="connsiteX7" fmla="*/ 625786 w 4527226"/>
              <a:gd name="connsiteY7" fmla="*/ 5178228 h 6046908"/>
              <a:gd name="connsiteX8" fmla="*/ 701986 w 4527226"/>
              <a:gd name="connsiteY8" fmla="*/ 5071548 h 6046908"/>
              <a:gd name="connsiteX9" fmla="*/ 717226 w 4527226"/>
              <a:gd name="connsiteY9" fmla="*/ 5063928 h 6046908"/>
              <a:gd name="connsiteX10" fmla="*/ 709606 w 4527226"/>
              <a:gd name="connsiteY10" fmla="*/ 5025828 h 6046908"/>
              <a:gd name="connsiteX11" fmla="*/ 701986 w 4527226"/>
              <a:gd name="connsiteY11" fmla="*/ 5002968 h 6046908"/>
              <a:gd name="connsiteX12" fmla="*/ 968686 w 4527226"/>
              <a:gd name="connsiteY12" fmla="*/ 4682928 h 6046908"/>
              <a:gd name="connsiteX13" fmla="*/ 961066 w 4527226"/>
              <a:gd name="connsiteY13" fmla="*/ 4644828 h 6046908"/>
              <a:gd name="connsiteX14" fmla="*/ 1342066 w 4527226"/>
              <a:gd name="connsiteY14" fmla="*/ 4172388 h 6046908"/>
              <a:gd name="connsiteX15" fmla="*/ 1258246 w 4527226"/>
              <a:gd name="connsiteY15" fmla="*/ 4012368 h 6046908"/>
              <a:gd name="connsiteX16" fmla="*/ 1204906 w 4527226"/>
              <a:gd name="connsiteY16" fmla="*/ 3928548 h 6046908"/>
              <a:gd name="connsiteX17" fmla="*/ 1174426 w 4527226"/>
              <a:gd name="connsiteY17" fmla="*/ 3768528 h 6046908"/>
              <a:gd name="connsiteX18" fmla="*/ 1151566 w 4527226"/>
              <a:gd name="connsiteY18" fmla="*/ 3699948 h 6046908"/>
              <a:gd name="connsiteX19" fmla="*/ 1143946 w 4527226"/>
              <a:gd name="connsiteY19" fmla="*/ 3669468 h 6046908"/>
              <a:gd name="connsiteX20" fmla="*/ 1067746 w 4527226"/>
              <a:gd name="connsiteY20" fmla="*/ 3661848 h 6046908"/>
              <a:gd name="connsiteX21" fmla="*/ 938206 w 4527226"/>
              <a:gd name="connsiteY21" fmla="*/ 3669468 h 6046908"/>
              <a:gd name="connsiteX22" fmla="*/ 831526 w 4527226"/>
              <a:gd name="connsiteY22" fmla="*/ 3692328 h 6046908"/>
              <a:gd name="connsiteX23" fmla="*/ 610546 w 4527226"/>
              <a:gd name="connsiteY23" fmla="*/ 3738048 h 6046908"/>
              <a:gd name="connsiteX24" fmla="*/ 389566 w 4527226"/>
              <a:gd name="connsiteY24" fmla="*/ 3638988 h 6046908"/>
              <a:gd name="connsiteX25" fmla="*/ 381946 w 4527226"/>
              <a:gd name="connsiteY25" fmla="*/ 3326568 h 6046908"/>
              <a:gd name="connsiteX26" fmla="*/ 420046 w 4527226"/>
              <a:gd name="connsiteY26" fmla="*/ 3227508 h 6046908"/>
              <a:gd name="connsiteX27" fmla="*/ 389566 w 4527226"/>
              <a:gd name="connsiteY27" fmla="*/ 3166548 h 6046908"/>
              <a:gd name="connsiteX28" fmla="*/ 351466 w 4527226"/>
              <a:gd name="connsiteY28" fmla="*/ 3105588 h 6046908"/>
              <a:gd name="connsiteX29" fmla="*/ 397186 w 4527226"/>
              <a:gd name="connsiteY29" fmla="*/ 3021768 h 6046908"/>
              <a:gd name="connsiteX30" fmla="*/ 488626 w 4527226"/>
              <a:gd name="connsiteY30" fmla="*/ 2998908 h 6046908"/>
              <a:gd name="connsiteX31" fmla="*/ 471956 w 4527226"/>
              <a:gd name="connsiteY31" fmla="*/ 2942709 h 6046908"/>
              <a:gd name="connsiteX32" fmla="*/ 435286 w 4527226"/>
              <a:gd name="connsiteY32" fmla="*/ 2930328 h 6046908"/>
              <a:gd name="connsiteX33" fmla="*/ 389566 w 4527226"/>
              <a:gd name="connsiteY33" fmla="*/ 2930328 h 6046908"/>
              <a:gd name="connsiteX34" fmla="*/ 314000 w 4527226"/>
              <a:gd name="connsiteY34" fmla="*/ 2893495 h 6046908"/>
              <a:gd name="connsiteX35" fmla="*/ 320986 w 4527226"/>
              <a:gd name="connsiteY35" fmla="*/ 2846508 h 6046908"/>
              <a:gd name="connsiteX36" fmla="*/ 328606 w 4527226"/>
              <a:gd name="connsiteY36" fmla="*/ 2793168 h 6046908"/>
              <a:gd name="connsiteX37" fmla="*/ 313366 w 4527226"/>
              <a:gd name="connsiteY37" fmla="*/ 2732208 h 6046908"/>
              <a:gd name="connsiteX38" fmla="*/ 267646 w 4527226"/>
              <a:gd name="connsiteY38" fmla="*/ 2671248 h 6046908"/>
              <a:gd name="connsiteX39" fmla="*/ 176206 w 4527226"/>
              <a:gd name="connsiteY39" fmla="*/ 2656008 h 6046908"/>
              <a:gd name="connsiteX40" fmla="*/ 54286 w 4527226"/>
              <a:gd name="connsiteY40" fmla="*/ 2610288 h 6046908"/>
              <a:gd name="connsiteX41" fmla="*/ 7931 w 4527226"/>
              <a:gd name="connsiteY41" fmla="*/ 2563298 h 6046908"/>
              <a:gd name="connsiteX42" fmla="*/ 8566 w 4527226"/>
              <a:gd name="connsiteY42" fmla="*/ 2488368 h 6046908"/>
              <a:gd name="connsiteX43" fmla="*/ 92386 w 4527226"/>
              <a:gd name="connsiteY43" fmla="*/ 2335968 h 6046908"/>
              <a:gd name="connsiteX44" fmla="*/ 221926 w 4527226"/>
              <a:gd name="connsiteY44" fmla="*/ 2175948 h 6046908"/>
              <a:gd name="connsiteX45" fmla="*/ 282886 w 4527226"/>
              <a:gd name="connsiteY45" fmla="*/ 2084508 h 6046908"/>
              <a:gd name="connsiteX46" fmla="*/ 328606 w 4527226"/>
              <a:gd name="connsiteY46" fmla="*/ 1977828 h 6046908"/>
              <a:gd name="connsiteX47" fmla="*/ 359086 w 4527226"/>
              <a:gd name="connsiteY47" fmla="*/ 1871148 h 6046908"/>
              <a:gd name="connsiteX48" fmla="*/ 374326 w 4527226"/>
              <a:gd name="connsiteY48" fmla="*/ 1810188 h 6046908"/>
              <a:gd name="connsiteX49" fmla="*/ 343846 w 4527226"/>
              <a:gd name="connsiteY49" fmla="*/ 1756848 h 6046908"/>
              <a:gd name="connsiteX50" fmla="*/ 328606 w 4527226"/>
              <a:gd name="connsiteY50" fmla="*/ 1680648 h 6046908"/>
              <a:gd name="connsiteX51" fmla="*/ 412426 w 4527226"/>
              <a:gd name="connsiteY51" fmla="*/ 1474908 h 6046908"/>
              <a:gd name="connsiteX52" fmla="*/ 442906 w 4527226"/>
              <a:gd name="connsiteY52" fmla="*/ 1307268 h 6046908"/>
              <a:gd name="connsiteX53" fmla="*/ 465766 w 4527226"/>
              <a:gd name="connsiteY53" fmla="*/ 1192968 h 6046908"/>
              <a:gd name="connsiteX54" fmla="*/ 503866 w 4527226"/>
              <a:gd name="connsiteY54" fmla="*/ 1055808 h 6046908"/>
              <a:gd name="connsiteX55" fmla="*/ 557206 w 4527226"/>
              <a:gd name="connsiteY55" fmla="*/ 888168 h 6046908"/>
              <a:gd name="connsiteX56" fmla="*/ 503866 w 4527226"/>
              <a:gd name="connsiteY56" fmla="*/ 888168 h 6046908"/>
              <a:gd name="connsiteX57" fmla="*/ 412426 w 4527226"/>
              <a:gd name="connsiteY57" fmla="*/ 834828 h 6046908"/>
              <a:gd name="connsiteX58" fmla="*/ 328606 w 4527226"/>
              <a:gd name="connsiteY58" fmla="*/ 789108 h 6046908"/>
              <a:gd name="connsiteX59" fmla="*/ 260026 w 4527226"/>
              <a:gd name="connsiteY59" fmla="*/ 773868 h 6046908"/>
              <a:gd name="connsiteX60" fmla="*/ 214306 w 4527226"/>
              <a:gd name="connsiteY60" fmla="*/ 751008 h 6046908"/>
              <a:gd name="connsiteX61" fmla="*/ 260026 w 4527226"/>
              <a:gd name="connsiteY61" fmla="*/ 674808 h 6046908"/>
              <a:gd name="connsiteX62" fmla="*/ 374326 w 4527226"/>
              <a:gd name="connsiteY62" fmla="*/ 606228 h 6046908"/>
              <a:gd name="connsiteX63" fmla="*/ 557206 w 4527226"/>
              <a:gd name="connsiteY63" fmla="*/ 507168 h 6046908"/>
              <a:gd name="connsiteX64" fmla="*/ 656266 w 4527226"/>
              <a:gd name="connsiteY64" fmla="*/ 423348 h 6046908"/>
              <a:gd name="connsiteX65" fmla="*/ 892486 w 4527226"/>
              <a:gd name="connsiteY65" fmla="*/ 232848 h 6046908"/>
              <a:gd name="connsiteX66" fmla="*/ 1174426 w 4527226"/>
              <a:gd name="connsiteY66" fmla="*/ 80448 h 6046908"/>
              <a:gd name="connsiteX67" fmla="*/ 1593526 w 4527226"/>
              <a:gd name="connsiteY67" fmla="*/ 11868 h 6046908"/>
              <a:gd name="connsiteX68" fmla="*/ 1944046 w 4527226"/>
              <a:gd name="connsiteY68" fmla="*/ 4248 h 6046908"/>
              <a:gd name="connsiteX69" fmla="*/ 2172646 w 4527226"/>
              <a:gd name="connsiteY69" fmla="*/ 4248 h 6046908"/>
              <a:gd name="connsiteX70" fmla="*/ 2393626 w 4527226"/>
              <a:gd name="connsiteY70" fmla="*/ 57588 h 6046908"/>
              <a:gd name="connsiteX71" fmla="*/ 2667946 w 4527226"/>
              <a:gd name="connsiteY71" fmla="*/ 133788 h 6046908"/>
              <a:gd name="connsiteX72" fmla="*/ 2820346 w 4527226"/>
              <a:gd name="connsiteY72" fmla="*/ 202368 h 6046908"/>
              <a:gd name="connsiteX73" fmla="*/ 3102286 w 4527226"/>
              <a:gd name="connsiteY73" fmla="*/ 400488 h 6046908"/>
              <a:gd name="connsiteX74" fmla="*/ 3285166 w 4527226"/>
              <a:gd name="connsiteY74" fmla="*/ 651948 h 6046908"/>
              <a:gd name="connsiteX75" fmla="*/ 3407086 w 4527226"/>
              <a:gd name="connsiteY75" fmla="*/ 918648 h 6046908"/>
              <a:gd name="connsiteX76" fmla="*/ 3475666 w 4527226"/>
              <a:gd name="connsiteY76" fmla="*/ 1238688 h 6046908"/>
              <a:gd name="connsiteX77" fmla="*/ 3506146 w 4527226"/>
              <a:gd name="connsiteY77" fmla="*/ 1543488 h 6046908"/>
              <a:gd name="connsiteX78" fmla="*/ 3506146 w 4527226"/>
              <a:gd name="connsiteY78" fmla="*/ 1962588 h 6046908"/>
              <a:gd name="connsiteX79" fmla="*/ 3338506 w 4527226"/>
              <a:gd name="connsiteY79" fmla="*/ 2305488 h 6046908"/>
              <a:gd name="connsiteX80" fmla="*/ 3254686 w 4527226"/>
              <a:gd name="connsiteY80" fmla="*/ 2473128 h 6046908"/>
              <a:gd name="connsiteX81" fmla="*/ 3132766 w 4527226"/>
              <a:gd name="connsiteY81" fmla="*/ 2663628 h 6046908"/>
              <a:gd name="connsiteX82" fmla="*/ 3071806 w 4527226"/>
              <a:gd name="connsiteY82" fmla="*/ 2838888 h 6046908"/>
              <a:gd name="connsiteX83" fmla="*/ 3064186 w 4527226"/>
              <a:gd name="connsiteY83" fmla="*/ 2915088 h 6046908"/>
              <a:gd name="connsiteX84" fmla="*/ 3018466 w 4527226"/>
              <a:gd name="connsiteY84" fmla="*/ 3014148 h 6046908"/>
              <a:gd name="connsiteX85" fmla="*/ 2980366 w 4527226"/>
              <a:gd name="connsiteY85" fmla="*/ 3082728 h 6046908"/>
              <a:gd name="connsiteX86" fmla="*/ 2957506 w 4527226"/>
              <a:gd name="connsiteY86" fmla="*/ 3120828 h 6046908"/>
              <a:gd name="connsiteX87" fmla="*/ 2957506 w 4527226"/>
              <a:gd name="connsiteY87" fmla="*/ 3555168 h 6046908"/>
              <a:gd name="connsiteX88" fmla="*/ 3010846 w 4527226"/>
              <a:gd name="connsiteY88" fmla="*/ 3539928 h 6046908"/>
              <a:gd name="connsiteX89" fmla="*/ 3109906 w 4527226"/>
              <a:gd name="connsiteY89" fmla="*/ 3570408 h 6046908"/>
              <a:gd name="connsiteX90" fmla="*/ 3140386 w 4527226"/>
              <a:gd name="connsiteY90" fmla="*/ 3631368 h 6046908"/>
              <a:gd name="connsiteX91" fmla="*/ 3117526 w 4527226"/>
              <a:gd name="connsiteY91" fmla="*/ 3738048 h 6046908"/>
              <a:gd name="connsiteX92" fmla="*/ 3125146 w 4527226"/>
              <a:gd name="connsiteY92" fmla="*/ 4103808 h 6046908"/>
              <a:gd name="connsiteX93" fmla="*/ 3163246 w 4527226"/>
              <a:gd name="connsiteY93" fmla="*/ 4157148 h 6046908"/>
              <a:gd name="connsiteX94" fmla="*/ 3201346 w 4527226"/>
              <a:gd name="connsiteY94" fmla="*/ 4164768 h 6046908"/>
              <a:gd name="connsiteX95" fmla="*/ 3231826 w 4527226"/>
              <a:gd name="connsiteY95" fmla="*/ 4172388 h 6046908"/>
              <a:gd name="connsiteX96" fmla="*/ 3285166 w 4527226"/>
              <a:gd name="connsiteY96" fmla="*/ 4294308 h 6046908"/>
              <a:gd name="connsiteX97" fmla="*/ 3300406 w 4527226"/>
              <a:gd name="connsiteY97" fmla="*/ 4347648 h 6046908"/>
              <a:gd name="connsiteX98" fmla="*/ 3330886 w 4527226"/>
              <a:gd name="connsiteY98" fmla="*/ 4408608 h 6046908"/>
              <a:gd name="connsiteX99" fmla="*/ 3551866 w 4527226"/>
              <a:gd name="connsiteY99" fmla="*/ 4644828 h 6046908"/>
              <a:gd name="connsiteX100" fmla="*/ 3887146 w 4527226"/>
              <a:gd name="connsiteY100" fmla="*/ 5025828 h 6046908"/>
              <a:gd name="connsiteX101" fmla="*/ 4100506 w 4527226"/>
              <a:gd name="connsiteY101" fmla="*/ 5300148 h 6046908"/>
              <a:gd name="connsiteX102" fmla="*/ 4367206 w 4527226"/>
              <a:gd name="connsiteY102" fmla="*/ 5726868 h 6046908"/>
              <a:gd name="connsiteX103" fmla="*/ 4527226 w 4527226"/>
              <a:gd name="connsiteY103" fmla="*/ 6046908 h 6046908"/>
              <a:gd name="connsiteX0" fmla="*/ 442906 w 4527226"/>
              <a:gd name="connsiteY0" fmla="*/ 5780208 h 6046908"/>
              <a:gd name="connsiteX1" fmla="*/ 473386 w 4527226"/>
              <a:gd name="connsiteY1" fmla="*/ 5665908 h 6046908"/>
              <a:gd name="connsiteX2" fmla="*/ 511486 w 4527226"/>
              <a:gd name="connsiteY2" fmla="*/ 5612568 h 6046908"/>
              <a:gd name="connsiteX3" fmla="*/ 541966 w 4527226"/>
              <a:gd name="connsiteY3" fmla="*/ 5521128 h 6046908"/>
              <a:gd name="connsiteX4" fmla="*/ 564826 w 4527226"/>
              <a:gd name="connsiteY4" fmla="*/ 5353488 h 6046908"/>
              <a:gd name="connsiteX5" fmla="*/ 602926 w 4527226"/>
              <a:gd name="connsiteY5" fmla="*/ 5223948 h 6046908"/>
              <a:gd name="connsiteX6" fmla="*/ 625786 w 4527226"/>
              <a:gd name="connsiteY6" fmla="*/ 5178228 h 6046908"/>
              <a:gd name="connsiteX7" fmla="*/ 701986 w 4527226"/>
              <a:gd name="connsiteY7" fmla="*/ 5071548 h 6046908"/>
              <a:gd name="connsiteX8" fmla="*/ 717226 w 4527226"/>
              <a:gd name="connsiteY8" fmla="*/ 5063928 h 6046908"/>
              <a:gd name="connsiteX9" fmla="*/ 709606 w 4527226"/>
              <a:gd name="connsiteY9" fmla="*/ 5025828 h 6046908"/>
              <a:gd name="connsiteX10" fmla="*/ 701986 w 4527226"/>
              <a:gd name="connsiteY10" fmla="*/ 5002968 h 6046908"/>
              <a:gd name="connsiteX11" fmla="*/ 968686 w 4527226"/>
              <a:gd name="connsiteY11" fmla="*/ 4682928 h 6046908"/>
              <a:gd name="connsiteX12" fmla="*/ 961066 w 4527226"/>
              <a:gd name="connsiteY12" fmla="*/ 4644828 h 6046908"/>
              <a:gd name="connsiteX13" fmla="*/ 1342066 w 4527226"/>
              <a:gd name="connsiteY13" fmla="*/ 4172388 h 6046908"/>
              <a:gd name="connsiteX14" fmla="*/ 1258246 w 4527226"/>
              <a:gd name="connsiteY14" fmla="*/ 4012368 h 6046908"/>
              <a:gd name="connsiteX15" fmla="*/ 1204906 w 4527226"/>
              <a:gd name="connsiteY15" fmla="*/ 3928548 h 6046908"/>
              <a:gd name="connsiteX16" fmla="*/ 1174426 w 4527226"/>
              <a:gd name="connsiteY16" fmla="*/ 3768528 h 6046908"/>
              <a:gd name="connsiteX17" fmla="*/ 1151566 w 4527226"/>
              <a:gd name="connsiteY17" fmla="*/ 3699948 h 6046908"/>
              <a:gd name="connsiteX18" fmla="*/ 1143946 w 4527226"/>
              <a:gd name="connsiteY18" fmla="*/ 3669468 h 6046908"/>
              <a:gd name="connsiteX19" fmla="*/ 1067746 w 4527226"/>
              <a:gd name="connsiteY19" fmla="*/ 3661848 h 6046908"/>
              <a:gd name="connsiteX20" fmla="*/ 938206 w 4527226"/>
              <a:gd name="connsiteY20" fmla="*/ 3669468 h 6046908"/>
              <a:gd name="connsiteX21" fmla="*/ 831526 w 4527226"/>
              <a:gd name="connsiteY21" fmla="*/ 3692328 h 6046908"/>
              <a:gd name="connsiteX22" fmla="*/ 610546 w 4527226"/>
              <a:gd name="connsiteY22" fmla="*/ 3738048 h 6046908"/>
              <a:gd name="connsiteX23" fmla="*/ 389566 w 4527226"/>
              <a:gd name="connsiteY23" fmla="*/ 3638988 h 6046908"/>
              <a:gd name="connsiteX24" fmla="*/ 381946 w 4527226"/>
              <a:gd name="connsiteY24" fmla="*/ 3326568 h 6046908"/>
              <a:gd name="connsiteX25" fmla="*/ 420046 w 4527226"/>
              <a:gd name="connsiteY25" fmla="*/ 3227508 h 6046908"/>
              <a:gd name="connsiteX26" fmla="*/ 389566 w 4527226"/>
              <a:gd name="connsiteY26" fmla="*/ 3166548 h 6046908"/>
              <a:gd name="connsiteX27" fmla="*/ 351466 w 4527226"/>
              <a:gd name="connsiteY27" fmla="*/ 3105588 h 6046908"/>
              <a:gd name="connsiteX28" fmla="*/ 397186 w 4527226"/>
              <a:gd name="connsiteY28" fmla="*/ 3021768 h 6046908"/>
              <a:gd name="connsiteX29" fmla="*/ 488626 w 4527226"/>
              <a:gd name="connsiteY29" fmla="*/ 2998908 h 6046908"/>
              <a:gd name="connsiteX30" fmla="*/ 471956 w 4527226"/>
              <a:gd name="connsiteY30" fmla="*/ 2942709 h 6046908"/>
              <a:gd name="connsiteX31" fmla="*/ 435286 w 4527226"/>
              <a:gd name="connsiteY31" fmla="*/ 2930328 h 6046908"/>
              <a:gd name="connsiteX32" fmla="*/ 389566 w 4527226"/>
              <a:gd name="connsiteY32" fmla="*/ 2930328 h 6046908"/>
              <a:gd name="connsiteX33" fmla="*/ 314000 w 4527226"/>
              <a:gd name="connsiteY33" fmla="*/ 2893495 h 6046908"/>
              <a:gd name="connsiteX34" fmla="*/ 320986 w 4527226"/>
              <a:gd name="connsiteY34" fmla="*/ 2846508 h 6046908"/>
              <a:gd name="connsiteX35" fmla="*/ 328606 w 4527226"/>
              <a:gd name="connsiteY35" fmla="*/ 2793168 h 6046908"/>
              <a:gd name="connsiteX36" fmla="*/ 313366 w 4527226"/>
              <a:gd name="connsiteY36" fmla="*/ 2732208 h 6046908"/>
              <a:gd name="connsiteX37" fmla="*/ 267646 w 4527226"/>
              <a:gd name="connsiteY37" fmla="*/ 2671248 h 6046908"/>
              <a:gd name="connsiteX38" fmla="*/ 176206 w 4527226"/>
              <a:gd name="connsiteY38" fmla="*/ 2656008 h 6046908"/>
              <a:gd name="connsiteX39" fmla="*/ 54286 w 4527226"/>
              <a:gd name="connsiteY39" fmla="*/ 2610288 h 6046908"/>
              <a:gd name="connsiteX40" fmla="*/ 7931 w 4527226"/>
              <a:gd name="connsiteY40" fmla="*/ 2563298 h 6046908"/>
              <a:gd name="connsiteX41" fmla="*/ 8566 w 4527226"/>
              <a:gd name="connsiteY41" fmla="*/ 2488368 h 6046908"/>
              <a:gd name="connsiteX42" fmla="*/ 92386 w 4527226"/>
              <a:gd name="connsiteY42" fmla="*/ 2335968 h 6046908"/>
              <a:gd name="connsiteX43" fmla="*/ 221926 w 4527226"/>
              <a:gd name="connsiteY43" fmla="*/ 2175948 h 6046908"/>
              <a:gd name="connsiteX44" fmla="*/ 282886 w 4527226"/>
              <a:gd name="connsiteY44" fmla="*/ 2084508 h 6046908"/>
              <a:gd name="connsiteX45" fmla="*/ 328606 w 4527226"/>
              <a:gd name="connsiteY45" fmla="*/ 1977828 h 6046908"/>
              <a:gd name="connsiteX46" fmla="*/ 359086 w 4527226"/>
              <a:gd name="connsiteY46" fmla="*/ 1871148 h 6046908"/>
              <a:gd name="connsiteX47" fmla="*/ 374326 w 4527226"/>
              <a:gd name="connsiteY47" fmla="*/ 1810188 h 6046908"/>
              <a:gd name="connsiteX48" fmla="*/ 343846 w 4527226"/>
              <a:gd name="connsiteY48" fmla="*/ 1756848 h 6046908"/>
              <a:gd name="connsiteX49" fmla="*/ 328606 w 4527226"/>
              <a:gd name="connsiteY49" fmla="*/ 1680648 h 6046908"/>
              <a:gd name="connsiteX50" fmla="*/ 412426 w 4527226"/>
              <a:gd name="connsiteY50" fmla="*/ 1474908 h 6046908"/>
              <a:gd name="connsiteX51" fmla="*/ 442906 w 4527226"/>
              <a:gd name="connsiteY51" fmla="*/ 1307268 h 6046908"/>
              <a:gd name="connsiteX52" fmla="*/ 465766 w 4527226"/>
              <a:gd name="connsiteY52" fmla="*/ 1192968 h 6046908"/>
              <a:gd name="connsiteX53" fmla="*/ 503866 w 4527226"/>
              <a:gd name="connsiteY53" fmla="*/ 1055808 h 6046908"/>
              <a:gd name="connsiteX54" fmla="*/ 557206 w 4527226"/>
              <a:gd name="connsiteY54" fmla="*/ 888168 h 6046908"/>
              <a:gd name="connsiteX55" fmla="*/ 503866 w 4527226"/>
              <a:gd name="connsiteY55" fmla="*/ 888168 h 6046908"/>
              <a:gd name="connsiteX56" fmla="*/ 412426 w 4527226"/>
              <a:gd name="connsiteY56" fmla="*/ 834828 h 6046908"/>
              <a:gd name="connsiteX57" fmla="*/ 328606 w 4527226"/>
              <a:gd name="connsiteY57" fmla="*/ 789108 h 6046908"/>
              <a:gd name="connsiteX58" fmla="*/ 260026 w 4527226"/>
              <a:gd name="connsiteY58" fmla="*/ 773868 h 6046908"/>
              <a:gd name="connsiteX59" fmla="*/ 214306 w 4527226"/>
              <a:gd name="connsiteY59" fmla="*/ 751008 h 6046908"/>
              <a:gd name="connsiteX60" fmla="*/ 260026 w 4527226"/>
              <a:gd name="connsiteY60" fmla="*/ 674808 h 6046908"/>
              <a:gd name="connsiteX61" fmla="*/ 374326 w 4527226"/>
              <a:gd name="connsiteY61" fmla="*/ 606228 h 6046908"/>
              <a:gd name="connsiteX62" fmla="*/ 557206 w 4527226"/>
              <a:gd name="connsiteY62" fmla="*/ 507168 h 6046908"/>
              <a:gd name="connsiteX63" fmla="*/ 656266 w 4527226"/>
              <a:gd name="connsiteY63" fmla="*/ 423348 h 6046908"/>
              <a:gd name="connsiteX64" fmla="*/ 892486 w 4527226"/>
              <a:gd name="connsiteY64" fmla="*/ 232848 h 6046908"/>
              <a:gd name="connsiteX65" fmla="*/ 1174426 w 4527226"/>
              <a:gd name="connsiteY65" fmla="*/ 80448 h 6046908"/>
              <a:gd name="connsiteX66" fmla="*/ 1593526 w 4527226"/>
              <a:gd name="connsiteY66" fmla="*/ 11868 h 6046908"/>
              <a:gd name="connsiteX67" fmla="*/ 1944046 w 4527226"/>
              <a:gd name="connsiteY67" fmla="*/ 4248 h 6046908"/>
              <a:gd name="connsiteX68" fmla="*/ 2172646 w 4527226"/>
              <a:gd name="connsiteY68" fmla="*/ 4248 h 6046908"/>
              <a:gd name="connsiteX69" fmla="*/ 2393626 w 4527226"/>
              <a:gd name="connsiteY69" fmla="*/ 57588 h 6046908"/>
              <a:gd name="connsiteX70" fmla="*/ 2667946 w 4527226"/>
              <a:gd name="connsiteY70" fmla="*/ 133788 h 6046908"/>
              <a:gd name="connsiteX71" fmla="*/ 2820346 w 4527226"/>
              <a:gd name="connsiteY71" fmla="*/ 202368 h 6046908"/>
              <a:gd name="connsiteX72" fmla="*/ 3102286 w 4527226"/>
              <a:gd name="connsiteY72" fmla="*/ 400488 h 6046908"/>
              <a:gd name="connsiteX73" fmla="*/ 3285166 w 4527226"/>
              <a:gd name="connsiteY73" fmla="*/ 651948 h 6046908"/>
              <a:gd name="connsiteX74" fmla="*/ 3407086 w 4527226"/>
              <a:gd name="connsiteY74" fmla="*/ 918648 h 6046908"/>
              <a:gd name="connsiteX75" fmla="*/ 3475666 w 4527226"/>
              <a:gd name="connsiteY75" fmla="*/ 1238688 h 6046908"/>
              <a:gd name="connsiteX76" fmla="*/ 3506146 w 4527226"/>
              <a:gd name="connsiteY76" fmla="*/ 1543488 h 6046908"/>
              <a:gd name="connsiteX77" fmla="*/ 3506146 w 4527226"/>
              <a:gd name="connsiteY77" fmla="*/ 1962588 h 6046908"/>
              <a:gd name="connsiteX78" fmla="*/ 3338506 w 4527226"/>
              <a:gd name="connsiteY78" fmla="*/ 2305488 h 6046908"/>
              <a:gd name="connsiteX79" fmla="*/ 3254686 w 4527226"/>
              <a:gd name="connsiteY79" fmla="*/ 2473128 h 6046908"/>
              <a:gd name="connsiteX80" fmla="*/ 3132766 w 4527226"/>
              <a:gd name="connsiteY80" fmla="*/ 2663628 h 6046908"/>
              <a:gd name="connsiteX81" fmla="*/ 3071806 w 4527226"/>
              <a:gd name="connsiteY81" fmla="*/ 2838888 h 6046908"/>
              <a:gd name="connsiteX82" fmla="*/ 3064186 w 4527226"/>
              <a:gd name="connsiteY82" fmla="*/ 2915088 h 6046908"/>
              <a:gd name="connsiteX83" fmla="*/ 3018466 w 4527226"/>
              <a:gd name="connsiteY83" fmla="*/ 3014148 h 6046908"/>
              <a:gd name="connsiteX84" fmla="*/ 2980366 w 4527226"/>
              <a:gd name="connsiteY84" fmla="*/ 3082728 h 6046908"/>
              <a:gd name="connsiteX85" fmla="*/ 2957506 w 4527226"/>
              <a:gd name="connsiteY85" fmla="*/ 3120828 h 6046908"/>
              <a:gd name="connsiteX86" fmla="*/ 2957506 w 4527226"/>
              <a:gd name="connsiteY86" fmla="*/ 3555168 h 6046908"/>
              <a:gd name="connsiteX87" fmla="*/ 3010846 w 4527226"/>
              <a:gd name="connsiteY87" fmla="*/ 3539928 h 6046908"/>
              <a:gd name="connsiteX88" fmla="*/ 3109906 w 4527226"/>
              <a:gd name="connsiteY88" fmla="*/ 3570408 h 6046908"/>
              <a:gd name="connsiteX89" fmla="*/ 3140386 w 4527226"/>
              <a:gd name="connsiteY89" fmla="*/ 3631368 h 6046908"/>
              <a:gd name="connsiteX90" fmla="*/ 3117526 w 4527226"/>
              <a:gd name="connsiteY90" fmla="*/ 3738048 h 6046908"/>
              <a:gd name="connsiteX91" fmla="*/ 3125146 w 4527226"/>
              <a:gd name="connsiteY91" fmla="*/ 4103808 h 6046908"/>
              <a:gd name="connsiteX92" fmla="*/ 3163246 w 4527226"/>
              <a:gd name="connsiteY92" fmla="*/ 4157148 h 6046908"/>
              <a:gd name="connsiteX93" fmla="*/ 3201346 w 4527226"/>
              <a:gd name="connsiteY93" fmla="*/ 4164768 h 6046908"/>
              <a:gd name="connsiteX94" fmla="*/ 3231826 w 4527226"/>
              <a:gd name="connsiteY94" fmla="*/ 4172388 h 6046908"/>
              <a:gd name="connsiteX95" fmla="*/ 3285166 w 4527226"/>
              <a:gd name="connsiteY95" fmla="*/ 4294308 h 6046908"/>
              <a:gd name="connsiteX96" fmla="*/ 3300406 w 4527226"/>
              <a:gd name="connsiteY96" fmla="*/ 4347648 h 6046908"/>
              <a:gd name="connsiteX97" fmla="*/ 3330886 w 4527226"/>
              <a:gd name="connsiteY97" fmla="*/ 4408608 h 6046908"/>
              <a:gd name="connsiteX98" fmla="*/ 3551866 w 4527226"/>
              <a:gd name="connsiteY98" fmla="*/ 4644828 h 6046908"/>
              <a:gd name="connsiteX99" fmla="*/ 3887146 w 4527226"/>
              <a:gd name="connsiteY99" fmla="*/ 5025828 h 6046908"/>
              <a:gd name="connsiteX100" fmla="*/ 4100506 w 4527226"/>
              <a:gd name="connsiteY100" fmla="*/ 5300148 h 6046908"/>
              <a:gd name="connsiteX101" fmla="*/ 4367206 w 4527226"/>
              <a:gd name="connsiteY101" fmla="*/ 5726868 h 6046908"/>
              <a:gd name="connsiteX102" fmla="*/ 4527226 w 4527226"/>
              <a:gd name="connsiteY102" fmla="*/ 6046908 h 6046908"/>
              <a:gd name="connsiteX0" fmla="*/ 473386 w 4527226"/>
              <a:gd name="connsiteY0" fmla="*/ 5665908 h 6046908"/>
              <a:gd name="connsiteX1" fmla="*/ 511486 w 4527226"/>
              <a:gd name="connsiteY1" fmla="*/ 5612568 h 6046908"/>
              <a:gd name="connsiteX2" fmla="*/ 541966 w 4527226"/>
              <a:gd name="connsiteY2" fmla="*/ 5521128 h 6046908"/>
              <a:gd name="connsiteX3" fmla="*/ 564826 w 4527226"/>
              <a:gd name="connsiteY3" fmla="*/ 5353488 h 6046908"/>
              <a:gd name="connsiteX4" fmla="*/ 602926 w 4527226"/>
              <a:gd name="connsiteY4" fmla="*/ 5223948 h 6046908"/>
              <a:gd name="connsiteX5" fmla="*/ 625786 w 4527226"/>
              <a:gd name="connsiteY5" fmla="*/ 5178228 h 6046908"/>
              <a:gd name="connsiteX6" fmla="*/ 701986 w 4527226"/>
              <a:gd name="connsiteY6" fmla="*/ 5071548 h 6046908"/>
              <a:gd name="connsiteX7" fmla="*/ 717226 w 4527226"/>
              <a:gd name="connsiteY7" fmla="*/ 5063928 h 6046908"/>
              <a:gd name="connsiteX8" fmla="*/ 709606 w 4527226"/>
              <a:gd name="connsiteY8" fmla="*/ 5025828 h 6046908"/>
              <a:gd name="connsiteX9" fmla="*/ 701986 w 4527226"/>
              <a:gd name="connsiteY9" fmla="*/ 5002968 h 6046908"/>
              <a:gd name="connsiteX10" fmla="*/ 968686 w 4527226"/>
              <a:gd name="connsiteY10" fmla="*/ 4682928 h 6046908"/>
              <a:gd name="connsiteX11" fmla="*/ 961066 w 4527226"/>
              <a:gd name="connsiteY11" fmla="*/ 4644828 h 6046908"/>
              <a:gd name="connsiteX12" fmla="*/ 1342066 w 4527226"/>
              <a:gd name="connsiteY12" fmla="*/ 4172388 h 6046908"/>
              <a:gd name="connsiteX13" fmla="*/ 1258246 w 4527226"/>
              <a:gd name="connsiteY13" fmla="*/ 4012368 h 6046908"/>
              <a:gd name="connsiteX14" fmla="*/ 1204906 w 4527226"/>
              <a:gd name="connsiteY14" fmla="*/ 3928548 h 6046908"/>
              <a:gd name="connsiteX15" fmla="*/ 1174426 w 4527226"/>
              <a:gd name="connsiteY15" fmla="*/ 3768528 h 6046908"/>
              <a:gd name="connsiteX16" fmla="*/ 1151566 w 4527226"/>
              <a:gd name="connsiteY16" fmla="*/ 3699948 h 6046908"/>
              <a:gd name="connsiteX17" fmla="*/ 1143946 w 4527226"/>
              <a:gd name="connsiteY17" fmla="*/ 3669468 h 6046908"/>
              <a:gd name="connsiteX18" fmla="*/ 1067746 w 4527226"/>
              <a:gd name="connsiteY18" fmla="*/ 3661848 h 6046908"/>
              <a:gd name="connsiteX19" fmla="*/ 938206 w 4527226"/>
              <a:gd name="connsiteY19" fmla="*/ 3669468 h 6046908"/>
              <a:gd name="connsiteX20" fmla="*/ 831526 w 4527226"/>
              <a:gd name="connsiteY20" fmla="*/ 3692328 h 6046908"/>
              <a:gd name="connsiteX21" fmla="*/ 610546 w 4527226"/>
              <a:gd name="connsiteY21" fmla="*/ 3738048 h 6046908"/>
              <a:gd name="connsiteX22" fmla="*/ 389566 w 4527226"/>
              <a:gd name="connsiteY22" fmla="*/ 3638988 h 6046908"/>
              <a:gd name="connsiteX23" fmla="*/ 381946 w 4527226"/>
              <a:gd name="connsiteY23" fmla="*/ 3326568 h 6046908"/>
              <a:gd name="connsiteX24" fmla="*/ 420046 w 4527226"/>
              <a:gd name="connsiteY24" fmla="*/ 3227508 h 6046908"/>
              <a:gd name="connsiteX25" fmla="*/ 389566 w 4527226"/>
              <a:gd name="connsiteY25" fmla="*/ 3166548 h 6046908"/>
              <a:gd name="connsiteX26" fmla="*/ 351466 w 4527226"/>
              <a:gd name="connsiteY26" fmla="*/ 3105588 h 6046908"/>
              <a:gd name="connsiteX27" fmla="*/ 397186 w 4527226"/>
              <a:gd name="connsiteY27" fmla="*/ 3021768 h 6046908"/>
              <a:gd name="connsiteX28" fmla="*/ 488626 w 4527226"/>
              <a:gd name="connsiteY28" fmla="*/ 2998908 h 6046908"/>
              <a:gd name="connsiteX29" fmla="*/ 471956 w 4527226"/>
              <a:gd name="connsiteY29" fmla="*/ 2942709 h 6046908"/>
              <a:gd name="connsiteX30" fmla="*/ 435286 w 4527226"/>
              <a:gd name="connsiteY30" fmla="*/ 2930328 h 6046908"/>
              <a:gd name="connsiteX31" fmla="*/ 389566 w 4527226"/>
              <a:gd name="connsiteY31" fmla="*/ 2930328 h 6046908"/>
              <a:gd name="connsiteX32" fmla="*/ 314000 w 4527226"/>
              <a:gd name="connsiteY32" fmla="*/ 2893495 h 6046908"/>
              <a:gd name="connsiteX33" fmla="*/ 320986 w 4527226"/>
              <a:gd name="connsiteY33" fmla="*/ 2846508 h 6046908"/>
              <a:gd name="connsiteX34" fmla="*/ 328606 w 4527226"/>
              <a:gd name="connsiteY34" fmla="*/ 2793168 h 6046908"/>
              <a:gd name="connsiteX35" fmla="*/ 313366 w 4527226"/>
              <a:gd name="connsiteY35" fmla="*/ 2732208 h 6046908"/>
              <a:gd name="connsiteX36" fmla="*/ 267646 w 4527226"/>
              <a:gd name="connsiteY36" fmla="*/ 2671248 h 6046908"/>
              <a:gd name="connsiteX37" fmla="*/ 176206 w 4527226"/>
              <a:gd name="connsiteY37" fmla="*/ 2656008 h 6046908"/>
              <a:gd name="connsiteX38" fmla="*/ 54286 w 4527226"/>
              <a:gd name="connsiteY38" fmla="*/ 2610288 h 6046908"/>
              <a:gd name="connsiteX39" fmla="*/ 7931 w 4527226"/>
              <a:gd name="connsiteY39" fmla="*/ 2563298 h 6046908"/>
              <a:gd name="connsiteX40" fmla="*/ 8566 w 4527226"/>
              <a:gd name="connsiteY40" fmla="*/ 2488368 h 6046908"/>
              <a:gd name="connsiteX41" fmla="*/ 92386 w 4527226"/>
              <a:gd name="connsiteY41" fmla="*/ 2335968 h 6046908"/>
              <a:gd name="connsiteX42" fmla="*/ 221926 w 4527226"/>
              <a:gd name="connsiteY42" fmla="*/ 2175948 h 6046908"/>
              <a:gd name="connsiteX43" fmla="*/ 282886 w 4527226"/>
              <a:gd name="connsiteY43" fmla="*/ 2084508 h 6046908"/>
              <a:gd name="connsiteX44" fmla="*/ 328606 w 4527226"/>
              <a:gd name="connsiteY44" fmla="*/ 1977828 h 6046908"/>
              <a:gd name="connsiteX45" fmla="*/ 359086 w 4527226"/>
              <a:gd name="connsiteY45" fmla="*/ 1871148 h 6046908"/>
              <a:gd name="connsiteX46" fmla="*/ 374326 w 4527226"/>
              <a:gd name="connsiteY46" fmla="*/ 1810188 h 6046908"/>
              <a:gd name="connsiteX47" fmla="*/ 343846 w 4527226"/>
              <a:gd name="connsiteY47" fmla="*/ 1756848 h 6046908"/>
              <a:gd name="connsiteX48" fmla="*/ 328606 w 4527226"/>
              <a:gd name="connsiteY48" fmla="*/ 1680648 h 6046908"/>
              <a:gd name="connsiteX49" fmla="*/ 412426 w 4527226"/>
              <a:gd name="connsiteY49" fmla="*/ 1474908 h 6046908"/>
              <a:gd name="connsiteX50" fmla="*/ 442906 w 4527226"/>
              <a:gd name="connsiteY50" fmla="*/ 1307268 h 6046908"/>
              <a:gd name="connsiteX51" fmla="*/ 465766 w 4527226"/>
              <a:gd name="connsiteY51" fmla="*/ 1192968 h 6046908"/>
              <a:gd name="connsiteX52" fmla="*/ 503866 w 4527226"/>
              <a:gd name="connsiteY52" fmla="*/ 1055808 h 6046908"/>
              <a:gd name="connsiteX53" fmla="*/ 557206 w 4527226"/>
              <a:gd name="connsiteY53" fmla="*/ 888168 h 6046908"/>
              <a:gd name="connsiteX54" fmla="*/ 503866 w 4527226"/>
              <a:gd name="connsiteY54" fmla="*/ 888168 h 6046908"/>
              <a:gd name="connsiteX55" fmla="*/ 412426 w 4527226"/>
              <a:gd name="connsiteY55" fmla="*/ 834828 h 6046908"/>
              <a:gd name="connsiteX56" fmla="*/ 328606 w 4527226"/>
              <a:gd name="connsiteY56" fmla="*/ 789108 h 6046908"/>
              <a:gd name="connsiteX57" fmla="*/ 260026 w 4527226"/>
              <a:gd name="connsiteY57" fmla="*/ 773868 h 6046908"/>
              <a:gd name="connsiteX58" fmla="*/ 214306 w 4527226"/>
              <a:gd name="connsiteY58" fmla="*/ 751008 h 6046908"/>
              <a:gd name="connsiteX59" fmla="*/ 260026 w 4527226"/>
              <a:gd name="connsiteY59" fmla="*/ 674808 h 6046908"/>
              <a:gd name="connsiteX60" fmla="*/ 374326 w 4527226"/>
              <a:gd name="connsiteY60" fmla="*/ 606228 h 6046908"/>
              <a:gd name="connsiteX61" fmla="*/ 557206 w 4527226"/>
              <a:gd name="connsiteY61" fmla="*/ 507168 h 6046908"/>
              <a:gd name="connsiteX62" fmla="*/ 656266 w 4527226"/>
              <a:gd name="connsiteY62" fmla="*/ 423348 h 6046908"/>
              <a:gd name="connsiteX63" fmla="*/ 892486 w 4527226"/>
              <a:gd name="connsiteY63" fmla="*/ 232848 h 6046908"/>
              <a:gd name="connsiteX64" fmla="*/ 1174426 w 4527226"/>
              <a:gd name="connsiteY64" fmla="*/ 80448 h 6046908"/>
              <a:gd name="connsiteX65" fmla="*/ 1593526 w 4527226"/>
              <a:gd name="connsiteY65" fmla="*/ 11868 h 6046908"/>
              <a:gd name="connsiteX66" fmla="*/ 1944046 w 4527226"/>
              <a:gd name="connsiteY66" fmla="*/ 4248 h 6046908"/>
              <a:gd name="connsiteX67" fmla="*/ 2172646 w 4527226"/>
              <a:gd name="connsiteY67" fmla="*/ 4248 h 6046908"/>
              <a:gd name="connsiteX68" fmla="*/ 2393626 w 4527226"/>
              <a:gd name="connsiteY68" fmla="*/ 57588 h 6046908"/>
              <a:gd name="connsiteX69" fmla="*/ 2667946 w 4527226"/>
              <a:gd name="connsiteY69" fmla="*/ 133788 h 6046908"/>
              <a:gd name="connsiteX70" fmla="*/ 2820346 w 4527226"/>
              <a:gd name="connsiteY70" fmla="*/ 202368 h 6046908"/>
              <a:gd name="connsiteX71" fmla="*/ 3102286 w 4527226"/>
              <a:gd name="connsiteY71" fmla="*/ 400488 h 6046908"/>
              <a:gd name="connsiteX72" fmla="*/ 3285166 w 4527226"/>
              <a:gd name="connsiteY72" fmla="*/ 651948 h 6046908"/>
              <a:gd name="connsiteX73" fmla="*/ 3407086 w 4527226"/>
              <a:gd name="connsiteY73" fmla="*/ 918648 h 6046908"/>
              <a:gd name="connsiteX74" fmla="*/ 3475666 w 4527226"/>
              <a:gd name="connsiteY74" fmla="*/ 1238688 h 6046908"/>
              <a:gd name="connsiteX75" fmla="*/ 3506146 w 4527226"/>
              <a:gd name="connsiteY75" fmla="*/ 1543488 h 6046908"/>
              <a:gd name="connsiteX76" fmla="*/ 3506146 w 4527226"/>
              <a:gd name="connsiteY76" fmla="*/ 1962588 h 6046908"/>
              <a:gd name="connsiteX77" fmla="*/ 3338506 w 4527226"/>
              <a:gd name="connsiteY77" fmla="*/ 2305488 h 6046908"/>
              <a:gd name="connsiteX78" fmla="*/ 3254686 w 4527226"/>
              <a:gd name="connsiteY78" fmla="*/ 2473128 h 6046908"/>
              <a:gd name="connsiteX79" fmla="*/ 3132766 w 4527226"/>
              <a:gd name="connsiteY79" fmla="*/ 2663628 h 6046908"/>
              <a:gd name="connsiteX80" fmla="*/ 3071806 w 4527226"/>
              <a:gd name="connsiteY80" fmla="*/ 2838888 h 6046908"/>
              <a:gd name="connsiteX81" fmla="*/ 3064186 w 4527226"/>
              <a:gd name="connsiteY81" fmla="*/ 2915088 h 6046908"/>
              <a:gd name="connsiteX82" fmla="*/ 3018466 w 4527226"/>
              <a:gd name="connsiteY82" fmla="*/ 3014148 h 6046908"/>
              <a:gd name="connsiteX83" fmla="*/ 2980366 w 4527226"/>
              <a:gd name="connsiteY83" fmla="*/ 3082728 h 6046908"/>
              <a:gd name="connsiteX84" fmla="*/ 2957506 w 4527226"/>
              <a:gd name="connsiteY84" fmla="*/ 3120828 h 6046908"/>
              <a:gd name="connsiteX85" fmla="*/ 2957506 w 4527226"/>
              <a:gd name="connsiteY85" fmla="*/ 3555168 h 6046908"/>
              <a:gd name="connsiteX86" fmla="*/ 3010846 w 4527226"/>
              <a:gd name="connsiteY86" fmla="*/ 3539928 h 6046908"/>
              <a:gd name="connsiteX87" fmla="*/ 3109906 w 4527226"/>
              <a:gd name="connsiteY87" fmla="*/ 3570408 h 6046908"/>
              <a:gd name="connsiteX88" fmla="*/ 3140386 w 4527226"/>
              <a:gd name="connsiteY88" fmla="*/ 3631368 h 6046908"/>
              <a:gd name="connsiteX89" fmla="*/ 3117526 w 4527226"/>
              <a:gd name="connsiteY89" fmla="*/ 3738048 h 6046908"/>
              <a:gd name="connsiteX90" fmla="*/ 3125146 w 4527226"/>
              <a:gd name="connsiteY90" fmla="*/ 4103808 h 6046908"/>
              <a:gd name="connsiteX91" fmla="*/ 3163246 w 4527226"/>
              <a:gd name="connsiteY91" fmla="*/ 4157148 h 6046908"/>
              <a:gd name="connsiteX92" fmla="*/ 3201346 w 4527226"/>
              <a:gd name="connsiteY92" fmla="*/ 4164768 h 6046908"/>
              <a:gd name="connsiteX93" fmla="*/ 3231826 w 4527226"/>
              <a:gd name="connsiteY93" fmla="*/ 4172388 h 6046908"/>
              <a:gd name="connsiteX94" fmla="*/ 3285166 w 4527226"/>
              <a:gd name="connsiteY94" fmla="*/ 4294308 h 6046908"/>
              <a:gd name="connsiteX95" fmla="*/ 3300406 w 4527226"/>
              <a:gd name="connsiteY95" fmla="*/ 4347648 h 6046908"/>
              <a:gd name="connsiteX96" fmla="*/ 3330886 w 4527226"/>
              <a:gd name="connsiteY96" fmla="*/ 4408608 h 6046908"/>
              <a:gd name="connsiteX97" fmla="*/ 3551866 w 4527226"/>
              <a:gd name="connsiteY97" fmla="*/ 4644828 h 6046908"/>
              <a:gd name="connsiteX98" fmla="*/ 3887146 w 4527226"/>
              <a:gd name="connsiteY98" fmla="*/ 5025828 h 6046908"/>
              <a:gd name="connsiteX99" fmla="*/ 4100506 w 4527226"/>
              <a:gd name="connsiteY99" fmla="*/ 5300148 h 6046908"/>
              <a:gd name="connsiteX100" fmla="*/ 4367206 w 4527226"/>
              <a:gd name="connsiteY100" fmla="*/ 5726868 h 6046908"/>
              <a:gd name="connsiteX101" fmla="*/ 4527226 w 4527226"/>
              <a:gd name="connsiteY101" fmla="*/ 6046908 h 6046908"/>
              <a:gd name="connsiteX0" fmla="*/ 511486 w 4527226"/>
              <a:gd name="connsiteY0" fmla="*/ 5612568 h 6046908"/>
              <a:gd name="connsiteX1" fmla="*/ 541966 w 4527226"/>
              <a:gd name="connsiteY1" fmla="*/ 5521128 h 6046908"/>
              <a:gd name="connsiteX2" fmla="*/ 564826 w 4527226"/>
              <a:gd name="connsiteY2" fmla="*/ 5353488 h 6046908"/>
              <a:gd name="connsiteX3" fmla="*/ 602926 w 4527226"/>
              <a:gd name="connsiteY3" fmla="*/ 5223948 h 6046908"/>
              <a:gd name="connsiteX4" fmla="*/ 625786 w 4527226"/>
              <a:gd name="connsiteY4" fmla="*/ 5178228 h 6046908"/>
              <a:gd name="connsiteX5" fmla="*/ 701986 w 4527226"/>
              <a:gd name="connsiteY5" fmla="*/ 5071548 h 6046908"/>
              <a:gd name="connsiteX6" fmla="*/ 717226 w 4527226"/>
              <a:gd name="connsiteY6" fmla="*/ 5063928 h 6046908"/>
              <a:gd name="connsiteX7" fmla="*/ 709606 w 4527226"/>
              <a:gd name="connsiteY7" fmla="*/ 5025828 h 6046908"/>
              <a:gd name="connsiteX8" fmla="*/ 701986 w 4527226"/>
              <a:gd name="connsiteY8" fmla="*/ 5002968 h 6046908"/>
              <a:gd name="connsiteX9" fmla="*/ 968686 w 4527226"/>
              <a:gd name="connsiteY9" fmla="*/ 4682928 h 6046908"/>
              <a:gd name="connsiteX10" fmla="*/ 961066 w 4527226"/>
              <a:gd name="connsiteY10" fmla="*/ 4644828 h 6046908"/>
              <a:gd name="connsiteX11" fmla="*/ 1342066 w 4527226"/>
              <a:gd name="connsiteY11" fmla="*/ 4172388 h 6046908"/>
              <a:gd name="connsiteX12" fmla="*/ 1258246 w 4527226"/>
              <a:gd name="connsiteY12" fmla="*/ 4012368 h 6046908"/>
              <a:gd name="connsiteX13" fmla="*/ 1204906 w 4527226"/>
              <a:gd name="connsiteY13" fmla="*/ 3928548 h 6046908"/>
              <a:gd name="connsiteX14" fmla="*/ 1174426 w 4527226"/>
              <a:gd name="connsiteY14" fmla="*/ 3768528 h 6046908"/>
              <a:gd name="connsiteX15" fmla="*/ 1151566 w 4527226"/>
              <a:gd name="connsiteY15" fmla="*/ 3699948 h 6046908"/>
              <a:gd name="connsiteX16" fmla="*/ 1143946 w 4527226"/>
              <a:gd name="connsiteY16" fmla="*/ 3669468 h 6046908"/>
              <a:gd name="connsiteX17" fmla="*/ 1067746 w 4527226"/>
              <a:gd name="connsiteY17" fmla="*/ 3661848 h 6046908"/>
              <a:gd name="connsiteX18" fmla="*/ 938206 w 4527226"/>
              <a:gd name="connsiteY18" fmla="*/ 3669468 h 6046908"/>
              <a:gd name="connsiteX19" fmla="*/ 831526 w 4527226"/>
              <a:gd name="connsiteY19" fmla="*/ 3692328 h 6046908"/>
              <a:gd name="connsiteX20" fmla="*/ 610546 w 4527226"/>
              <a:gd name="connsiteY20" fmla="*/ 3738048 h 6046908"/>
              <a:gd name="connsiteX21" fmla="*/ 389566 w 4527226"/>
              <a:gd name="connsiteY21" fmla="*/ 3638988 h 6046908"/>
              <a:gd name="connsiteX22" fmla="*/ 381946 w 4527226"/>
              <a:gd name="connsiteY22" fmla="*/ 3326568 h 6046908"/>
              <a:gd name="connsiteX23" fmla="*/ 420046 w 4527226"/>
              <a:gd name="connsiteY23" fmla="*/ 3227508 h 6046908"/>
              <a:gd name="connsiteX24" fmla="*/ 389566 w 4527226"/>
              <a:gd name="connsiteY24" fmla="*/ 3166548 h 6046908"/>
              <a:gd name="connsiteX25" fmla="*/ 351466 w 4527226"/>
              <a:gd name="connsiteY25" fmla="*/ 3105588 h 6046908"/>
              <a:gd name="connsiteX26" fmla="*/ 397186 w 4527226"/>
              <a:gd name="connsiteY26" fmla="*/ 3021768 h 6046908"/>
              <a:gd name="connsiteX27" fmla="*/ 488626 w 4527226"/>
              <a:gd name="connsiteY27" fmla="*/ 2998908 h 6046908"/>
              <a:gd name="connsiteX28" fmla="*/ 471956 w 4527226"/>
              <a:gd name="connsiteY28" fmla="*/ 2942709 h 6046908"/>
              <a:gd name="connsiteX29" fmla="*/ 435286 w 4527226"/>
              <a:gd name="connsiteY29" fmla="*/ 2930328 h 6046908"/>
              <a:gd name="connsiteX30" fmla="*/ 389566 w 4527226"/>
              <a:gd name="connsiteY30" fmla="*/ 2930328 h 6046908"/>
              <a:gd name="connsiteX31" fmla="*/ 314000 w 4527226"/>
              <a:gd name="connsiteY31" fmla="*/ 2893495 h 6046908"/>
              <a:gd name="connsiteX32" fmla="*/ 320986 w 4527226"/>
              <a:gd name="connsiteY32" fmla="*/ 2846508 h 6046908"/>
              <a:gd name="connsiteX33" fmla="*/ 328606 w 4527226"/>
              <a:gd name="connsiteY33" fmla="*/ 2793168 h 6046908"/>
              <a:gd name="connsiteX34" fmla="*/ 313366 w 4527226"/>
              <a:gd name="connsiteY34" fmla="*/ 2732208 h 6046908"/>
              <a:gd name="connsiteX35" fmla="*/ 267646 w 4527226"/>
              <a:gd name="connsiteY35" fmla="*/ 2671248 h 6046908"/>
              <a:gd name="connsiteX36" fmla="*/ 176206 w 4527226"/>
              <a:gd name="connsiteY36" fmla="*/ 2656008 h 6046908"/>
              <a:gd name="connsiteX37" fmla="*/ 54286 w 4527226"/>
              <a:gd name="connsiteY37" fmla="*/ 2610288 h 6046908"/>
              <a:gd name="connsiteX38" fmla="*/ 7931 w 4527226"/>
              <a:gd name="connsiteY38" fmla="*/ 2563298 h 6046908"/>
              <a:gd name="connsiteX39" fmla="*/ 8566 w 4527226"/>
              <a:gd name="connsiteY39" fmla="*/ 2488368 h 6046908"/>
              <a:gd name="connsiteX40" fmla="*/ 92386 w 4527226"/>
              <a:gd name="connsiteY40" fmla="*/ 2335968 h 6046908"/>
              <a:gd name="connsiteX41" fmla="*/ 221926 w 4527226"/>
              <a:gd name="connsiteY41" fmla="*/ 2175948 h 6046908"/>
              <a:gd name="connsiteX42" fmla="*/ 282886 w 4527226"/>
              <a:gd name="connsiteY42" fmla="*/ 2084508 h 6046908"/>
              <a:gd name="connsiteX43" fmla="*/ 328606 w 4527226"/>
              <a:gd name="connsiteY43" fmla="*/ 1977828 h 6046908"/>
              <a:gd name="connsiteX44" fmla="*/ 359086 w 4527226"/>
              <a:gd name="connsiteY44" fmla="*/ 1871148 h 6046908"/>
              <a:gd name="connsiteX45" fmla="*/ 374326 w 4527226"/>
              <a:gd name="connsiteY45" fmla="*/ 1810188 h 6046908"/>
              <a:gd name="connsiteX46" fmla="*/ 343846 w 4527226"/>
              <a:gd name="connsiteY46" fmla="*/ 1756848 h 6046908"/>
              <a:gd name="connsiteX47" fmla="*/ 328606 w 4527226"/>
              <a:gd name="connsiteY47" fmla="*/ 1680648 h 6046908"/>
              <a:gd name="connsiteX48" fmla="*/ 412426 w 4527226"/>
              <a:gd name="connsiteY48" fmla="*/ 1474908 h 6046908"/>
              <a:gd name="connsiteX49" fmla="*/ 442906 w 4527226"/>
              <a:gd name="connsiteY49" fmla="*/ 1307268 h 6046908"/>
              <a:gd name="connsiteX50" fmla="*/ 465766 w 4527226"/>
              <a:gd name="connsiteY50" fmla="*/ 1192968 h 6046908"/>
              <a:gd name="connsiteX51" fmla="*/ 503866 w 4527226"/>
              <a:gd name="connsiteY51" fmla="*/ 1055808 h 6046908"/>
              <a:gd name="connsiteX52" fmla="*/ 557206 w 4527226"/>
              <a:gd name="connsiteY52" fmla="*/ 888168 h 6046908"/>
              <a:gd name="connsiteX53" fmla="*/ 503866 w 4527226"/>
              <a:gd name="connsiteY53" fmla="*/ 888168 h 6046908"/>
              <a:gd name="connsiteX54" fmla="*/ 412426 w 4527226"/>
              <a:gd name="connsiteY54" fmla="*/ 834828 h 6046908"/>
              <a:gd name="connsiteX55" fmla="*/ 328606 w 4527226"/>
              <a:gd name="connsiteY55" fmla="*/ 789108 h 6046908"/>
              <a:gd name="connsiteX56" fmla="*/ 260026 w 4527226"/>
              <a:gd name="connsiteY56" fmla="*/ 773868 h 6046908"/>
              <a:gd name="connsiteX57" fmla="*/ 214306 w 4527226"/>
              <a:gd name="connsiteY57" fmla="*/ 751008 h 6046908"/>
              <a:gd name="connsiteX58" fmla="*/ 260026 w 4527226"/>
              <a:gd name="connsiteY58" fmla="*/ 674808 h 6046908"/>
              <a:gd name="connsiteX59" fmla="*/ 374326 w 4527226"/>
              <a:gd name="connsiteY59" fmla="*/ 606228 h 6046908"/>
              <a:gd name="connsiteX60" fmla="*/ 557206 w 4527226"/>
              <a:gd name="connsiteY60" fmla="*/ 507168 h 6046908"/>
              <a:gd name="connsiteX61" fmla="*/ 656266 w 4527226"/>
              <a:gd name="connsiteY61" fmla="*/ 423348 h 6046908"/>
              <a:gd name="connsiteX62" fmla="*/ 892486 w 4527226"/>
              <a:gd name="connsiteY62" fmla="*/ 232848 h 6046908"/>
              <a:gd name="connsiteX63" fmla="*/ 1174426 w 4527226"/>
              <a:gd name="connsiteY63" fmla="*/ 80448 h 6046908"/>
              <a:gd name="connsiteX64" fmla="*/ 1593526 w 4527226"/>
              <a:gd name="connsiteY64" fmla="*/ 11868 h 6046908"/>
              <a:gd name="connsiteX65" fmla="*/ 1944046 w 4527226"/>
              <a:gd name="connsiteY65" fmla="*/ 4248 h 6046908"/>
              <a:gd name="connsiteX66" fmla="*/ 2172646 w 4527226"/>
              <a:gd name="connsiteY66" fmla="*/ 4248 h 6046908"/>
              <a:gd name="connsiteX67" fmla="*/ 2393626 w 4527226"/>
              <a:gd name="connsiteY67" fmla="*/ 57588 h 6046908"/>
              <a:gd name="connsiteX68" fmla="*/ 2667946 w 4527226"/>
              <a:gd name="connsiteY68" fmla="*/ 133788 h 6046908"/>
              <a:gd name="connsiteX69" fmla="*/ 2820346 w 4527226"/>
              <a:gd name="connsiteY69" fmla="*/ 202368 h 6046908"/>
              <a:gd name="connsiteX70" fmla="*/ 3102286 w 4527226"/>
              <a:gd name="connsiteY70" fmla="*/ 400488 h 6046908"/>
              <a:gd name="connsiteX71" fmla="*/ 3285166 w 4527226"/>
              <a:gd name="connsiteY71" fmla="*/ 651948 h 6046908"/>
              <a:gd name="connsiteX72" fmla="*/ 3407086 w 4527226"/>
              <a:gd name="connsiteY72" fmla="*/ 918648 h 6046908"/>
              <a:gd name="connsiteX73" fmla="*/ 3475666 w 4527226"/>
              <a:gd name="connsiteY73" fmla="*/ 1238688 h 6046908"/>
              <a:gd name="connsiteX74" fmla="*/ 3506146 w 4527226"/>
              <a:gd name="connsiteY74" fmla="*/ 1543488 h 6046908"/>
              <a:gd name="connsiteX75" fmla="*/ 3506146 w 4527226"/>
              <a:gd name="connsiteY75" fmla="*/ 1962588 h 6046908"/>
              <a:gd name="connsiteX76" fmla="*/ 3338506 w 4527226"/>
              <a:gd name="connsiteY76" fmla="*/ 2305488 h 6046908"/>
              <a:gd name="connsiteX77" fmla="*/ 3254686 w 4527226"/>
              <a:gd name="connsiteY77" fmla="*/ 2473128 h 6046908"/>
              <a:gd name="connsiteX78" fmla="*/ 3132766 w 4527226"/>
              <a:gd name="connsiteY78" fmla="*/ 2663628 h 6046908"/>
              <a:gd name="connsiteX79" fmla="*/ 3071806 w 4527226"/>
              <a:gd name="connsiteY79" fmla="*/ 2838888 h 6046908"/>
              <a:gd name="connsiteX80" fmla="*/ 3064186 w 4527226"/>
              <a:gd name="connsiteY80" fmla="*/ 2915088 h 6046908"/>
              <a:gd name="connsiteX81" fmla="*/ 3018466 w 4527226"/>
              <a:gd name="connsiteY81" fmla="*/ 3014148 h 6046908"/>
              <a:gd name="connsiteX82" fmla="*/ 2980366 w 4527226"/>
              <a:gd name="connsiteY82" fmla="*/ 3082728 h 6046908"/>
              <a:gd name="connsiteX83" fmla="*/ 2957506 w 4527226"/>
              <a:gd name="connsiteY83" fmla="*/ 3120828 h 6046908"/>
              <a:gd name="connsiteX84" fmla="*/ 2957506 w 4527226"/>
              <a:gd name="connsiteY84" fmla="*/ 3555168 h 6046908"/>
              <a:gd name="connsiteX85" fmla="*/ 3010846 w 4527226"/>
              <a:gd name="connsiteY85" fmla="*/ 3539928 h 6046908"/>
              <a:gd name="connsiteX86" fmla="*/ 3109906 w 4527226"/>
              <a:gd name="connsiteY86" fmla="*/ 3570408 h 6046908"/>
              <a:gd name="connsiteX87" fmla="*/ 3140386 w 4527226"/>
              <a:gd name="connsiteY87" fmla="*/ 3631368 h 6046908"/>
              <a:gd name="connsiteX88" fmla="*/ 3117526 w 4527226"/>
              <a:gd name="connsiteY88" fmla="*/ 3738048 h 6046908"/>
              <a:gd name="connsiteX89" fmla="*/ 3125146 w 4527226"/>
              <a:gd name="connsiteY89" fmla="*/ 4103808 h 6046908"/>
              <a:gd name="connsiteX90" fmla="*/ 3163246 w 4527226"/>
              <a:gd name="connsiteY90" fmla="*/ 4157148 h 6046908"/>
              <a:gd name="connsiteX91" fmla="*/ 3201346 w 4527226"/>
              <a:gd name="connsiteY91" fmla="*/ 4164768 h 6046908"/>
              <a:gd name="connsiteX92" fmla="*/ 3231826 w 4527226"/>
              <a:gd name="connsiteY92" fmla="*/ 4172388 h 6046908"/>
              <a:gd name="connsiteX93" fmla="*/ 3285166 w 4527226"/>
              <a:gd name="connsiteY93" fmla="*/ 4294308 h 6046908"/>
              <a:gd name="connsiteX94" fmla="*/ 3300406 w 4527226"/>
              <a:gd name="connsiteY94" fmla="*/ 4347648 h 6046908"/>
              <a:gd name="connsiteX95" fmla="*/ 3330886 w 4527226"/>
              <a:gd name="connsiteY95" fmla="*/ 4408608 h 6046908"/>
              <a:gd name="connsiteX96" fmla="*/ 3551866 w 4527226"/>
              <a:gd name="connsiteY96" fmla="*/ 4644828 h 6046908"/>
              <a:gd name="connsiteX97" fmla="*/ 3887146 w 4527226"/>
              <a:gd name="connsiteY97" fmla="*/ 5025828 h 6046908"/>
              <a:gd name="connsiteX98" fmla="*/ 4100506 w 4527226"/>
              <a:gd name="connsiteY98" fmla="*/ 5300148 h 6046908"/>
              <a:gd name="connsiteX99" fmla="*/ 4367206 w 4527226"/>
              <a:gd name="connsiteY99" fmla="*/ 5726868 h 6046908"/>
              <a:gd name="connsiteX100" fmla="*/ 4527226 w 4527226"/>
              <a:gd name="connsiteY100" fmla="*/ 6046908 h 6046908"/>
              <a:gd name="connsiteX0" fmla="*/ 541966 w 4527226"/>
              <a:gd name="connsiteY0" fmla="*/ 5521128 h 6046908"/>
              <a:gd name="connsiteX1" fmla="*/ 564826 w 4527226"/>
              <a:gd name="connsiteY1" fmla="*/ 5353488 h 6046908"/>
              <a:gd name="connsiteX2" fmla="*/ 602926 w 4527226"/>
              <a:gd name="connsiteY2" fmla="*/ 5223948 h 6046908"/>
              <a:gd name="connsiteX3" fmla="*/ 625786 w 4527226"/>
              <a:gd name="connsiteY3" fmla="*/ 5178228 h 6046908"/>
              <a:gd name="connsiteX4" fmla="*/ 701986 w 4527226"/>
              <a:gd name="connsiteY4" fmla="*/ 5071548 h 6046908"/>
              <a:gd name="connsiteX5" fmla="*/ 717226 w 4527226"/>
              <a:gd name="connsiteY5" fmla="*/ 5063928 h 6046908"/>
              <a:gd name="connsiteX6" fmla="*/ 709606 w 4527226"/>
              <a:gd name="connsiteY6" fmla="*/ 5025828 h 6046908"/>
              <a:gd name="connsiteX7" fmla="*/ 701986 w 4527226"/>
              <a:gd name="connsiteY7" fmla="*/ 5002968 h 6046908"/>
              <a:gd name="connsiteX8" fmla="*/ 968686 w 4527226"/>
              <a:gd name="connsiteY8" fmla="*/ 4682928 h 6046908"/>
              <a:gd name="connsiteX9" fmla="*/ 961066 w 4527226"/>
              <a:gd name="connsiteY9" fmla="*/ 4644828 h 6046908"/>
              <a:gd name="connsiteX10" fmla="*/ 1342066 w 4527226"/>
              <a:gd name="connsiteY10" fmla="*/ 4172388 h 6046908"/>
              <a:gd name="connsiteX11" fmla="*/ 1258246 w 4527226"/>
              <a:gd name="connsiteY11" fmla="*/ 4012368 h 6046908"/>
              <a:gd name="connsiteX12" fmla="*/ 1204906 w 4527226"/>
              <a:gd name="connsiteY12" fmla="*/ 3928548 h 6046908"/>
              <a:gd name="connsiteX13" fmla="*/ 1174426 w 4527226"/>
              <a:gd name="connsiteY13" fmla="*/ 3768528 h 6046908"/>
              <a:gd name="connsiteX14" fmla="*/ 1151566 w 4527226"/>
              <a:gd name="connsiteY14" fmla="*/ 3699948 h 6046908"/>
              <a:gd name="connsiteX15" fmla="*/ 1143946 w 4527226"/>
              <a:gd name="connsiteY15" fmla="*/ 3669468 h 6046908"/>
              <a:gd name="connsiteX16" fmla="*/ 1067746 w 4527226"/>
              <a:gd name="connsiteY16" fmla="*/ 3661848 h 6046908"/>
              <a:gd name="connsiteX17" fmla="*/ 938206 w 4527226"/>
              <a:gd name="connsiteY17" fmla="*/ 3669468 h 6046908"/>
              <a:gd name="connsiteX18" fmla="*/ 831526 w 4527226"/>
              <a:gd name="connsiteY18" fmla="*/ 3692328 h 6046908"/>
              <a:gd name="connsiteX19" fmla="*/ 610546 w 4527226"/>
              <a:gd name="connsiteY19" fmla="*/ 3738048 h 6046908"/>
              <a:gd name="connsiteX20" fmla="*/ 389566 w 4527226"/>
              <a:gd name="connsiteY20" fmla="*/ 3638988 h 6046908"/>
              <a:gd name="connsiteX21" fmla="*/ 381946 w 4527226"/>
              <a:gd name="connsiteY21" fmla="*/ 3326568 h 6046908"/>
              <a:gd name="connsiteX22" fmla="*/ 420046 w 4527226"/>
              <a:gd name="connsiteY22" fmla="*/ 3227508 h 6046908"/>
              <a:gd name="connsiteX23" fmla="*/ 389566 w 4527226"/>
              <a:gd name="connsiteY23" fmla="*/ 3166548 h 6046908"/>
              <a:gd name="connsiteX24" fmla="*/ 351466 w 4527226"/>
              <a:gd name="connsiteY24" fmla="*/ 3105588 h 6046908"/>
              <a:gd name="connsiteX25" fmla="*/ 397186 w 4527226"/>
              <a:gd name="connsiteY25" fmla="*/ 3021768 h 6046908"/>
              <a:gd name="connsiteX26" fmla="*/ 488626 w 4527226"/>
              <a:gd name="connsiteY26" fmla="*/ 2998908 h 6046908"/>
              <a:gd name="connsiteX27" fmla="*/ 471956 w 4527226"/>
              <a:gd name="connsiteY27" fmla="*/ 2942709 h 6046908"/>
              <a:gd name="connsiteX28" fmla="*/ 435286 w 4527226"/>
              <a:gd name="connsiteY28" fmla="*/ 2930328 h 6046908"/>
              <a:gd name="connsiteX29" fmla="*/ 389566 w 4527226"/>
              <a:gd name="connsiteY29" fmla="*/ 2930328 h 6046908"/>
              <a:gd name="connsiteX30" fmla="*/ 314000 w 4527226"/>
              <a:gd name="connsiteY30" fmla="*/ 2893495 h 6046908"/>
              <a:gd name="connsiteX31" fmla="*/ 320986 w 4527226"/>
              <a:gd name="connsiteY31" fmla="*/ 2846508 h 6046908"/>
              <a:gd name="connsiteX32" fmla="*/ 328606 w 4527226"/>
              <a:gd name="connsiteY32" fmla="*/ 2793168 h 6046908"/>
              <a:gd name="connsiteX33" fmla="*/ 313366 w 4527226"/>
              <a:gd name="connsiteY33" fmla="*/ 2732208 h 6046908"/>
              <a:gd name="connsiteX34" fmla="*/ 267646 w 4527226"/>
              <a:gd name="connsiteY34" fmla="*/ 2671248 h 6046908"/>
              <a:gd name="connsiteX35" fmla="*/ 176206 w 4527226"/>
              <a:gd name="connsiteY35" fmla="*/ 2656008 h 6046908"/>
              <a:gd name="connsiteX36" fmla="*/ 54286 w 4527226"/>
              <a:gd name="connsiteY36" fmla="*/ 2610288 h 6046908"/>
              <a:gd name="connsiteX37" fmla="*/ 7931 w 4527226"/>
              <a:gd name="connsiteY37" fmla="*/ 2563298 h 6046908"/>
              <a:gd name="connsiteX38" fmla="*/ 8566 w 4527226"/>
              <a:gd name="connsiteY38" fmla="*/ 2488368 h 6046908"/>
              <a:gd name="connsiteX39" fmla="*/ 92386 w 4527226"/>
              <a:gd name="connsiteY39" fmla="*/ 2335968 h 6046908"/>
              <a:gd name="connsiteX40" fmla="*/ 221926 w 4527226"/>
              <a:gd name="connsiteY40" fmla="*/ 2175948 h 6046908"/>
              <a:gd name="connsiteX41" fmla="*/ 282886 w 4527226"/>
              <a:gd name="connsiteY41" fmla="*/ 2084508 h 6046908"/>
              <a:gd name="connsiteX42" fmla="*/ 328606 w 4527226"/>
              <a:gd name="connsiteY42" fmla="*/ 1977828 h 6046908"/>
              <a:gd name="connsiteX43" fmla="*/ 359086 w 4527226"/>
              <a:gd name="connsiteY43" fmla="*/ 1871148 h 6046908"/>
              <a:gd name="connsiteX44" fmla="*/ 374326 w 4527226"/>
              <a:gd name="connsiteY44" fmla="*/ 1810188 h 6046908"/>
              <a:gd name="connsiteX45" fmla="*/ 343846 w 4527226"/>
              <a:gd name="connsiteY45" fmla="*/ 1756848 h 6046908"/>
              <a:gd name="connsiteX46" fmla="*/ 328606 w 4527226"/>
              <a:gd name="connsiteY46" fmla="*/ 1680648 h 6046908"/>
              <a:gd name="connsiteX47" fmla="*/ 412426 w 4527226"/>
              <a:gd name="connsiteY47" fmla="*/ 1474908 h 6046908"/>
              <a:gd name="connsiteX48" fmla="*/ 442906 w 4527226"/>
              <a:gd name="connsiteY48" fmla="*/ 1307268 h 6046908"/>
              <a:gd name="connsiteX49" fmla="*/ 465766 w 4527226"/>
              <a:gd name="connsiteY49" fmla="*/ 1192968 h 6046908"/>
              <a:gd name="connsiteX50" fmla="*/ 503866 w 4527226"/>
              <a:gd name="connsiteY50" fmla="*/ 1055808 h 6046908"/>
              <a:gd name="connsiteX51" fmla="*/ 557206 w 4527226"/>
              <a:gd name="connsiteY51" fmla="*/ 888168 h 6046908"/>
              <a:gd name="connsiteX52" fmla="*/ 503866 w 4527226"/>
              <a:gd name="connsiteY52" fmla="*/ 888168 h 6046908"/>
              <a:gd name="connsiteX53" fmla="*/ 412426 w 4527226"/>
              <a:gd name="connsiteY53" fmla="*/ 834828 h 6046908"/>
              <a:gd name="connsiteX54" fmla="*/ 328606 w 4527226"/>
              <a:gd name="connsiteY54" fmla="*/ 789108 h 6046908"/>
              <a:gd name="connsiteX55" fmla="*/ 260026 w 4527226"/>
              <a:gd name="connsiteY55" fmla="*/ 773868 h 6046908"/>
              <a:gd name="connsiteX56" fmla="*/ 214306 w 4527226"/>
              <a:gd name="connsiteY56" fmla="*/ 751008 h 6046908"/>
              <a:gd name="connsiteX57" fmla="*/ 260026 w 4527226"/>
              <a:gd name="connsiteY57" fmla="*/ 674808 h 6046908"/>
              <a:gd name="connsiteX58" fmla="*/ 374326 w 4527226"/>
              <a:gd name="connsiteY58" fmla="*/ 606228 h 6046908"/>
              <a:gd name="connsiteX59" fmla="*/ 557206 w 4527226"/>
              <a:gd name="connsiteY59" fmla="*/ 507168 h 6046908"/>
              <a:gd name="connsiteX60" fmla="*/ 656266 w 4527226"/>
              <a:gd name="connsiteY60" fmla="*/ 423348 h 6046908"/>
              <a:gd name="connsiteX61" fmla="*/ 892486 w 4527226"/>
              <a:gd name="connsiteY61" fmla="*/ 232848 h 6046908"/>
              <a:gd name="connsiteX62" fmla="*/ 1174426 w 4527226"/>
              <a:gd name="connsiteY62" fmla="*/ 80448 h 6046908"/>
              <a:gd name="connsiteX63" fmla="*/ 1593526 w 4527226"/>
              <a:gd name="connsiteY63" fmla="*/ 11868 h 6046908"/>
              <a:gd name="connsiteX64" fmla="*/ 1944046 w 4527226"/>
              <a:gd name="connsiteY64" fmla="*/ 4248 h 6046908"/>
              <a:gd name="connsiteX65" fmla="*/ 2172646 w 4527226"/>
              <a:gd name="connsiteY65" fmla="*/ 4248 h 6046908"/>
              <a:gd name="connsiteX66" fmla="*/ 2393626 w 4527226"/>
              <a:gd name="connsiteY66" fmla="*/ 57588 h 6046908"/>
              <a:gd name="connsiteX67" fmla="*/ 2667946 w 4527226"/>
              <a:gd name="connsiteY67" fmla="*/ 133788 h 6046908"/>
              <a:gd name="connsiteX68" fmla="*/ 2820346 w 4527226"/>
              <a:gd name="connsiteY68" fmla="*/ 202368 h 6046908"/>
              <a:gd name="connsiteX69" fmla="*/ 3102286 w 4527226"/>
              <a:gd name="connsiteY69" fmla="*/ 400488 h 6046908"/>
              <a:gd name="connsiteX70" fmla="*/ 3285166 w 4527226"/>
              <a:gd name="connsiteY70" fmla="*/ 651948 h 6046908"/>
              <a:gd name="connsiteX71" fmla="*/ 3407086 w 4527226"/>
              <a:gd name="connsiteY71" fmla="*/ 918648 h 6046908"/>
              <a:gd name="connsiteX72" fmla="*/ 3475666 w 4527226"/>
              <a:gd name="connsiteY72" fmla="*/ 1238688 h 6046908"/>
              <a:gd name="connsiteX73" fmla="*/ 3506146 w 4527226"/>
              <a:gd name="connsiteY73" fmla="*/ 1543488 h 6046908"/>
              <a:gd name="connsiteX74" fmla="*/ 3506146 w 4527226"/>
              <a:gd name="connsiteY74" fmla="*/ 1962588 h 6046908"/>
              <a:gd name="connsiteX75" fmla="*/ 3338506 w 4527226"/>
              <a:gd name="connsiteY75" fmla="*/ 2305488 h 6046908"/>
              <a:gd name="connsiteX76" fmla="*/ 3254686 w 4527226"/>
              <a:gd name="connsiteY76" fmla="*/ 2473128 h 6046908"/>
              <a:gd name="connsiteX77" fmla="*/ 3132766 w 4527226"/>
              <a:gd name="connsiteY77" fmla="*/ 2663628 h 6046908"/>
              <a:gd name="connsiteX78" fmla="*/ 3071806 w 4527226"/>
              <a:gd name="connsiteY78" fmla="*/ 2838888 h 6046908"/>
              <a:gd name="connsiteX79" fmla="*/ 3064186 w 4527226"/>
              <a:gd name="connsiteY79" fmla="*/ 2915088 h 6046908"/>
              <a:gd name="connsiteX80" fmla="*/ 3018466 w 4527226"/>
              <a:gd name="connsiteY80" fmla="*/ 3014148 h 6046908"/>
              <a:gd name="connsiteX81" fmla="*/ 2980366 w 4527226"/>
              <a:gd name="connsiteY81" fmla="*/ 3082728 h 6046908"/>
              <a:gd name="connsiteX82" fmla="*/ 2957506 w 4527226"/>
              <a:gd name="connsiteY82" fmla="*/ 3120828 h 6046908"/>
              <a:gd name="connsiteX83" fmla="*/ 2957506 w 4527226"/>
              <a:gd name="connsiteY83" fmla="*/ 3555168 h 6046908"/>
              <a:gd name="connsiteX84" fmla="*/ 3010846 w 4527226"/>
              <a:gd name="connsiteY84" fmla="*/ 3539928 h 6046908"/>
              <a:gd name="connsiteX85" fmla="*/ 3109906 w 4527226"/>
              <a:gd name="connsiteY85" fmla="*/ 3570408 h 6046908"/>
              <a:gd name="connsiteX86" fmla="*/ 3140386 w 4527226"/>
              <a:gd name="connsiteY86" fmla="*/ 3631368 h 6046908"/>
              <a:gd name="connsiteX87" fmla="*/ 3117526 w 4527226"/>
              <a:gd name="connsiteY87" fmla="*/ 3738048 h 6046908"/>
              <a:gd name="connsiteX88" fmla="*/ 3125146 w 4527226"/>
              <a:gd name="connsiteY88" fmla="*/ 4103808 h 6046908"/>
              <a:gd name="connsiteX89" fmla="*/ 3163246 w 4527226"/>
              <a:gd name="connsiteY89" fmla="*/ 4157148 h 6046908"/>
              <a:gd name="connsiteX90" fmla="*/ 3201346 w 4527226"/>
              <a:gd name="connsiteY90" fmla="*/ 4164768 h 6046908"/>
              <a:gd name="connsiteX91" fmla="*/ 3231826 w 4527226"/>
              <a:gd name="connsiteY91" fmla="*/ 4172388 h 6046908"/>
              <a:gd name="connsiteX92" fmla="*/ 3285166 w 4527226"/>
              <a:gd name="connsiteY92" fmla="*/ 4294308 h 6046908"/>
              <a:gd name="connsiteX93" fmla="*/ 3300406 w 4527226"/>
              <a:gd name="connsiteY93" fmla="*/ 4347648 h 6046908"/>
              <a:gd name="connsiteX94" fmla="*/ 3330886 w 4527226"/>
              <a:gd name="connsiteY94" fmla="*/ 4408608 h 6046908"/>
              <a:gd name="connsiteX95" fmla="*/ 3551866 w 4527226"/>
              <a:gd name="connsiteY95" fmla="*/ 4644828 h 6046908"/>
              <a:gd name="connsiteX96" fmla="*/ 3887146 w 4527226"/>
              <a:gd name="connsiteY96" fmla="*/ 5025828 h 6046908"/>
              <a:gd name="connsiteX97" fmla="*/ 4100506 w 4527226"/>
              <a:gd name="connsiteY97" fmla="*/ 5300148 h 6046908"/>
              <a:gd name="connsiteX98" fmla="*/ 4367206 w 4527226"/>
              <a:gd name="connsiteY98" fmla="*/ 5726868 h 6046908"/>
              <a:gd name="connsiteX99" fmla="*/ 4527226 w 4527226"/>
              <a:gd name="connsiteY99" fmla="*/ 6046908 h 6046908"/>
              <a:gd name="connsiteX0" fmla="*/ 564826 w 4527226"/>
              <a:gd name="connsiteY0" fmla="*/ 5353488 h 6046908"/>
              <a:gd name="connsiteX1" fmla="*/ 602926 w 4527226"/>
              <a:gd name="connsiteY1" fmla="*/ 5223948 h 6046908"/>
              <a:gd name="connsiteX2" fmla="*/ 625786 w 4527226"/>
              <a:gd name="connsiteY2" fmla="*/ 5178228 h 6046908"/>
              <a:gd name="connsiteX3" fmla="*/ 701986 w 4527226"/>
              <a:gd name="connsiteY3" fmla="*/ 5071548 h 6046908"/>
              <a:gd name="connsiteX4" fmla="*/ 717226 w 4527226"/>
              <a:gd name="connsiteY4" fmla="*/ 5063928 h 6046908"/>
              <a:gd name="connsiteX5" fmla="*/ 709606 w 4527226"/>
              <a:gd name="connsiteY5" fmla="*/ 5025828 h 6046908"/>
              <a:gd name="connsiteX6" fmla="*/ 701986 w 4527226"/>
              <a:gd name="connsiteY6" fmla="*/ 5002968 h 6046908"/>
              <a:gd name="connsiteX7" fmla="*/ 968686 w 4527226"/>
              <a:gd name="connsiteY7" fmla="*/ 4682928 h 6046908"/>
              <a:gd name="connsiteX8" fmla="*/ 961066 w 4527226"/>
              <a:gd name="connsiteY8" fmla="*/ 4644828 h 6046908"/>
              <a:gd name="connsiteX9" fmla="*/ 1342066 w 4527226"/>
              <a:gd name="connsiteY9" fmla="*/ 4172388 h 6046908"/>
              <a:gd name="connsiteX10" fmla="*/ 1258246 w 4527226"/>
              <a:gd name="connsiteY10" fmla="*/ 4012368 h 6046908"/>
              <a:gd name="connsiteX11" fmla="*/ 1204906 w 4527226"/>
              <a:gd name="connsiteY11" fmla="*/ 3928548 h 6046908"/>
              <a:gd name="connsiteX12" fmla="*/ 1174426 w 4527226"/>
              <a:gd name="connsiteY12" fmla="*/ 3768528 h 6046908"/>
              <a:gd name="connsiteX13" fmla="*/ 1151566 w 4527226"/>
              <a:gd name="connsiteY13" fmla="*/ 3699948 h 6046908"/>
              <a:gd name="connsiteX14" fmla="*/ 1143946 w 4527226"/>
              <a:gd name="connsiteY14" fmla="*/ 3669468 h 6046908"/>
              <a:gd name="connsiteX15" fmla="*/ 1067746 w 4527226"/>
              <a:gd name="connsiteY15" fmla="*/ 3661848 h 6046908"/>
              <a:gd name="connsiteX16" fmla="*/ 938206 w 4527226"/>
              <a:gd name="connsiteY16" fmla="*/ 3669468 h 6046908"/>
              <a:gd name="connsiteX17" fmla="*/ 831526 w 4527226"/>
              <a:gd name="connsiteY17" fmla="*/ 3692328 h 6046908"/>
              <a:gd name="connsiteX18" fmla="*/ 610546 w 4527226"/>
              <a:gd name="connsiteY18" fmla="*/ 3738048 h 6046908"/>
              <a:gd name="connsiteX19" fmla="*/ 389566 w 4527226"/>
              <a:gd name="connsiteY19" fmla="*/ 3638988 h 6046908"/>
              <a:gd name="connsiteX20" fmla="*/ 381946 w 4527226"/>
              <a:gd name="connsiteY20" fmla="*/ 3326568 h 6046908"/>
              <a:gd name="connsiteX21" fmla="*/ 420046 w 4527226"/>
              <a:gd name="connsiteY21" fmla="*/ 3227508 h 6046908"/>
              <a:gd name="connsiteX22" fmla="*/ 389566 w 4527226"/>
              <a:gd name="connsiteY22" fmla="*/ 3166548 h 6046908"/>
              <a:gd name="connsiteX23" fmla="*/ 351466 w 4527226"/>
              <a:gd name="connsiteY23" fmla="*/ 3105588 h 6046908"/>
              <a:gd name="connsiteX24" fmla="*/ 397186 w 4527226"/>
              <a:gd name="connsiteY24" fmla="*/ 3021768 h 6046908"/>
              <a:gd name="connsiteX25" fmla="*/ 488626 w 4527226"/>
              <a:gd name="connsiteY25" fmla="*/ 2998908 h 6046908"/>
              <a:gd name="connsiteX26" fmla="*/ 471956 w 4527226"/>
              <a:gd name="connsiteY26" fmla="*/ 2942709 h 6046908"/>
              <a:gd name="connsiteX27" fmla="*/ 435286 w 4527226"/>
              <a:gd name="connsiteY27" fmla="*/ 2930328 h 6046908"/>
              <a:gd name="connsiteX28" fmla="*/ 389566 w 4527226"/>
              <a:gd name="connsiteY28" fmla="*/ 2930328 h 6046908"/>
              <a:gd name="connsiteX29" fmla="*/ 314000 w 4527226"/>
              <a:gd name="connsiteY29" fmla="*/ 2893495 h 6046908"/>
              <a:gd name="connsiteX30" fmla="*/ 320986 w 4527226"/>
              <a:gd name="connsiteY30" fmla="*/ 2846508 h 6046908"/>
              <a:gd name="connsiteX31" fmla="*/ 328606 w 4527226"/>
              <a:gd name="connsiteY31" fmla="*/ 2793168 h 6046908"/>
              <a:gd name="connsiteX32" fmla="*/ 313366 w 4527226"/>
              <a:gd name="connsiteY32" fmla="*/ 2732208 h 6046908"/>
              <a:gd name="connsiteX33" fmla="*/ 267646 w 4527226"/>
              <a:gd name="connsiteY33" fmla="*/ 2671248 h 6046908"/>
              <a:gd name="connsiteX34" fmla="*/ 176206 w 4527226"/>
              <a:gd name="connsiteY34" fmla="*/ 2656008 h 6046908"/>
              <a:gd name="connsiteX35" fmla="*/ 54286 w 4527226"/>
              <a:gd name="connsiteY35" fmla="*/ 2610288 h 6046908"/>
              <a:gd name="connsiteX36" fmla="*/ 7931 w 4527226"/>
              <a:gd name="connsiteY36" fmla="*/ 2563298 h 6046908"/>
              <a:gd name="connsiteX37" fmla="*/ 8566 w 4527226"/>
              <a:gd name="connsiteY37" fmla="*/ 2488368 h 6046908"/>
              <a:gd name="connsiteX38" fmla="*/ 92386 w 4527226"/>
              <a:gd name="connsiteY38" fmla="*/ 2335968 h 6046908"/>
              <a:gd name="connsiteX39" fmla="*/ 221926 w 4527226"/>
              <a:gd name="connsiteY39" fmla="*/ 2175948 h 6046908"/>
              <a:gd name="connsiteX40" fmla="*/ 282886 w 4527226"/>
              <a:gd name="connsiteY40" fmla="*/ 2084508 h 6046908"/>
              <a:gd name="connsiteX41" fmla="*/ 328606 w 4527226"/>
              <a:gd name="connsiteY41" fmla="*/ 1977828 h 6046908"/>
              <a:gd name="connsiteX42" fmla="*/ 359086 w 4527226"/>
              <a:gd name="connsiteY42" fmla="*/ 1871148 h 6046908"/>
              <a:gd name="connsiteX43" fmla="*/ 374326 w 4527226"/>
              <a:gd name="connsiteY43" fmla="*/ 1810188 h 6046908"/>
              <a:gd name="connsiteX44" fmla="*/ 343846 w 4527226"/>
              <a:gd name="connsiteY44" fmla="*/ 1756848 h 6046908"/>
              <a:gd name="connsiteX45" fmla="*/ 328606 w 4527226"/>
              <a:gd name="connsiteY45" fmla="*/ 1680648 h 6046908"/>
              <a:gd name="connsiteX46" fmla="*/ 412426 w 4527226"/>
              <a:gd name="connsiteY46" fmla="*/ 1474908 h 6046908"/>
              <a:gd name="connsiteX47" fmla="*/ 442906 w 4527226"/>
              <a:gd name="connsiteY47" fmla="*/ 1307268 h 6046908"/>
              <a:gd name="connsiteX48" fmla="*/ 465766 w 4527226"/>
              <a:gd name="connsiteY48" fmla="*/ 1192968 h 6046908"/>
              <a:gd name="connsiteX49" fmla="*/ 503866 w 4527226"/>
              <a:gd name="connsiteY49" fmla="*/ 1055808 h 6046908"/>
              <a:gd name="connsiteX50" fmla="*/ 557206 w 4527226"/>
              <a:gd name="connsiteY50" fmla="*/ 888168 h 6046908"/>
              <a:gd name="connsiteX51" fmla="*/ 503866 w 4527226"/>
              <a:gd name="connsiteY51" fmla="*/ 888168 h 6046908"/>
              <a:gd name="connsiteX52" fmla="*/ 412426 w 4527226"/>
              <a:gd name="connsiteY52" fmla="*/ 834828 h 6046908"/>
              <a:gd name="connsiteX53" fmla="*/ 328606 w 4527226"/>
              <a:gd name="connsiteY53" fmla="*/ 789108 h 6046908"/>
              <a:gd name="connsiteX54" fmla="*/ 260026 w 4527226"/>
              <a:gd name="connsiteY54" fmla="*/ 773868 h 6046908"/>
              <a:gd name="connsiteX55" fmla="*/ 214306 w 4527226"/>
              <a:gd name="connsiteY55" fmla="*/ 751008 h 6046908"/>
              <a:gd name="connsiteX56" fmla="*/ 260026 w 4527226"/>
              <a:gd name="connsiteY56" fmla="*/ 674808 h 6046908"/>
              <a:gd name="connsiteX57" fmla="*/ 374326 w 4527226"/>
              <a:gd name="connsiteY57" fmla="*/ 606228 h 6046908"/>
              <a:gd name="connsiteX58" fmla="*/ 557206 w 4527226"/>
              <a:gd name="connsiteY58" fmla="*/ 507168 h 6046908"/>
              <a:gd name="connsiteX59" fmla="*/ 656266 w 4527226"/>
              <a:gd name="connsiteY59" fmla="*/ 423348 h 6046908"/>
              <a:gd name="connsiteX60" fmla="*/ 892486 w 4527226"/>
              <a:gd name="connsiteY60" fmla="*/ 232848 h 6046908"/>
              <a:gd name="connsiteX61" fmla="*/ 1174426 w 4527226"/>
              <a:gd name="connsiteY61" fmla="*/ 80448 h 6046908"/>
              <a:gd name="connsiteX62" fmla="*/ 1593526 w 4527226"/>
              <a:gd name="connsiteY62" fmla="*/ 11868 h 6046908"/>
              <a:gd name="connsiteX63" fmla="*/ 1944046 w 4527226"/>
              <a:gd name="connsiteY63" fmla="*/ 4248 h 6046908"/>
              <a:gd name="connsiteX64" fmla="*/ 2172646 w 4527226"/>
              <a:gd name="connsiteY64" fmla="*/ 4248 h 6046908"/>
              <a:gd name="connsiteX65" fmla="*/ 2393626 w 4527226"/>
              <a:gd name="connsiteY65" fmla="*/ 57588 h 6046908"/>
              <a:gd name="connsiteX66" fmla="*/ 2667946 w 4527226"/>
              <a:gd name="connsiteY66" fmla="*/ 133788 h 6046908"/>
              <a:gd name="connsiteX67" fmla="*/ 2820346 w 4527226"/>
              <a:gd name="connsiteY67" fmla="*/ 202368 h 6046908"/>
              <a:gd name="connsiteX68" fmla="*/ 3102286 w 4527226"/>
              <a:gd name="connsiteY68" fmla="*/ 400488 h 6046908"/>
              <a:gd name="connsiteX69" fmla="*/ 3285166 w 4527226"/>
              <a:gd name="connsiteY69" fmla="*/ 651948 h 6046908"/>
              <a:gd name="connsiteX70" fmla="*/ 3407086 w 4527226"/>
              <a:gd name="connsiteY70" fmla="*/ 918648 h 6046908"/>
              <a:gd name="connsiteX71" fmla="*/ 3475666 w 4527226"/>
              <a:gd name="connsiteY71" fmla="*/ 1238688 h 6046908"/>
              <a:gd name="connsiteX72" fmla="*/ 3506146 w 4527226"/>
              <a:gd name="connsiteY72" fmla="*/ 1543488 h 6046908"/>
              <a:gd name="connsiteX73" fmla="*/ 3506146 w 4527226"/>
              <a:gd name="connsiteY73" fmla="*/ 1962588 h 6046908"/>
              <a:gd name="connsiteX74" fmla="*/ 3338506 w 4527226"/>
              <a:gd name="connsiteY74" fmla="*/ 2305488 h 6046908"/>
              <a:gd name="connsiteX75" fmla="*/ 3254686 w 4527226"/>
              <a:gd name="connsiteY75" fmla="*/ 2473128 h 6046908"/>
              <a:gd name="connsiteX76" fmla="*/ 3132766 w 4527226"/>
              <a:gd name="connsiteY76" fmla="*/ 2663628 h 6046908"/>
              <a:gd name="connsiteX77" fmla="*/ 3071806 w 4527226"/>
              <a:gd name="connsiteY77" fmla="*/ 2838888 h 6046908"/>
              <a:gd name="connsiteX78" fmla="*/ 3064186 w 4527226"/>
              <a:gd name="connsiteY78" fmla="*/ 2915088 h 6046908"/>
              <a:gd name="connsiteX79" fmla="*/ 3018466 w 4527226"/>
              <a:gd name="connsiteY79" fmla="*/ 3014148 h 6046908"/>
              <a:gd name="connsiteX80" fmla="*/ 2980366 w 4527226"/>
              <a:gd name="connsiteY80" fmla="*/ 3082728 h 6046908"/>
              <a:gd name="connsiteX81" fmla="*/ 2957506 w 4527226"/>
              <a:gd name="connsiteY81" fmla="*/ 3120828 h 6046908"/>
              <a:gd name="connsiteX82" fmla="*/ 2957506 w 4527226"/>
              <a:gd name="connsiteY82" fmla="*/ 3555168 h 6046908"/>
              <a:gd name="connsiteX83" fmla="*/ 3010846 w 4527226"/>
              <a:gd name="connsiteY83" fmla="*/ 3539928 h 6046908"/>
              <a:gd name="connsiteX84" fmla="*/ 3109906 w 4527226"/>
              <a:gd name="connsiteY84" fmla="*/ 3570408 h 6046908"/>
              <a:gd name="connsiteX85" fmla="*/ 3140386 w 4527226"/>
              <a:gd name="connsiteY85" fmla="*/ 3631368 h 6046908"/>
              <a:gd name="connsiteX86" fmla="*/ 3117526 w 4527226"/>
              <a:gd name="connsiteY86" fmla="*/ 3738048 h 6046908"/>
              <a:gd name="connsiteX87" fmla="*/ 3125146 w 4527226"/>
              <a:gd name="connsiteY87" fmla="*/ 4103808 h 6046908"/>
              <a:gd name="connsiteX88" fmla="*/ 3163246 w 4527226"/>
              <a:gd name="connsiteY88" fmla="*/ 4157148 h 6046908"/>
              <a:gd name="connsiteX89" fmla="*/ 3201346 w 4527226"/>
              <a:gd name="connsiteY89" fmla="*/ 4164768 h 6046908"/>
              <a:gd name="connsiteX90" fmla="*/ 3231826 w 4527226"/>
              <a:gd name="connsiteY90" fmla="*/ 4172388 h 6046908"/>
              <a:gd name="connsiteX91" fmla="*/ 3285166 w 4527226"/>
              <a:gd name="connsiteY91" fmla="*/ 4294308 h 6046908"/>
              <a:gd name="connsiteX92" fmla="*/ 3300406 w 4527226"/>
              <a:gd name="connsiteY92" fmla="*/ 4347648 h 6046908"/>
              <a:gd name="connsiteX93" fmla="*/ 3330886 w 4527226"/>
              <a:gd name="connsiteY93" fmla="*/ 4408608 h 6046908"/>
              <a:gd name="connsiteX94" fmla="*/ 3551866 w 4527226"/>
              <a:gd name="connsiteY94" fmla="*/ 4644828 h 6046908"/>
              <a:gd name="connsiteX95" fmla="*/ 3887146 w 4527226"/>
              <a:gd name="connsiteY95" fmla="*/ 5025828 h 6046908"/>
              <a:gd name="connsiteX96" fmla="*/ 4100506 w 4527226"/>
              <a:gd name="connsiteY96" fmla="*/ 5300148 h 6046908"/>
              <a:gd name="connsiteX97" fmla="*/ 4367206 w 4527226"/>
              <a:gd name="connsiteY97" fmla="*/ 5726868 h 6046908"/>
              <a:gd name="connsiteX98" fmla="*/ 4527226 w 4527226"/>
              <a:gd name="connsiteY98" fmla="*/ 6046908 h 6046908"/>
              <a:gd name="connsiteX0" fmla="*/ 602926 w 4527226"/>
              <a:gd name="connsiteY0" fmla="*/ 5223948 h 6046908"/>
              <a:gd name="connsiteX1" fmla="*/ 625786 w 4527226"/>
              <a:gd name="connsiteY1" fmla="*/ 5178228 h 6046908"/>
              <a:gd name="connsiteX2" fmla="*/ 701986 w 4527226"/>
              <a:gd name="connsiteY2" fmla="*/ 5071548 h 6046908"/>
              <a:gd name="connsiteX3" fmla="*/ 717226 w 4527226"/>
              <a:gd name="connsiteY3" fmla="*/ 5063928 h 6046908"/>
              <a:gd name="connsiteX4" fmla="*/ 709606 w 4527226"/>
              <a:gd name="connsiteY4" fmla="*/ 5025828 h 6046908"/>
              <a:gd name="connsiteX5" fmla="*/ 701986 w 4527226"/>
              <a:gd name="connsiteY5" fmla="*/ 5002968 h 6046908"/>
              <a:gd name="connsiteX6" fmla="*/ 968686 w 4527226"/>
              <a:gd name="connsiteY6" fmla="*/ 4682928 h 6046908"/>
              <a:gd name="connsiteX7" fmla="*/ 961066 w 4527226"/>
              <a:gd name="connsiteY7" fmla="*/ 4644828 h 6046908"/>
              <a:gd name="connsiteX8" fmla="*/ 1342066 w 4527226"/>
              <a:gd name="connsiteY8" fmla="*/ 4172388 h 6046908"/>
              <a:gd name="connsiteX9" fmla="*/ 1258246 w 4527226"/>
              <a:gd name="connsiteY9" fmla="*/ 4012368 h 6046908"/>
              <a:gd name="connsiteX10" fmla="*/ 1204906 w 4527226"/>
              <a:gd name="connsiteY10" fmla="*/ 3928548 h 6046908"/>
              <a:gd name="connsiteX11" fmla="*/ 1174426 w 4527226"/>
              <a:gd name="connsiteY11" fmla="*/ 3768528 h 6046908"/>
              <a:gd name="connsiteX12" fmla="*/ 1151566 w 4527226"/>
              <a:gd name="connsiteY12" fmla="*/ 3699948 h 6046908"/>
              <a:gd name="connsiteX13" fmla="*/ 1143946 w 4527226"/>
              <a:gd name="connsiteY13" fmla="*/ 3669468 h 6046908"/>
              <a:gd name="connsiteX14" fmla="*/ 1067746 w 4527226"/>
              <a:gd name="connsiteY14" fmla="*/ 3661848 h 6046908"/>
              <a:gd name="connsiteX15" fmla="*/ 938206 w 4527226"/>
              <a:gd name="connsiteY15" fmla="*/ 3669468 h 6046908"/>
              <a:gd name="connsiteX16" fmla="*/ 831526 w 4527226"/>
              <a:gd name="connsiteY16" fmla="*/ 3692328 h 6046908"/>
              <a:gd name="connsiteX17" fmla="*/ 610546 w 4527226"/>
              <a:gd name="connsiteY17" fmla="*/ 3738048 h 6046908"/>
              <a:gd name="connsiteX18" fmla="*/ 389566 w 4527226"/>
              <a:gd name="connsiteY18" fmla="*/ 3638988 h 6046908"/>
              <a:gd name="connsiteX19" fmla="*/ 381946 w 4527226"/>
              <a:gd name="connsiteY19" fmla="*/ 3326568 h 6046908"/>
              <a:gd name="connsiteX20" fmla="*/ 420046 w 4527226"/>
              <a:gd name="connsiteY20" fmla="*/ 3227508 h 6046908"/>
              <a:gd name="connsiteX21" fmla="*/ 389566 w 4527226"/>
              <a:gd name="connsiteY21" fmla="*/ 3166548 h 6046908"/>
              <a:gd name="connsiteX22" fmla="*/ 351466 w 4527226"/>
              <a:gd name="connsiteY22" fmla="*/ 3105588 h 6046908"/>
              <a:gd name="connsiteX23" fmla="*/ 397186 w 4527226"/>
              <a:gd name="connsiteY23" fmla="*/ 3021768 h 6046908"/>
              <a:gd name="connsiteX24" fmla="*/ 488626 w 4527226"/>
              <a:gd name="connsiteY24" fmla="*/ 2998908 h 6046908"/>
              <a:gd name="connsiteX25" fmla="*/ 471956 w 4527226"/>
              <a:gd name="connsiteY25" fmla="*/ 2942709 h 6046908"/>
              <a:gd name="connsiteX26" fmla="*/ 435286 w 4527226"/>
              <a:gd name="connsiteY26" fmla="*/ 2930328 h 6046908"/>
              <a:gd name="connsiteX27" fmla="*/ 389566 w 4527226"/>
              <a:gd name="connsiteY27" fmla="*/ 2930328 h 6046908"/>
              <a:gd name="connsiteX28" fmla="*/ 314000 w 4527226"/>
              <a:gd name="connsiteY28" fmla="*/ 2893495 h 6046908"/>
              <a:gd name="connsiteX29" fmla="*/ 320986 w 4527226"/>
              <a:gd name="connsiteY29" fmla="*/ 2846508 h 6046908"/>
              <a:gd name="connsiteX30" fmla="*/ 328606 w 4527226"/>
              <a:gd name="connsiteY30" fmla="*/ 2793168 h 6046908"/>
              <a:gd name="connsiteX31" fmla="*/ 313366 w 4527226"/>
              <a:gd name="connsiteY31" fmla="*/ 2732208 h 6046908"/>
              <a:gd name="connsiteX32" fmla="*/ 267646 w 4527226"/>
              <a:gd name="connsiteY32" fmla="*/ 2671248 h 6046908"/>
              <a:gd name="connsiteX33" fmla="*/ 176206 w 4527226"/>
              <a:gd name="connsiteY33" fmla="*/ 2656008 h 6046908"/>
              <a:gd name="connsiteX34" fmla="*/ 54286 w 4527226"/>
              <a:gd name="connsiteY34" fmla="*/ 2610288 h 6046908"/>
              <a:gd name="connsiteX35" fmla="*/ 7931 w 4527226"/>
              <a:gd name="connsiteY35" fmla="*/ 2563298 h 6046908"/>
              <a:gd name="connsiteX36" fmla="*/ 8566 w 4527226"/>
              <a:gd name="connsiteY36" fmla="*/ 2488368 h 6046908"/>
              <a:gd name="connsiteX37" fmla="*/ 92386 w 4527226"/>
              <a:gd name="connsiteY37" fmla="*/ 2335968 h 6046908"/>
              <a:gd name="connsiteX38" fmla="*/ 221926 w 4527226"/>
              <a:gd name="connsiteY38" fmla="*/ 2175948 h 6046908"/>
              <a:gd name="connsiteX39" fmla="*/ 282886 w 4527226"/>
              <a:gd name="connsiteY39" fmla="*/ 2084508 h 6046908"/>
              <a:gd name="connsiteX40" fmla="*/ 328606 w 4527226"/>
              <a:gd name="connsiteY40" fmla="*/ 1977828 h 6046908"/>
              <a:gd name="connsiteX41" fmla="*/ 359086 w 4527226"/>
              <a:gd name="connsiteY41" fmla="*/ 1871148 h 6046908"/>
              <a:gd name="connsiteX42" fmla="*/ 374326 w 4527226"/>
              <a:gd name="connsiteY42" fmla="*/ 1810188 h 6046908"/>
              <a:gd name="connsiteX43" fmla="*/ 343846 w 4527226"/>
              <a:gd name="connsiteY43" fmla="*/ 1756848 h 6046908"/>
              <a:gd name="connsiteX44" fmla="*/ 328606 w 4527226"/>
              <a:gd name="connsiteY44" fmla="*/ 1680648 h 6046908"/>
              <a:gd name="connsiteX45" fmla="*/ 412426 w 4527226"/>
              <a:gd name="connsiteY45" fmla="*/ 1474908 h 6046908"/>
              <a:gd name="connsiteX46" fmla="*/ 442906 w 4527226"/>
              <a:gd name="connsiteY46" fmla="*/ 1307268 h 6046908"/>
              <a:gd name="connsiteX47" fmla="*/ 465766 w 4527226"/>
              <a:gd name="connsiteY47" fmla="*/ 1192968 h 6046908"/>
              <a:gd name="connsiteX48" fmla="*/ 503866 w 4527226"/>
              <a:gd name="connsiteY48" fmla="*/ 1055808 h 6046908"/>
              <a:gd name="connsiteX49" fmla="*/ 557206 w 4527226"/>
              <a:gd name="connsiteY49" fmla="*/ 888168 h 6046908"/>
              <a:gd name="connsiteX50" fmla="*/ 503866 w 4527226"/>
              <a:gd name="connsiteY50" fmla="*/ 888168 h 6046908"/>
              <a:gd name="connsiteX51" fmla="*/ 412426 w 4527226"/>
              <a:gd name="connsiteY51" fmla="*/ 834828 h 6046908"/>
              <a:gd name="connsiteX52" fmla="*/ 328606 w 4527226"/>
              <a:gd name="connsiteY52" fmla="*/ 789108 h 6046908"/>
              <a:gd name="connsiteX53" fmla="*/ 260026 w 4527226"/>
              <a:gd name="connsiteY53" fmla="*/ 773868 h 6046908"/>
              <a:gd name="connsiteX54" fmla="*/ 214306 w 4527226"/>
              <a:gd name="connsiteY54" fmla="*/ 751008 h 6046908"/>
              <a:gd name="connsiteX55" fmla="*/ 260026 w 4527226"/>
              <a:gd name="connsiteY55" fmla="*/ 674808 h 6046908"/>
              <a:gd name="connsiteX56" fmla="*/ 374326 w 4527226"/>
              <a:gd name="connsiteY56" fmla="*/ 606228 h 6046908"/>
              <a:gd name="connsiteX57" fmla="*/ 557206 w 4527226"/>
              <a:gd name="connsiteY57" fmla="*/ 507168 h 6046908"/>
              <a:gd name="connsiteX58" fmla="*/ 656266 w 4527226"/>
              <a:gd name="connsiteY58" fmla="*/ 423348 h 6046908"/>
              <a:gd name="connsiteX59" fmla="*/ 892486 w 4527226"/>
              <a:gd name="connsiteY59" fmla="*/ 232848 h 6046908"/>
              <a:gd name="connsiteX60" fmla="*/ 1174426 w 4527226"/>
              <a:gd name="connsiteY60" fmla="*/ 80448 h 6046908"/>
              <a:gd name="connsiteX61" fmla="*/ 1593526 w 4527226"/>
              <a:gd name="connsiteY61" fmla="*/ 11868 h 6046908"/>
              <a:gd name="connsiteX62" fmla="*/ 1944046 w 4527226"/>
              <a:gd name="connsiteY62" fmla="*/ 4248 h 6046908"/>
              <a:gd name="connsiteX63" fmla="*/ 2172646 w 4527226"/>
              <a:gd name="connsiteY63" fmla="*/ 4248 h 6046908"/>
              <a:gd name="connsiteX64" fmla="*/ 2393626 w 4527226"/>
              <a:gd name="connsiteY64" fmla="*/ 57588 h 6046908"/>
              <a:gd name="connsiteX65" fmla="*/ 2667946 w 4527226"/>
              <a:gd name="connsiteY65" fmla="*/ 133788 h 6046908"/>
              <a:gd name="connsiteX66" fmla="*/ 2820346 w 4527226"/>
              <a:gd name="connsiteY66" fmla="*/ 202368 h 6046908"/>
              <a:gd name="connsiteX67" fmla="*/ 3102286 w 4527226"/>
              <a:gd name="connsiteY67" fmla="*/ 400488 h 6046908"/>
              <a:gd name="connsiteX68" fmla="*/ 3285166 w 4527226"/>
              <a:gd name="connsiteY68" fmla="*/ 651948 h 6046908"/>
              <a:gd name="connsiteX69" fmla="*/ 3407086 w 4527226"/>
              <a:gd name="connsiteY69" fmla="*/ 918648 h 6046908"/>
              <a:gd name="connsiteX70" fmla="*/ 3475666 w 4527226"/>
              <a:gd name="connsiteY70" fmla="*/ 1238688 h 6046908"/>
              <a:gd name="connsiteX71" fmla="*/ 3506146 w 4527226"/>
              <a:gd name="connsiteY71" fmla="*/ 1543488 h 6046908"/>
              <a:gd name="connsiteX72" fmla="*/ 3506146 w 4527226"/>
              <a:gd name="connsiteY72" fmla="*/ 1962588 h 6046908"/>
              <a:gd name="connsiteX73" fmla="*/ 3338506 w 4527226"/>
              <a:gd name="connsiteY73" fmla="*/ 2305488 h 6046908"/>
              <a:gd name="connsiteX74" fmla="*/ 3254686 w 4527226"/>
              <a:gd name="connsiteY74" fmla="*/ 2473128 h 6046908"/>
              <a:gd name="connsiteX75" fmla="*/ 3132766 w 4527226"/>
              <a:gd name="connsiteY75" fmla="*/ 2663628 h 6046908"/>
              <a:gd name="connsiteX76" fmla="*/ 3071806 w 4527226"/>
              <a:gd name="connsiteY76" fmla="*/ 2838888 h 6046908"/>
              <a:gd name="connsiteX77" fmla="*/ 3064186 w 4527226"/>
              <a:gd name="connsiteY77" fmla="*/ 2915088 h 6046908"/>
              <a:gd name="connsiteX78" fmla="*/ 3018466 w 4527226"/>
              <a:gd name="connsiteY78" fmla="*/ 3014148 h 6046908"/>
              <a:gd name="connsiteX79" fmla="*/ 2980366 w 4527226"/>
              <a:gd name="connsiteY79" fmla="*/ 3082728 h 6046908"/>
              <a:gd name="connsiteX80" fmla="*/ 2957506 w 4527226"/>
              <a:gd name="connsiteY80" fmla="*/ 3120828 h 6046908"/>
              <a:gd name="connsiteX81" fmla="*/ 2957506 w 4527226"/>
              <a:gd name="connsiteY81" fmla="*/ 3555168 h 6046908"/>
              <a:gd name="connsiteX82" fmla="*/ 3010846 w 4527226"/>
              <a:gd name="connsiteY82" fmla="*/ 3539928 h 6046908"/>
              <a:gd name="connsiteX83" fmla="*/ 3109906 w 4527226"/>
              <a:gd name="connsiteY83" fmla="*/ 3570408 h 6046908"/>
              <a:gd name="connsiteX84" fmla="*/ 3140386 w 4527226"/>
              <a:gd name="connsiteY84" fmla="*/ 3631368 h 6046908"/>
              <a:gd name="connsiteX85" fmla="*/ 3117526 w 4527226"/>
              <a:gd name="connsiteY85" fmla="*/ 3738048 h 6046908"/>
              <a:gd name="connsiteX86" fmla="*/ 3125146 w 4527226"/>
              <a:gd name="connsiteY86" fmla="*/ 4103808 h 6046908"/>
              <a:gd name="connsiteX87" fmla="*/ 3163246 w 4527226"/>
              <a:gd name="connsiteY87" fmla="*/ 4157148 h 6046908"/>
              <a:gd name="connsiteX88" fmla="*/ 3201346 w 4527226"/>
              <a:gd name="connsiteY88" fmla="*/ 4164768 h 6046908"/>
              <a:gd name="connsiteX89" fmla="*/ 3231826 w 4527226"/>
              <a:gd name="connsiteY89" fmla="*/ 4172388 h 6046908"/>
              <a:gd name="connsiteX90" fmla="*/ 3285166 w 4527226"/>
              <a:gd name="connsiteY90" fmla="*/ 4294308 h 6046908"/>
              <a:gd name="connsiteX91" fmla="*/ 3300406 w 4527226"/>
              <a:gd name="connsiteY91" fmla="*/ 4347648 h 6046908"/>
              <a:gd name="connsiteX92" fmla="*/ 3330886 w 4527226"/>
              <a:gd name="connsiteY92" fmla="*/ 4408608 h 6046908"/>
              <a:gd name="connsiteX93" fmla="*/ 3551866 w 4527226"/>
              <a:gd name="connsiteY93" fmla="*/ 4644828 h 6046908"/>
              <a:gd name="connsiteX94" fmla="*/ 3887146 w 4527226"/>
              <a:gd name="connsiteY94" fmla="*/ 5025828 h 6046908"/>
              <a:gd name="connsiteX95" fmla="*/ 4100506 w 4527226"/>
              <a:gd name="connsiteY95" fmla="*/ 5300148 h 6046908"/>
              <a:gd name="connsiteX96" fmla="*/ 4367206 w 4527226"/>
              <a:gd name="connsiteY96" fmla="*/ 5726868 h 6046908"/>
              <a:gd name="connsiteX97" fmla="*/ 4527226 w 4527226"/>
              <a:gd name="connsiteY97" fmla="*/ 6046908 h 6046908"/>
              <a:gd name="connsiteX0" fmla="*/ 625786 w 4527226"/>
              <a:gd name="connsiteY0" fmla="*/ 5178228 h 6046908"/>
              <a:gd name="connsiteX1" fmla="*/ 701986 w 4527226"/>
              <a:gd name="connsiteY1" fmla="*/ 5071548 h 6046908"/>
              <a:gd name="connsiteX2" fmla="*/ 717226 w 4527226"/>
              <a:gd name="connsiteY2" fmla="*/ 5063928 h 6046908"/>
              <a:gd name="connsiteX3" fmla="*/ 709606 w 4527226"/>
              <a:gd name="connsiteY3" fmla="*/ 5025828 h 6046908"/>
              <a:gd name="connsiteX4" fmla="*/ 701986 w 4527226"/>
              <a:gd name="connsiteY4" fmla="*/ 5002968 h 6046908"/>
              <a:gd name="connsiteX5" fmla="*/ 968686 w 4527226"/>
              <a:gd name="connsiteY5" fmla="*/ 4682928 h 6046908"/>
              <a:gd name="connsiteX6" fmla="*/ 961066 w 4527226"/>
              <a:gd name="connsiteY6" fmla="*/ 4644828 h 6046908"/>
              <a:gd name="connsiteX7" fmla="*/ 1342066 w 4527226"/>
              <a:gd name="connsiteY7" fmla="*/ 4172388 h 6046908"/>
              <a:gd name="connsiteX8" fmla="*/ 1258246 w 4527226"/>
              <a:gd name="connsiteY8" fmla="*/ 4012368 h 6046908"/>
              <a:gd name="connsiteX9" fmla="*/ 1204906 w 4527226"/>
              <a:gd name="connsiteY9" fmla="*/ 3928548 h 6046908"/>
              <a:gd name="connsiteX10" fmla="*/ 1174426 w 4527226"/>
              <a:gd name="connsiteY10" fmla="*/ 3768528 h 6046908"/>
              <a:gd name="connsiteX11" fmla="*/ 1151566 w 4527226"/>
              <a:gd name="connsiteY11" fmla="*/ 3699948 h 6046908"/>
              <a:gd name="connsiteX12" fmla="*/ 1143946 w 4527226"/>
              <a:gd name="connsiteY12" fmla="*/ 3669468 h 6046908"/>
              <a:gd name="connsiteX13" fmla="*/ 1067746 w 4527226"/>
              <a:gd name="connsiteY13" fmla="*/ 3661848 h 6046908"/>
              <a:gd name="connsiteX14" fmla="*/ 938206 w 4527226"/>
              <a:gd name="connsiteY14" fmla="*/ 3669468 h 6046908"/>
              <a:gd name="connsiteX15" fmla="*/ 831526 w 4527226"/>
              <a:gd name="connsiteY15" fmla="*/ 3692328 h 6046908"/>
              <a:gd name="connsiteX16" fmla="*/ 610546 w 4527226"/>
              <a:gd name="connsiteY16" fmla="*/ 3738048 h 6046908"/>
              <a:gd name="connsiteX17" fmla="*/ 389566 w 4527226"/>
              <a:gd name="connsiteY17" fmla="*/ 3638988 h 6046908"/>
              <a:gd name="connsiteX18" fmla="*/ 381946 w 4527226"/>
              <a:gd name="connsiteY18" fmla="*/ 3326568 h 6046908"/>
              <a:gd name="connsiteX19" fmla="*/ 420046 w 4527226"/>
              <a:gd name="connsiteY19" fmla="*/ 3227508 h 6046908"/>
              <a:gd name="connsiteX20" fmla="*/ 389566 w 4527226"/>
              <a:gd name="connsiteY20" fmla="*/ 3166548 h 6046908"/>
              <a:gd name="connsiteX21" fmla="*/ 351466 w 4527226"/>
              <a:gd name="connsiteY21" fmla="*/ 3105588 h 6046908"/>
              <a:gd name="connsiteX22" fmla="*/ 397186 w 4527226"/>
              <a:gd name="connsiteY22" fmla="*/ 3021768 h 6046908"/>
              <a:gd name="connsiteX23" fmla="*/ 488626 w 4527226"/>
              <a:gd name="connsiteY23" fmla="*/ 2998908 h 6046908"/>
              <a:gd name="connsiteX24" fmla="*/ 471956 w 4527226"/>
              <a:gd name="connsiteY24" fmla="*/ 2942709 h 6046908"/>
              <a:gd name="connsiteX25" fmla="*/ 435286 w 4527226"/>
              <a:gd name="connsiteY25" fmla="*/ 2930328 h 6046908"/>
              <a:gd name="connsiteX26" fmla="*/ 389566 w 4527226"/>
              <a:gd name="connsiteY26" fmla="*/ 2930328 h 6046908"/>
              <a:gd name="connsiteX27" fmla="*/ 314000 w 4527226"/>
              <a:gd name="connsiteY27" fmla="*/ 2893495 h 6046908"/>
              <a:gd name="connsiteX28" fmla="*/ 320986 w 4527226"/>
              <a:gd name="connsiteY28" fmla="*/ 2846508 h 6046908"/>
              <a:gd name="connsiteX29" fmla="*/ 328606 w 4527226"/>
              <a:gd name="connsiteY29" fmla="*/ 2793168 h 6046908"/>
              <a:gd name="connsiteX30" fmla="*/ 313366 w 4527226"/>
              <a:gd name="connsiteY30" fmla="*/ 2732208 h 6046908"/>
              <a:gd name="connsiteX31" fmla="*/ 267646 w 4527226"/>
              <a:gd name="connsiteY31" fmla="*/ 2671248 h 6046908"/>
              <a:gd name="connsiteX32" fmla="*/ 176206 w 4527226"/>
              <a:gd name="connsiteY32" fmla="*/ 2656008 h 6046908"/>
              <a:gd name="connsiteX33" fmla="*/ 54286 w 4527226"/>
              <a:gd name="connsiteY33" fmla="*/ 2610288 h 6046908"/>
              <a:gd name="connsiteX34" fmla="*/ 7931 w 4527226"/>
              <a:gd name="connsiteY34" fmla="*/ 2563298 h 6046908"/>
              <a:gd name="connsiteX35" fmla="*/ 8566 w 4527226"/>
              <a:gd name="connsiteY35" fmla="*/ 2488368 h 6046908"/>
              <a:gd name="connsiteX36" fmla="*/ 92386 w 4527226"/>
              <a:gd name="connsiteY36" fmla="*/ 2335968 h 6046908"/>
              <a:gd name="connsiteX37" fmla="*/ 221926 w 4527226"/>
              <a:gd name="connsiteY37" fmla="*/ 2175948 h 6046908"/>
              <a:gd name="connsiteX38" fmla="*/ 282886 w 4527226"/>
              <a:gd name="connsiteY38" fmla="*/ 2084508 h 6046908"/>
              <a:gd name="connsiteX39" fmla="*/ 328606 w 4527226"/>
              <a:gd name="connsiteY39" fmla="*/ 1977828 h 6046908"/>
              <a:gd name="connsiteX40" fmla="*/ 359086 w 4527226"/>
              <a:gd name="connsiteY40" fmla="*/ 1871148 h 6046908"/>
              <a:gd name="connsiteX41" fmla="*/ 374326 w 4527226"/>
              <a:gd name="connsiteY41" fmla="*/ 1810188 h 6046908"/>
              <a:gd name="connsiteX42" fmla="*/ 343846 w 4527226"/>
              <a:gd name="connsiteY42" fmla="*/ 1756848 h 6046908"/>
              <a:gd name="connsiteX43" fmla="*/ 328606 w 4527226"/>
              <a:gd name="connsiteY43" fmla="*/ 1680648 h 6046908"/>
              <a:gd name="connsiteX44" fmla="*/ 412426 w 4527226"/>
              <a:gd name="connsiteY44" fmla="*/ 1474908 h 6046908"/>
              <a:gd name="connsiteX45" fmla="*/ 442906 w 4527226"/>
              <a:gd name="connsiteY45" fmla="*/ 1307268 h 6046908"/>
              <a:gd name="connsiteX46" fmla="*/ 465766 w 4527226"/>
              <a:gd name="connsiteY46" fmla="*/ 1192968 h 6046908"/>
              <a:gd name="connsiteX47" fmla="*/ 503866 w 4527226"/>
              <a:gd name="connsiteY47" fmla="*/ 1055808 h 6046908"/>
              <a:gd name="connsiteX48" fmla="*/ 557206 w 4527226"/>
              <a:gd name="connsiteY48" fmla="*/ 888168 h 6046908"/>
              <a:gd name="connsiteX49" fmla="*/ 503866 w 4527226"/>
              <a:gd name="connsiteY49" fmla="*/ 888168 h 6046908"/>
              <a:gd name="connsiteX50" fmla="*/ 412426 w 4527226"/>
              <a:gd name="connsiteY50" fmla="*/ 834828 h 6046908"/>
              <a:gd name="connsiteX51" fmla="*/ 328606 w 4527226"/>
              <a:gd name="connsiteY51" fmla="*/ 789108 h 6046908"/>
              <a:gd name="connsiteX52" fmla="*/ 260026 w 4527226"/>
              <a:gd name="connsiteY52" fmla="*/ 773868 h 6046908"/>
              <a:gd name="connsiteX53" fmla="*/ 214306 w 4527226"/>
              <a:gd name="connsiteY53" fmla="*/ 751008 h 6046908"/>
              <a:gd name="connsiteX54" fmla="*/ 260026 w 4527226"/>
              <a:gd name="connsiteY54" fmla="*/ 674808 h 6046908"/>
              <a:gd name="connsiteX55" fmla="*/ 374326 w 4527226"/>
              <a:gd name="connsiteY55" fmla="*/ 606228 h 6046908"/>
              <a:gd name="connsiteX56" fmla="*/ 557206 w 4527226"/>
              <a:gd name="connsiteY56" fmla="*/ 507168 h 6046908"/>
              <a:gd name="connsiteX57" fmla="*/ 656266 w 4527226"/>
              <a:gd name="connsiteY57" fmla="*/ 423348 h 6046908"/>
              <a:gd name="connsiteX58" fmla="*/ 892486 w 4527226"/>
              <a:gd name="connsiteY58" fmla="*/ 232848 h 6046908"/>
              <a:gd name="connsiteX59" fmla="*/ 1174426 w 4527226"/>
              <a:gd name="connsiteY59" fmla="*/ 80448 h 6046908"/>
              <a:gd name="connsiteX60" fmla="*/ 1593526 w 4527226"/>
              <a:gd name="connsiteY60" fmla="*/ 11868 h 6046908"/>
              <a:gd name="connsiteX61" fmla="*/ 1944046 w 4527226"/>
              <a:gd name="connsiteY61" fmla="*/ 4248 h 6046908"/>
              <a:gd name="connsiteX62" fmla="*/ 2172646 w 4527226"/>
              <a:gd name="connsiteY62" fmla="*/ 4248 h 6046908"/>
              <a:gd name="connsiteX63" fmla="*/ 2393626 w 4527226"/>
              <a:gd name="connsiteY63" fmla="*/ 57588 h 6046908"/>
              <a:gd name="connsiteX64" fmla="*/ 2667946 w 4527226"/>
              <a:gd name="connsiteY64" fmla="*/ 133788 h 6046908"/>
              <a:gd name="connsiteX65" fmla="*/ 2820346 w 4527226"/>
              <a:gd name="connsiteY65" fmla="*/ 202368 h 6046908"/>
              <a:gd name="connsiteX66" fmla="*/ 3102286 w 4527226"/>
              <a:gd name="connsiteY66" fmla="*/ 400488 h 6046908"/>
              <a:gd name="connsiteX67" fmla="*/ 3285166 w 4527226"/>
              <a:gd name="connsiteY67" fmla="*/ 651948 h 6046908"/>
              <a:gd name="connsiteX68" fmla="*/ 3407086 w 4527226"/>
              <a:gd name="connsiteY68" fmla="*/ 918648 h 6046908"/>
              <a:gd name="connsiteX69" fmla="*/ 3475666 w 4527226"/>
              <a:gd name="connsiteY69" fmla="*/ 1238688 h 6046908"/>
              <a:gd name="connsiteX70" fmla="*/ 3506146 w 4527226"/>
              <a:gd name="connsiteY70" fmla="*/ 1543488 h 6046908"/>
              <a:gd name="connsiteX71" fmla="*/ 3506146 w 4527226"/>
              <a:gd name="connsiteY71" fmla="*/ 1962588 h 6046908"/>
              <a:gd name="connsiteX72" fmla="*/ 3338506 w 4527226"/>
              <a:gd name="connsiteY72" fmla="*/ 2305488 h 6046908"/>
              <a:gd name="connsiteX73" fmla="*/ 3254686 w 4527226"/>
              <a:gd name="connsiteY73" fmla="*/ 2473128 h 6046908"/>
              <a:gd name="connsiteX74" fmla="*/ 3132766 w 4527226"/>
              <a:gd name="connsiteY74" fmla="*/ 2663628 h 6046908"/>
              <a:gd name="connsiteX75" fmla="*/ 3071806 w 4527226"/>
              <a:gd name="connsiteY75" fmla="*/ 2838888 h 6046908"/>
              <a:gd name="connsiteX76" fmla="*/ 3064186 w 4527226"/>
              <a:gd name="connsiteY76" fmla="*/ 2915088 h 6046908"/>
              <a:gd name="connsiteX77" fmla="*/ 3018466 w 4527226"/>
              <a:gd name="connsiteY77" fmla="*/ 3014148 h 6046908"/>
              <a:gd name="connsiteX78" fmla="*/ 2980366 w 4527226"/>
              <a:gd name="connsiteY78" fmla="*/ 3082728 h 6046908"/>
              <a:gd name="connsiteX79" fmla="*/ 2957506 w 4527226"/>
              <a:gd name="connsiteY79" fmla="*/ 3120828 h 6046908"/>
              <a:gd name="connsiteX80" fmla="*/ 2957506 w 4527226"/>
              <a:gd name="connsiteY80" fmla="*/ 3555168 h 6046908"/>
              <a:gd name="connsiteX81" fmla="*/ 3010846 w 4527226"/>
              <a:gd name="connsiteY81" fmla="*/ 3539928 h 6046908"/>
              <a:gd name="connsiteX82" fmla="*/ 3109906 w 4527226"/>
              <a:gd name="connsiteY82" fmla="*/ 3570408 h 6046908"/>
              <a:gd name="connsiteX83" fmla="*/ 3140386 w 4527226"/>
              <a:gd name="connsiteY83" fmla="*/ 3631368 h 6046908"/>
              <a:gd name="connsiteX84" fmla="*/ 3117526 w 4527226"/>
              <a:gd name="connsiteY84" fmla="*/ 3738048 h 6046908"/>
              <a:gd name="connsiteX85" fmla="*/ 3125146 w 4527226"/>
              <a:gd name="connsiteY85" fmla="*/ 4103808 h 6046908"/>
              <a:gd name="connsiteX86" fmla="*/ 3163246 w 4527226"/>
              <a:gd name="connsiteY86" fmla="*/ 4157148 h 6046908"/>
              <a:gd name="connsiteX87" fmla="*/ 3201346 w 4527226"/>
              <a:gd name="connsiteY87" fmla="*/ 4164768 h 6046908"/>
              <a:gd name="connsiteX88" fmla="*/ 3231826 w 4527226"/>
              <a:gd name="connsiteY88" fmla="*/ 4172388 h 6046908"/>
              <a:gd name="connsiteX89" fmla="*/ 3285166 w 4527226"/>
              <a:gd name="connsiteY89" fmla="*/ 4294308 h 6046908"/>
              <a:gd name="connsiteX90" fmla="*/ 3300406 w 4527226"/>
              <a:gd name="connsiteY90" fmla="*/ 4347648 h 6046908"/>
              <a:gd name="connsiteX91" fmla="*/ 3330886 w 4527226"/>
              <a:gd name="connsiteY91" fmla="*/ 4408608 h 6046908"/>
              <a:gd name="connsiteX92" fmla="*/ 3551866 w 4527226"/>
              <a:gd name="connsiteY92" fmla="*/ 4644828 h 6046908"/>
              <a:gd name="connsiteX93" fmla="*/ 3887146 w 4527226"/>
              <a:gd name="connsiteY93" fmla="*/ 5025828 h 6046908"/>
              <a:gd name="connsiteX94" fmla="*/ 4100506 w 4527226"/>
              <a:gd name="connsiteY94" fmla="*/ 5300148 h 6046908"/>
              <a:gd name="connsiteX95" fmla="*/ 4367206 w 4527226"/>
              <a:gd name="connsiteY95" fmla="*/ 5726868 h 6046908"/>
              <a:gd name="connsiteX96" fmla="*/ 4527226 w 4527226"/>
              <a:gd name="connsiteY96" fmla="*/ 6046908 h 6046908"/>
              <a:gd name="connsiteX0" fmla="*/ 701986 w 4527226"/>
              <a:gd name="connsiteY0" fmla="*/ 5071548 h 6046908"/>
              <a:gd name="connsiteX1" fmla="*/ 717226 w 4527226"/>
              <a:gd name="connsiteY1" fmla="*/ 5063928 h 6046908"/>
              <a:gd name="connsiteX2" fmla="*/ 709606 w 4527226"/>
              <a:gd name="connsiteY2" fmla="*/ 5025828 h 6046908"/>
              <a:gd name="connsiteX3" fmla="*/ 701986 w 4527226"/>
              <a:gd name="connsiteY3" fmla="*/ 5002968 h 6046908"/>
              <a:gd name="connsiteX4" fmla="*/ 968686 w 4527226"/>
              <a:gd name="connsiteY4" fmla="*/ 4682928 h 6046908"/>
              <a:gd name="connsiteX5" fmla="*/ 961066 w 4527226"/>
              <a:gd name="connsiteY5" fmla="*/ 4644828 h 6046908"/>
              <a:gd name="connsiteX6" fmla="*/ 1342066 w 4527226"/>
              <a:gd name="connsiteY6" fmla="*/ 4172388 h 6046908"/>
              <a:gd name="connsiteX7" fmla="*/ 1258246 w 4527226"/>
              <a:gd name="connsiteY7" fmla="*/ 4012368 h 6046908"/>
              <a:gd name="connsiteX8" fmla="*/ 1204906 w 4527226"/>
              <a:gd name="connsiteY8" fmla="*/ 3928548 h 6046908"/>
              <a:gd name="connsiteX9" fmla="*/ 1174426 w 4527226"/>
              <a:gd name="connsiteY9" fmla="*/ 3768528 h 6046908"/>
              <a:gd name="connsiteX10" fmla="*/ 1151566 w 4527226"/>
              <a:gd name="connsiteY10" fmla="*/ 3699948 h 6046908"/>
              <a:gd name="connsiteX11" fmla="*/ 1143946 w 4527226"/>
              <a:gd name="connsiteY11" fmla="*/ 3669468 h 6046908"/>
              <a:gd name="connsiteX12" fmla="*/ 1067746 w 4527226"/>
              <a:gd name="connsiteY12" fmla="*/ 3661848 h 6046908"/>
              <a:gd name="connsiteX13" fmla="*/ 938206 w 4527226"/>
              <a:gd name="connsiteY13" fmla="*/ 3669468 h 6046908"/>
              <a:gd name="connsiteX14" fmla="*/ 831526 w 4527226"/>
              <a:gd name="connsiteY14" fmla="*/ 3692328 h 6046908"/>
              <a:gd name="connsiteX15" fmla="*/ 610546 w 4527226"/>
              <a:gd name="connsiteY15" fmla="*/ 3738048 h 6046908"/>
              <a:gd name="connsiteX16" fmla="*/ 389566 w 4527226"/>
              <a:gd name="connsiteY16" fmla="*/ 3638988 h 6046908"/>
              <a:gd name="connsiteX17" fmla="*/ 381946 w 4527226"/>
              <a:gd name="connsiteY17" fmla="*/ 3326568 h 6046908"/>
              <a:gd name="connsiteX18" fmla="*/ 420046 w 4527226"/>
              <a:gd name="connsiteY18" fmla="*/ 3227508 h 6046908"/>
              <a:gd name="connsiteX19" fmla="*/ 389566 w 4527226"/>
              <a:gd name="connsiteY19" fmla="*/ 3166548 h 6046908"/>
              <a:gd name="connsiteX20" fmla="*/ 351466 w 4527226"/>
              <a:gd name="connsiteY20" fmla="*/ 3105588 h 6046908"/>
              <a:gd name="connsiteX21" fmla="*/ 397186 w 4527226"/>
              <a:gd name="connsiteY21" fmla="*/ 3021768 h 6046908"/>
              <a:gd name="connsiteX22" fmla="*/ 488626 w 4527226"/>
              <a:gd name="connsiteY22" fmla="*/ 2998908 h 6046908"/>
              <a:gd name="connsiteX23" fmla="*/ 471956 w 4527226"/>
              <a:gd name="connsiteY23" fmla="*/ 2942709 h 6046908"/>
              <a:gd name="connsiteX24" fmla="*/ 435286 w 4527226"/>
              <a:gd name="connsiteY24" fmla="*/ 2930328 h 6046908"/>
              <a:gd name="connsiteX25" fmla="*/ 389566 w 4527226"/>
              <a:gd name="connsiteY25" fmla="*/ 2930328 h 6046908"/>
              <a:gd name="connsiteX26" fmla="*/ 314000 w 4527226"/>
              <a:gd name="connsiteY26" fmla="*/ 2893495 h 6046908"/>
              <a:gd name="connsiteX27" fmla="*/ 320986 w 4527226"/>
              <a:gd name="connsiteY27" fmla="*/ 2846508 h 6046908"/>
              <a:gd name="connsiteX28" fmla="*/ 328606 w 4527226"/>
              <a:gd name="connsiteY28" fmla="*/ 2793168 h 6046908"/>
              <a:gd name="connsiteX29" fmla="*/ 313366 w 4527226"/>
              <a:gd name="connsiteY29" fmla="*/ 2732208 h 6046908"/>
              <a:gd name="connsiteX30" fmla="*/ 267646 w 4527226"/>
              <a:gd name="connsiteY30" fmla="*/ 2671248 h 6046908"/>
              <a:gd name="connsiteX31" fmla="*/ 176206 w 4527226"/>
              <a:gd name="connsiteY31" fmla="*/ 2656008 h 6046908"/>
              <a:gd name="connsiteX32" fmla="*/ 54286 w 4527226"/>
              <a:gd name="connsiteY32" fmla="*/ 2610288 h 6046908"/>
              <a:gd name="connsiteX33" fmla="*/ 7931 w 4527226"/>
              <a:gd name="connsiteY33" fmla="*/ 2563298 h 6046908"/>
              <a:gd name="connsiteX34" fmla="*/ 8566 w 4527226"/>
              <a:gd name="connsiteY34" fmla="*/ 2488368 h 6046908"/>
              <a:gd name="connsiteX35" fmla="*/ 92386 w 4527226"/>
              <a:gd name="connsiteY35" fmla="*/ 2335968 h 6046908"/>
              <a:gd name="connsiteX36" fmla="*/ 221926 w 4527226"/>
              <a:gd name="connsiteY36" fmla="*/ 2175948 h 6046908"/>
              <a:gd name="connsiteX37" fmla="*/ 282886 w 4527226"/>
              <a:gd name="connsiteY37" fmla="*/ 2084508 h 6046908"/>
              <a:gd name="connsiteX38" fmla="*/ 328606 w 4527226"/>
              <a:gd name="connsiteY38" fmla="*/ 1977828 h 6046908"/>
              <a:gd name="connsiteX39" fmla="*/ 359086 w 4527226"/>
              <a:gd name="connsiteY39" fmla="*/ 1871148 h 6046908"/>
              <a:gd name="connsiteX40" fmla="*/ 374326 w 4527226"/>
              <a:gd name="connsiteY40" fmla="*/ 1810188 h 6046908"/>
              <a:gd name="connsiteX41" fmla="*/ 343846 w 4527226"/>
              <a:gd name="connsiteY41" fmla="*/ 1756848 h 6046908"/>
              <a:gd name="connsiteX42" fmla="*/ 328606 w 4527226"/>
              <a:gd name="connsiteY42" fmla="*/ 1680648 h 6046908"/>
              <a:gd name="connsiteX43" fmla="*/ 412426 w 4527226"/>
              <a:gd name="connsiteY43" fmla="*/ 1474908 h 6046908"/>
              <a:gd name="connsiteX44" fmla="*/ 442906 w 4527226"/>
              <a:gd name="connsiteY44" fmla="*/ 1307268 h 6046908"/>
              <a:gd name="connsiteX45" fmla="*/ 465766 w 4527226"/>
              <a:gd name="connsiteY45" fmla="*/ 1192968 h 6046908"/>
              <a:gd name="connsiteX46" fmla="*/ 503866 w 4527226"/>
              <a:gd name="connsiteY46" fmla="*/ 1055808 h 6046908"/>
              <a:gd name="connsiteX47" fmla="*/ 557206 w 4527226"/>
              <a:gd name="connsiteY47" fmla="*/ 888168 h 6046908"/>
              <a:gd name="connsiteX48" fmla="*/ 503866 w 4527226"/>
              <a:gd name="connsiteY48" fmla="*/ 888168 h 6046908"/>
              <a:gd name="connsiteX49" fmla="*/ 412426 w 4527226"/>
              <a:gd name="connsiteY49" fmla="*/ 834828 h 6046908"/>
              <a:gd name="connsiteX50" fmla="*/ 328606 w 4527226"/>
              <a:gd name="connsiteY50" fmla="*/ 789108 h 6046908"/>
              <a:gd name="connsiteX51" fmla="*/ 260026 w 4527226"/>
              <a:gd name="connsiteY51" fmla="*/ 773868 h 6046908"/>
              <a:gd name="connsiteX52" fmla="*/ 214306 w 4527226"/>
              <a:gd name="connsiteY52" fmla="*/ 751008 h 6046908"/>
              <a:gd name="connsiteX53" fmla="*/ 260026 w 4527226"/>
              <a:gd name="connsiteY53" fmla="*/ 674808 h 6046908"/>
              <a:gd name="connsiteX54" fmla="*/ 374326 w 4527226"/>
              <a:gd name="connsiteY54" fmla="*/ 606228 h 6046908"/>
              <a:gd name="connsiteX55" fmla="*/ 557206 w 4527226"/>
              <a:gd name="connsiteY55" fmla="*/ 507168 h 6046908"/>
              <a:gd name="connsiteX56" fmla="*/ 656266 w 4527226"/>
              <a:gd name="connsiteY56" fmla="*/ 423348 h 6046908"/>
              <a:gd name="connsiteX57" fmla="*/ 892486 w 4527226"/>
              <a:gd name="connsiteY57" fmla="*/ 232848 h 6046908"/>
              <a:gd name="connsiteX58" fmla="*/ 1174426 w 4527226"/>
              <a:gd name="connsiteY58" fmla="*/ 80448 h 6046908"/>
              <a:gd name="connsiteX59" fmla="*/ 1593526 w 4527226"/>
              <a:gd name="connsiteY59" fmla="*/ 11868 h 6046908"/>
              <a:gd name="connsiteX60" fmla="*/ 1944046 w 4527226"/>
              <a:gd name="connsiteY60" fmla="*/ 4248 h 6046908"/>
              <a:gd name="connsiteX61" fmla="*/ 2172646 w 4527226"/>
              <a:gd name="connsiteY61" fmla="*/ 4248 h 6046908"/>
              <a:gd name="connsiteX62" fmla="*/ 2393626 w 4527226"/>
              <a:gd name="connsiteY62" fmla="*/ 57588 h 6046908"/>
              <a:gd name="connsiteX63" fmla="*/ 2667946 w 4527226"/>
              <a:gd name="connsiteY63" fmla="*/ 133788 h 6046908"/>
              <a:gd name="connsiteX64" fmla="*/ 2820346 w 4527226"/>
              <a:gd name="connsiteY64" fmla="*/ 202368 h 6046908"/>
              <a:gd name="connsiteX65" fmla="*/ 3102286 w 4527226"/>
              <a:gd name="connsiteY65" fmla="*/ 400488 h 6046908"/>
              <a:gd name="connsiteX66" fmla="*/ 3285166 w 4527226"/>
              <a:gd name="connsiteY66" fmla="*/ 651948 h 6046908"/>
              <a:gd name="connsiteX67" fmla="*/ 3407086 w 4527226"/>
              <a:gd name="connsiteY67" fmla="*/ 918648 h 6046908"/>
              <a:gd name="connsiteX68" fmla="*/ 3475666 w 4527226"/>
              <a:gd name="connsiteY68" fmla="*/ 1238688 h 6046908"/>
              <a:gd name="connsiteX69" fmla="*/ 3506146 w 4527226"/>
              <a:gd name="connsiteY69" fmla="*/ 1543488 h 6046908"/>
              <a:gd name="connsiteX70" fmla="*/ 3506146 w 4527226"/>
              <a:gd name="connsiteY70" fmla="*/ 1962588 h 6046908"/>
              <a:gd name="connsiteX71" fmla="*/ 3338506 w 4527226"/>
              <a:gd name="connsiteY71" fmla="*/ 2305488 h 6046908"/>
              <a:gd name="connsiteX72" fmla="*/ 3254686 w 4527226"/>
              <a:gd name="connsiteY72" fmla="*/ 2473128 h 6046908"/>
              <a:gd name="connsiteX73" fmla="*/ 3132766 w 4527226"/>
              <a:gd name="connsiteY73" fmla="*/ 2663628 h 6046908"/>
              <a:gd name="connsiteX74" fmla="*/ 3071806 w 4527226"/>
              <a:gd name="connsiteY74" fmla="*/ 2838888 h 6046908"/>
              <a:gd name="connsiteX75" fmla="*/ 3064186 w 4527226"/>
              <a:gd name="connsiteY75" fmla="*/ 2915088 h 6046908"/>
              <a:gd name="connsiteX76" fmla="*/ 3018466 w 4527226"/>
              <a:gd name="connsiteY76" fmla="*/ 3014148 h 6046908"/>
              <a:gd name="connsiteX77" fmla="*/ 2980366 w 4527226"/>
              <a:gd name="connsiteY77" fmla="*/ 3082728 h 6046908"/>
              <a:gd name="connsiteX78" fmla="*/ 2957506 w 4527226"/>
              <a:gd name="connsiteY78" fmla="*/ 3120828 h 6046908"/>
              <a:gd name="connsiteX79" fmla="*/ 2957506 w 4527226"/>
              <a:gd name="connsiteY79" fmla="*/ 3555168 h 6046908"/>
              <a:gd name="connsiteX80" fmla="*/ 3010846 w 4527226"/>
              <a:gd name="connsiteY80" fmla="*/ 3539928 h 6046908"/>
              <a:gd name="connsiteX81" fmla="*/ 3109906 w 4527226"/>
              <a:gd name="connsiteY81" fmla="*/ 3570408 h 6046908"/>
              <a:gd name="connsiteX82" fmla="*/ 3140386 w 4527226"/>
              <a:gd name="connsiteY82" fmla="*/ 3631368 h 6046908"/>
              <a:gd name="connsiteX83" fmla="*/ 3117526 w 4527226"/>
              <a:gd name="connsiteY83" fmla="*/ 3738048 h 6046908"/>
              <a:gd name="connsiteX84" fmla="*/ 3125146 w 4527226"/>
              <a:gd name="connsiteY84" fmla="*/ 4103808 h 6046908"/>
              <a:gd name="connsiteX85" fmla="*/ 3163246 w 4527226"/>
              <a:gd name="connsiteY85" fmla="*/ 4157148 h 6046908"/>
              <a:gd name="connsiteX86" fmla="*/ 3201346 w 4527226"/>
              <a:gd name="connsiteY86" fmla="*/ 4164768 h 6046908"/>
              <a:gd name="connsiteX87" fmla="*/ 3231826 w 4527226"/>
              <a:gd name="connsiteY87" fmla="*/ 4172388 h 6046908"/>
              <a:gd name="connsiteX88" fmla="*/ 3285166 w 4527226"/>
              <a:gd name="connsiteY88" fmla="*/ 4294308 h 6046908"/>
              <a:gd name="connsiteX89" fmla="*/ 3300406 w 4527226"/>
              <a:gd name="connsiteY89" fmla="*/ 4347648 h 6046908"/>
              <a:gd name="connsiteX90" fmla="*/ 3330886 w 4527226"/>
              <a:gd name="connsiteY90" fmla="*/ 4408608 h 6046908"/>
              <a:gd name="connsiteX91" fmla="*/ 3551866 w 4527226"/>
              <a:gd name="connsiteY91" fmla="*/ 4644828 h 6046908"/>
              <a:gd name="connsiteX92" fmla="*/ 3887146 w 4527226"/>
              <a:gd name="connsiteY92" fmla="*/ 5025828 h 6046908"/>
              <a:gd name="connsiteX93" fmla="*/ 4100506 w 4527226"/>
              <a:gd name="connsiteY93" fmla="*/ 5300148 h 6046908"/>
              <a:gd name="connsiteX94" fmla="*/ 4367206 w 4527226"/>
              <a:gd name="connsiteY94" fmla="*/ 5726868 h 6046908"/>
              <a:gd name="connsiteX95" fmla="*/ 4527226 w 4527226"/>
              <a:gd name="connsiteY95" fmla="*/ 6046908 h 6046908"/>
              <a:gd name="connsiteX0" fmla="*/ 717226 w 4527226"/>
              <a:gd name="connsiteY0" fmla="*/ 5063928 h 6046908"/>
              <a:gd name="connsiteX1" fmla="*/ 709606 w 4527226"/>
              <a:gd name="connsiteY1" fmla="*/ 5025828 h 6046908"/>
              <a:gd name="connsiteX2" fmla="*/ 701986 w 4527226"/>
              <a:gd name="connsiteY2" fmla="*/ 5002968 h 6046908"/>
              <a:gd name="connsiteX3" fmla="*/ 968686 w 4527226"/>
              <a:gd name="connsiteY3" fmla="*/ 4682928 h 6046908"/>
              <a:gd name="connsiteX4" fmla="*/ 961066 w 4527226"/>
              <a:gd name="connsiteY4" fmla="*/ 4644828 h 6046908"/>
              <a:gd name="connsiteX5" fmla="*/ 1342066 w 4527226"/>
              <a:gd name="connsiteY5" fmla="*/ 4172388 h 6046908"/>
              <a:gd name="connsiteX6" fmla="*/ 1258246 w 4527226"/>
              <a:gd name="connsiteY6" fmla="*/ 4012368 h 6046908"/>
              <a:gd name="connsiteX7" fmla="*/ 1204906 w 4527226"/>
              <a:gd name="connsiteY7" fmla="*/ 3928548 h 6046908"/>
              <a:gd name="connsiteX8" fmla="*/ 1174426 w 4527226"/>
              <a:gd name="connsiteY8" fmla="*/ 3768528 h 6046908"/>
              <a:gd name="connsiteX9" fmla="*/ 1151566 w 4527226"/>
              <a:gd name="connsiteY9" fmla="*/ 3699948 h 6046908"/>
              <a:gd name="connsiteX10" fmla="*/ 1143946 w 4527226"/>
              <a:gd name="connsiteY10" fmla="*/ 3669468 h 6046908"/>
              <a:gd name="connsiteX11" fmla="*/ 1067746 w 4527226"/>
              <a:gd name="connsiteY11" fmla="*/ 3661848 h 6046908"/>
              <a:gd name="connsiteX12" fmla="*/ 938206 w 4527226"/>
              <a:gd name="connsiteY12" fmla="*/ 3669468 h 6046908"/>
              <a:gd name="connsiteX13" fmla="*/ 831526 w 4527226"/>
              <a:gd name="connsiteY13" fmla="*/ 3692328 h 6046908"/>
              <a:gd name="connsiteX14" fmla="*/ 610546 w 4527226"/>
              <a:gd name="connsiteY14" fmla="*/ 3738048 h 6046908"/>
              <a:gd name="connsiteX15" fmla="*/ 389566 w 4527226"/>
              <a:gd name="connsiteY15" fmla="*/ 3638988 h 6046908"/>
              <a:gd name="connsiteX16" fmla="*/ 381946 w 4527226"/>
              <a:gd name="connsiteY16" fmla="*/ 3326568 h 6046908"/>
              <a:gd name="connsiteX17" fmla="*/ 420046 w 4527226"/>
              <a:gd name="connsiteY17" fmla="*/ 3227508 h 6046908"/>
              <a:gd name="connsiteX18" fmla="*/ 389566 w 4527226"/>
              <a:gd name="connsiteY18" fmla="*/ 3166548 h 6046908"/>
              <a:gd name="connsiteX19" fmla="*/ 351466 w 4527226"/>
              <a:gd name="connsiteY19" fmla="*/ 3105588 h 6046908"/>
              <a:gd name="connsiteX20" fmla="*/ 397186 w 4527226"/>
              <a:gd name="connsiteY20" fmla="*/ 3021768 h 6046908"/>
              <a:gd name="connsiteX21" fmla="*/ 488626 w 4527226"/>
              <a:gd name="connsiteY21" fmla="*/ 2998908 h 6046908"/>
              <a:gd name="connsiteX22" fmla="*/ 471956 w 4527226"/>
              <a:gd name="connsiteY22" fmla="*/ 2942709 h 6046908"/>
              <a:gd name="connsiteX23" fmla="*/ 435286 w 4527226"/>
              <a:gd name="connsiteY23" fmla="*/ 2930328 h 6046908"/>
              <a:gd name="connsiteX24" fmla="*/ 389566 w 4527226"/>
              <a:gd name="connsiteY24" fmla="*/ 2930328 h 6046908"/>
              <a:gd name="connsiteX25" fmla="*/ 314000 w 4527226"/>
              <a:gd name="connsiteY25" fmla="*/ 2893495 h 6046908"/>
              <a:gd name="connsiteX26" fmla="*/ 320986 w 4527226"/>
              <a:gd name="connsiteY26" fmla="*/ 2846508 h 6046908"/>
              <a:gd name="connsiteX27" fmla="*/ 328606 w 4527226"/>
              <a:gd name="connsiteY27" fmla="*/ 2793168 h 6046908"/>
              <a:gd name="connsiteX28" fmla="*/ 313366 w 4527226"/>
              <a:gd name="connsiteY28" fmla="*/ 2732208 h 6046908"/>
              <a:gd name="connsiteX29" fmla="*/ 267646 w 4527226"/>
              <a:gd name="connsiteY29" fmla="*/ 2671248 h 6046908"/>
              <a:gd name="connsiteX30" fmla="*/ 176206 w 4527226"/>
              <a:gd name="connsiteY30" fmla="*/ 2656008 h 6046908"/>
              <a:gd name="connsiteX31" fmla="*/ 54286 w 4527226"/>
              <a:gd name="connsiteY31" fmla="*/ 2610288 h 6046908"/>
              <a:gd name="connsiteX32" fmla="*/ 7931 w 4527226"/>
              <a:gd name="connsiteY32" fmla="*/ 2563298 h 6046908"/>
              <a:gd name="connsiteX33" fmla="*/ 8566 w 4527226"/>
              <a:gd name="connsiteY33" fmla="*/ 2488368 h 6046908"/>
              <a:gd name="connsiteX34" fmla="*/ 92386 w 4527226"/>
              <a:gd name="connsiteY34" fmla="*/ 2335968 h 6046908"/>
              <a:gd name="connsiteX35" fmla="*/ 221926 w 4527226"/>
              <a:gd name="connsiteY35" fmla="*/ 2175948 h 6046908"/>
              <a:gd name="connsiteX36" fmla="*/ 282886 w 4527226"/>
              <a:gd name="connsiteY36" fmla="*/ 2084508 h 6046908"/>
              <a:gd name="connsiteX37" fmla="*/ 328606 w 4527226"/>
              <a:gd name="connsiteY37" fmla="*/ 1977828 h 6046908"/>
              <a:gd name="connsiteX38" fmla="*/ 359086 w 4527226"/>
              <a:gd name="connsiteY38" fmla="*/ 1871148 h 6046908"/>
              <a:gd name="connsiteX39" fmla="*/ 374326 w 4527226"/>
              <a:gd name="connsiteY39" fmla="*/ 1810188 h 6046908"/>
              <a:gd name="connsiteX40" fmla="*/ 343846 w 4527226"/>
              <a:gd name="connsiteY40" fmla="*/ 1756848 h 6046908"/>
              <a:gd name="connsiteX41" fmla="*/ 328606 w 4527226"/>
              <a:gd name="connsiteY41" fmla="*/ 1680648 h 6046908"/>
              <a:gd name="connsiteX42" fmla="*/ 412426 w 4527226"/>
              <a:gd name="connsiteY42" fmla="*/ 1474908 h 6046908"/>
              <a:gd name="connsiteX43" fmla="*/ 442906 w 4527226"/>
              <a:gd name="connsiteY43" fmla="*/ 1307268 h 6046908"/>
              <a:gd name="connsiteX44" fmla="*/ 465766 w 4527226"/>
              <a:gd name="connsiteY44" fmla="*/ 1192968 h 6046908"/>
              <a:gd name="connsiteX45" fmla="*/ 503866 w 4527226"/>
              <a:gd name="connsiteY45" fmla="*/ 1055808 h 6046908"/>
              <a:gd name="connsiteX46" fmla="*/ 557206 w 4527226"/>
              <a:gd name="connsiteY46" fmla="*/ 888168 h 6046908"/>
              <a:gd name="connsiteX47" fmla="*/ 503866 w 4527226"/>
              <a:gd name="connsiteY47" fmla="*/ 888168 h 6046908"/>
              <a:gd name="connsiteX48" fmla="*/ 412426 w 4527226"/>
              <a:gd name="connsiteY48" fmla="*/ 834828 h 6046908"/>
              <a:gd name="connsiteX49" fmla="*/ 328606 w 4527226"/>
              <a:gd name="connsiteY49" fmla="*/ 789108 h 6046908"/>
              <a:gd name="connsiteX50" fmla="*/ 260026 w 4527226"/>
              <a:gd name="connsiteY50" fmla="*/ 773868 h 6046908"/>
              <a:gd name="connsiteX51" fmla="*/ 214306 w 4527226"/>
              <a:gd name="connsiteY51" fmla="*/ 751008 h 6046908"/>
              <a:gd name="connsiteX52" fmla="*/ 260026 w 4527226"/>
              <a:gd name="connsiteY52" fmla="*/ 674808 h 6046908"/>
              <a:gd name="connsiteX53" fmla="*/ 374326 w 4527226"/>
              <a:gd name="connsiteY53" fmla="*/ 606228 h 6046908"/>
              <a:gd name="connsiteX54" fmla="*/ 557206 w 4527226"/>
              <a:gd name="connsiteY54" fmla="*/ 507168 h 6046908"/>
              <a:gd name="connsiteX55" fmla="*/ 656266 w 4527226"/>
              <a:gd name="connsiteY55" fmla="*/ 423348 h 6046908"/>
              <a:gd name="connsiteX56" fmla="*/ 892486 w 4527226"/>
              <a:gd name="connsiteY56" fmla="*/ 232848 h 6046908"/>
              <a:gd name="connsiteX57" fmla="*/ 1174426 w 4527226"/>
              <a:gd name="connsiteY57" fmla="*/ 80448 h 6046908"/>
              <a:gd name="connsiteX58" fmla="*/ 1593526 w 4527226"/>
              <a:gd name="connsiteY58" fmla="*/ 11868 h 6046908"/>
              <a:gd name="connsiteX59" fmla="*/ 1944046 w 4527226"/>
              <a:gd name="connsiteY59" fmla="*/ 4248 h 6046908"/>
              <a:gd name="connsiteX60" fmla="*/ 2172646 w 4527226"/>
              <a:gd name="connsiteY60" fmla="*/ 4248 h 6046908"/>
              <a:gd name="connsiteX61" fmla="*/ 2393626 w 4527226"/>
              <a:gd name="connsiteY61" fmla="*/ 57588 h 6046908"/>
              <a:gd name="connsiteX62" fmla="*/ 2667946 w 4527226"/>
              <a:gd name="connsiteY62" fmla="*/ 133788 h 6046908"/>
              <a:gd name="connsiteX63" fmla="*/ 2820346 w 4527226"/>
              <a:gd name="connsiteY63" fmla="*/ 202368 h 6046908"/>
              <a:gd name="connsiteX64" fmla="*/ 3102286 w 4527226"/>
              <a:gd name="connsiteY64" fmla="*/ 400488 h 6046908"/>
              <a:gd name="connsiteX65" fmla="*/ 3285166 w 4527226"/>
              <a:gd name="connsiteY65" fmla="*/ 651948 h 6046908"/>
              <a:gd name="connsiteX66" fmla="*/ 3407086 w 4527226"/>
              <a:gd name="connsiteY66" fmla="*/ 918648 h 6046908"/>
              <a:gd name="connsiteX67" fmla="*/ 3475666 w 4527226"/>
              <a:gd name="connsiteY67" fmla="*/ 1238688 h 6046908"/>
              <a:gd name="connsiteX68" fmla="*/ 3506146 w 4527226"/>
              <a:gd name="connsiteY68" fmla="*/ 1543488 h 6046908"/>
              <a:gd name="connsiteX69" fmla="*/ 3506146 w 4527226"/>
              <a:gd name="connsiteY69" fmla="*/ 1962588 h 6046908"/>
              <a:gd name="connsiteX70" fmla="*/ 3338506 w 4527226"/>
              <a:gd name="connsiteY70" fmla="*/ 2305488 h 6046908"/>
              <a:gd name="connsiteX71" fmla="*/ 3254686 w 4527226"/>
              <a:gd name="connsiteY71" fmla="*/ 2473128 h 6046908"/>
              <a:gd name="connsiteX72" fmla="*/ 3132766 w 4527226"/>
              <a:gd name="connsiteY72" fmla="*/ 2663628 h 6046908"/>
              <a:gd name="connsiteX73" fmla="*/ 3071806 w 4527226"/>
              <a:gd name="connsiteY73" fmla="*/ 2838888 h 6046908"/>
              <a:gd name="connsiteX74" fmla="*/ 3064186 w 4527226"/>
              <a:gd name="connsiteY74" fmla="*/ 2915088 h 6046908"/>
              <a:gd name="connsiteX75" fmla="*/ 3018466 w 4527226"/>
              <a:gd name="connsiteY75" fmla="*/ 3014148 h 6046908"/>
              <a:gd name="connsiteX76" fmla="*/ 2980366 w 4527226"/>
              <a:gd name="connsiteY76" fmla="*/ 3082728 h 6046908"/>
              <a:gd name="connsiteX77" fmla="*/ 2957506 w 4527226"/>
              <a:gd name="connsiteY77" fmla="*/ 3120828 h 6046908"/>
              <a:gd name="connsiteX78" fmla="*/ 2957506 w 4527226"/>
              <a:gd name="connsiteY78" fmla="*/ 3555168 h 6046908"/>
              <a:gd name="connsiteX79" fmla="*/ 3010846 w 4527226"/>
              <a:gd name="connsiteY79" fmla="*/ 3539928 h 6046908"/>
              <a:gd name="connsiteX80" fmla="*/ 3109906 w 4527226"/>
              <a:gd name="connsiteY80" fmla="*/ 3570408 h 6046908"/>
              <a:gd name="connsiteX81" fmla="*/ 3140386 w 4527226"/>
              <a:gd name="connsiteY81" fmla="*/ 3631368 h 6046908"/>
              <a:gd name="connsiteX82" fmla="*/ 3117526 w 4527226"/>
              <a:gd name="connsiteY82" fmla="*/ 3738048 h 6046908"/>
              <a:gd name="connsiteX83" fmla="*/ 3125146 w 4527226"/>
              <a:gd name="connsiteY83" fmla="*/ 4103808 h 6046908"/>
              <a:gd name="connsiteX84" fmla="*/ 3163246 w 4527226"/>
              <a:gd name="connsiteY84" fmla="*/ 4157148 h 6046908"/>
              <a:gd name="connsiteX85" fmla="*/ 3201346 w 4527226"/>
              <a:gd name="connsiteY85" fmla="*/ 4164768 h 6046908"/>
              <a:gd name="connsiteX86" fmla="*/ 3231826 w 4527226"/>
              <a:gd name="connsiteY86" fmla="*/ 4172388 h 6046908"/>
              <a:gd name="connsiteX87" fmla="*/ 3285166 w 4527226"/>
              <a:gd name="connsiteY87" fmla="*/ 4294308 h 6046908"/>
              <a:gd name="connsiteX88" fmla="*/ 3300406 w 4527226"/>
              <a:gd name="connsiteY88" fmla="*/ 4347648 h 6046908"/>
              <a:gd name="connsiteX89" fmla="*/ 3330886 w 4527226"/>
              <a:gd name="connsiteY89" fmla="*/ 4408608 h 6046908"/>
              <a:gd name="connsiteX90" fmla="*/ 3551866 w 4527226"/>
              <a:gd name="connsiteY90" fmla="*/ 4644828 h 6046908"/>
              <a:gd name="connsiteX91" fmla="*/ 3887146 w 4527226"/>
              <a:gd name="connsiteY91" fmla="*/ 5025828 h 6046908"/>
              <a:gd name="connsiteX92" fmla="*/ 4100506 w 4527226"/>
              <a:gd name="connsiteY92" fmla="*/ 5300148 h 6046908"/>
              <a:gd name="connsiteX93" fmla="*/ 4367206 w 4527226"/>
              <a:gd name="connsiteY93" fmla="*/ 5726868 h 6046908"/>
              <a:gd name="connsiteX94" fmla="*/ 4527226 w 4527226"/>
              <a:gd name="connsiteY94" fmla="*/ 6046908 h 6046908"/>
              <a:gd name="connsiteX0" fmla="*/ 709606 w 4527226"/>
              <a:gd name="connsiteY0" fmla="*/ 5025828 h 6046908"/>
              <a:gd name="connsiteX1" fmla="*/ 701986 w 4527226"/>
              <a:gd name="connsiteY1" fmla="*/ 5002968 h 6046908"/>
              <a:gd name="connsiteX2" fmla="*/ 968686 w 4527226"/>
              <a:gd name="connsiteY2" fmla="*/ 4682928 h 6046908"/>
              <a:gd name="connsiteX3" fmla="*/ 961066 w 4527226"/>
              <a:gd name="connsiteY3" fmla="*/ 4644828 h 6046908"/>
              <a:gd name="connsiteX4" fmla="*/ 1342066 w 4527226"/>
              <a:gd name="connsiteY4" fmla="*/ 4172388 h 6046908"/>
              <a:gd name="connsiteX5" fmla="*/ 1258246 w 4527226"/>
              <a:gd name="connsiteY5" fmla="*/ 4012368 h 6046908"/>
              <a:gd name="connsiteX6" fmla="*/ 1204906 w 4527226"/>
              <a:gd name="connsiteY6" fmla="*/ 3928548 h 6046908"/>
              <a:gd name="connsiteX7" fmla="*/ 1174426 w 4527226"/>
              <a:gd name="connsiteY7" fmla="*/ 3768528 h 6046908"/>
              <a:gd name="connsiteX8" fmla="*/ 1151566 w 4527226"/>
              <a:gd name="connsiteY8" fmla="*/ 3699948 h 6046908"/>
              <a:gd name="connsiteX9" fmla="*/ 1143946 w 4527226"/>
              <a:gd name="connsiteY9" fmla="*/ 3669468 h 6046908"/>
              <a:gd name="connsiteX10" fmla="*/ 1067746 w 4527226"/>
              <a:gd name="connsiteY10" fmla="*/ 3661848 h 6046908"/>
              <a:gd name="connsiteX11" fmla="*/ 938206 w 4527226"/>
              <a:gd name="connsiteY11" fmla="*/ 3669468 h 6046908"/>
              <a:gd name="connsiteX12" fmla="*/ 831526 w 4527226"/>
              <a:gd name="connsiteY12" fmla="*/ 3692328 h 6046908"/>
              <a:gd name="connsiteX13" fmla="*/ 610546 w 4527226"/>
              <a:gd name="connsiteY13" fmla="*/ 3738048 h 6046908"/>
              <a:gd name="connsiteX14" fmla="*/ 389566 w 4527226"/>
              <a:gd name="connsiteY14" fmla="*/ 3638988 h 6046908"/>
              <a:gd name="connsiteX15" fmla="*/ 381946 w 4527226"/>
              <a:gd name="connsiteY15" fmla="*/ 3326568 h 6046908"/>
              <a:gd name="connsiteX16" fmla="*/ 420046 w 4527226"/>
              <a:gd name="connsiteY16" fmla="*/ 3227508 h 6046908"/>
              <a:gd name="connsiteX17" fmla="*/ 389566 w 4527226"/>
              <a:gd name="connsiteY17" fmla="*/ 3166548 h 6046908"/>
              <a:gd name="connsiteX18" fmla="*/ 351466 w 4527226"/>
              <a:gd name="connsiteY18" fmla="*/ 3105588 h 6046908"/>
              <a:gd name="connsiteX19" fmla="*/ 397186 w 4527226"/>
              <a:gd name="connsiteY19" fmla="*/ 3021768 h 6046908"/>
              <a:gd name="connsiteX20" fmla="*/ 488626 w 4527226"/>
              <a:gd name="connsiteY20" fmla="*/ 2998908 h 6046908"/>
              <a:gd name="connsiteX21" fmla="*/ 471956 w 4527226"/>
              <a:gd name="connsiteY21" fmla="*/ 2942709 h 6046908"/>
              <a:gd name="connsiteX22" fmla="*/ 435286 w 4527226"/>
              <a:gd name="connsiteY22" fmla="*/ 2930328 h 6046908"/>
              <a:gd name="connsiteX23" fmla="*/ 389566 w 4527226"/>
              <a:gd name="connsiteY23" fmla="*/ 2930328 h 6046908"/>
              <a:gd name="connsiteX24" fmla="*/ 314000 w 4527226"/>
              <a:gd name="connsiteY24" fmla="*/ 2893495 h 6046908"/>
              <a:gd name="connsiteX25" fmla="*/ 320986 w 4527226"/>
              <a:gd name="connsiteY25" fmla="*/ 2846508 h 6046908"/>
              <a:gd name="connsiteX26" fmla="*/ 328606 w 4527226"/>
              <a:gd name="connsiteY26" fmla="*/ 2793168 h 6046908"/>
              <a:gd name="connsiteX27" fmla="*/ 313366 w 4527226"/>
              <a:gd name="connsiteY27" fmla="*/ 2732208 h 6046908"/>
              <a:gd name="connsiteX28" fmla="*/ 267646 w 4527226"/>
              <a:gd name="connsiteY28" fmla="*/ 2671248 h 6046908"/>
              <a:gd name="connsiteX29" fmla="*/ 176206 w 4527226"/>
              <a:gd name="connsiteY29" fmla="*/ 2656008 h 6046908"/>
              <a:gd name="connsiteX30" fmla="*/ 54286 w 4527226"/>
              <a:gd name="connsiteY30" fmla="*/ 2610288 h 6046908"/>
              <a:gd name="connsiteX31" fmla="*/ 7931 w 4527226"/>
              <a:gd name="connsiteY31" fmla="*/ 2563298 h 6046908"/>
              <a:gd name="connsiteX32" fmla="*/ 8566 w 4527226"/>
              <a:gd name="connsiteY32" fmla="*/ 2488368 h 6046908"/>
              <a:gd name="connsiteX33" fmla="*/ 92386 w 4527226"/>
              <a:gd name="connsiteY33" fmla="*/ 2335968 h 6046908"/>
              <a:gd name="connsiteX34" fmla="*/ 221926 w 4527226"/>
              <a:gd name="connsiteY34" fmla="*/ 2175948 h 6046908"/>
              <a:gd name="connsiteX35" fmla="*/ 282886 w 4527226"/>
              <a:gd name="connsiteY35" fmla="*/ 2084508 h 6046908"/>
              <a:gd name="connsiteX36" fmla="*/ 328606 w 4527226"/>
              <a:gd name="connsiteY36" fmla="*/ 1977828 h 6046908"/>
              <a:gd name="connsiteX37" fmla="*/ 359086 w 4527226"/>
              <a:gd name="connsiteY37" fmla="*/ 1871148 h 6046908"/>
              <a:gd name="connsiteX38" fmla="*/ 374326 w 4527226"/>
              <a:gd name="connsiteY38" fmla="*/ 1810188 h 6046908"/>
              <a:gd name="connsiteX39" fmla="*/ 343846 w 4527226"/>
              <a:gd name="connsiteY39" fmla="*/ 1756848 h 6046908"/>
              <a:gd name="connsiteX40" fmla="*/ 328606 w 4527226"/>
              <a:gd name="connsiteY40" fmla="*/ 1680648 h 6046908"/>
              <a:gd name="connsiteX41" fmla="*/ 412426 w 4527226"/>
              <a:gd name="connsiteY41" fmla="*/ 1474908 h 6046908"/>
              <a:gd name="connsiteX42" fmla="*/ 442906 w 4527226"/>
              <a:gd name="connsiteY42" fmla="*/ 1307268 h 6046908"/>
              <a:gd name="connsiteX43" fmla="*/ 465766 w 4527226"/>
              <a:gd name="connsiteY43" fmla="*/ 1192968 h 6046908"/>
              <a:gd name="connsiteX44" fmla="*/ 503866 w 4527226"/>
              <a:gd name="connsiteY44" fmla="*/ 1055808 h 6046908"/>
              <a:gd name="connsiteX45" fmla="*/ 557206 w 4527226"/>
              <a:gd name="connsiteY45" fmla="*/ 888168 h 6046908"/>
              <a:gd name="connsiteX46" fmla="*/ 503866 w 4527226"/>
              <a:gd name="connsiteY46" fmla="*/ 888168 h 6046908"/>
              <a:gd name="connsiteX47" fmla="*/ 412426 w 4527226"/>
              <a:gd name="connsiteY47" fmla="*/ 834828 h 6046908"/>
              <a:gd name="connsiteX48" fmla="*/ 328606 w 4527226"/>
              <a:gd name="connsiteY48" fmla="*/ 789108 h 6046908"/>
              <a:gd name="connsiteX49" fmla="*/ 260026 w 4527226"/>
              <a:gd name="connsiteY49" fmla="*/ 773868 h 6046908"/>
              <a:gd name="connsiteX50" fmla="*/ 214306 w 4527226"/>
              <a:gd name="connsiteY50" fmla="*/ 751008 h 6046908"/>
              <a:gd name="connsiteX51" fmla="*/ 260026 w 4527226"/>
              <a:gd name="connsiteY51" fmla="*/ 674808 h 6046908"/>
              <a:gd name="connsiteX52" fmla="*/ 374326 w 4527226"/>
              <a:gd name="connsiteY52" fmla="*/ 606228 h 6046908"/>
              <a:gd name="connsiteX53" fmla="*/ 557206 w 4527226"/>
              <a:gd name="connsiteY53" fmla="*/ 507168 h 6046908"/>
              <a:gd name="connsiteX54" fmla="*/ 656266 w 4527226"/>
              <a:gd name="connsiteY54" fmla="*/ 423348 h 6046908"/>
              <a:gd name="connsiteX55" fmla="*/ 892486 w 4527226"/>
              <a:gd name="connsiteY55" fmla="*/ 232848 h 6046908"/>
              <a:gd name="connsiteX56" fmla="*/ 1174426 w 4527226"/>
              <a:gd name="connsiteY56" fmla="*/ 80448 h 6046908"/>
              <a:gd name="connsiteX57" fmla="*/ 1593526 w 4527226"/>
              <a:gd name="connsiteY57" fmla="*/ 11868 h 6046908"/>
              <a:gd name="connsiteX58" fmla="*/ 1944046 w 4527226"/>
              <a:gd name="connsiteY58" fmla="*/ 4248 h 6046908"/>
              <a:gd name="connsiteX59" fmla="*/ 2172646 w 4527226"/>
              <a:gd name="connsiteY59" fmla="*/ 4248 h 6046908"/>
              <a:gd name="connsiteX60" fmla="*/ 2393626 w 4527226"/>
              <a:gd name="connsiteY60" fmla="*/ 57588 h 6046908"/>
              <a:gd name="connsiteX61" fmla="*/ 2667946 w 4527226"/>
              <a:gd name="connsiteY61" fmla="*/ 133788 h 6046908"/>
              <a:gd name="connsiteX62" fmla="*/ 2820346 w 4527226"/>
              <a:gd name="connsiteY62" fmla="*/ 202368 h 6046908"/>
              <a:gd name="connsiteX63" fmla="*/ 3102286 w 4527226"/>
              <a:gd name="connsiteY63" fmla="*/ 400488 h 6046908"/>
              <a:gd name="connsiteX64" fmla="*/ 3285166 w 4527226"/>
              <a:gd name="connsiteY64" fmla="*/ 651948 h 6046908"/>
              <a:gd name="connsiteX65" fmla="*/ 3407086 w 4527226"/>
              <a:gd name="connsiteY65" fmla="*/ 918648 h 6046908"/>
              <a:gd name="connsiteX66" fmla="*/ 3475666 w 4527226"/>
              <a:gd name="connsiteY66" fmla="*/ 1238688 h 6046908"/>
              <a:gd name="connsiteX67" fmla="*/ 3506146 w 4527226"/>
              <a:gd name="connsiteY67" fmla="*/ 1543488 h 6046908"/>
              <a:gd name="connsiteX68" fmla="*/ 3506146 w 4527226"/>
              <a:gd name="connsiteY68" fmla="*/ 1962588 h 6046908"/>
              <a:gd name="connsiteX69" fmla="*/ 3338506 w 4527226"/>
              <a:gd name="connsiteY69" fmla="*/ 2305488 h 6046908"/>
              <a:gd name="connsiteX70" fmla="*/ 3254686 w 4527226"/>
              <a:gd name="connsiteY70" fmla="*/ 2473128 h 6046908"/>
              <a:gd name="connsiteX71" fmla="*/ 3132766 w 4527226"/>
              <a:gd name="connsiteY71" fmla="*/ 2663628 h 6046908"/>
              <a:gd name="connsiteX72" fmla="*/ 3071806 w 4527226"/>
              <a:gd name="connsiteY72" fmla="*/ 2838888 h 6046908"/>
              <a:gd name="connsiteX73" fmla="*/ 3064186 w 4527226"/>
              <a:gd name="connsiteY73" fmla="*/ 2915088 h 6046908"/>
              <a:gd name="connsiteX74" fmla="*/ 3018466 w 4527226"/>
              <a:gd name="connsiteY74" fmla="*/ 3014148 h 6046908"/>
              <a:gd name="connsiteX75" fmla="*/ 2980366 w 4527226"/>
              <a:gd name="connsiteY75" fmla="*/ 3082728 h 6046908"/>
              <a:gd name="connsiteX76" fmla="*/ 2957506 w 4527226"/>
              <a:gd name="connsiteY76" fmla="*/ 3120828 h 6046908"/>
              <a:gd name="connsiteX77" fmla="*/ 2957506 w 4527226"/>
              <a:gd name="connsiteY77" fmla="*/ 3555168 h 6046908"/>
              <a:gd name="connsiteX78" fmla="*/ 3010846 w 4527226"/>
              <a:gd name="connsiteY78" fmla="*/ 3539928 h 6046908"/>
              <a:gd name="connsiteX79" fmla="*/ 3109906 w 4527226"/>
              <a:gd name="connsiteY79" fmla="*/ 3570408 h 6046908"/>
              <a:gd name="connsiteX80" fmla="*/ 3140386 w 4527226"/>
              <a:gd name="connsiteY80" fmla="*/ 3631368 h 6046908"/>
              <a:gd name="connsiteX81" fmla="*/ 3117526 w 4527226"/>
              <a:gd name="connsiteY81" fmla="*/ 3738048 h 6046908"/>
              <a:gd name="connsiteX82" fmla="*/ 3125146 w 4527226"/>
              <a:gd name="connsiteY82" fmla="*/ 4103808 h 6046908"/>
              <a:gd name="connsiteX83" fmla="*/ 3163246 w 4527226"/>
              <a:gd name="connsiteY83" fmla="*/ 4157148 h 6046908"/>
              <a:gd name="connsiteX84" fmla="*/ 3201346 w 4527226"/>
              <a:gd name="connsiteY84" fmla="*/ 4164768 h 6046908"/>
              <a:gd name="connsiteX85" fmla="*/ 3231826 w 4527226"/>
              <a:gd name="connsiteY85" fmla="*/ 4172388 h 6046908"/>
              <a:gd name="connsiteX86" fmla="*/ 3285166 w 4527226"/>
              <a:gd name="connsiteY86" fmla="*/ 4294308 h 6046908"/>
              <a:gd name="connsiteX87" fmla="*/ 3300406 w 4527226"/>
              <a:gd name="connsiteY87" fmla="*/ 4347648 h 6046908"/>
              <a:gd name="connsiteX88" fmla="*/ 3330886 w 4527226"/>
              <a:gd name="connsiteY88" fmla="*/ 4408608 h 6046908"/>
              <a:gd name="connsiteX89" fmla="*/ 3551866 w 4527226"/>
              <a:gd name="connsiteY89" fmla="*/ 4644828 h 6046908"/>
              <a:gd name="connsiteX90" fmla="*/ 3887146 w 4527226"/>
              <a:gd name="connsiteY90" fmla="*/ 5025828 h 6046908"/>
              <a:gd name="connsiteX91" fmla="*/ 4100506 w 4527226"/>
              <a:gd name="connsiteY91" fmla="*/ 5300148 h 6046908"/>
              <a:gd name="connsiteX92" fmla="*/ 4367206 w 4527226"/>
              <a:gd name="connsiteY92" fmla="*/ 5726868 h 6046908"/>
              <a:gd name="connsiteX93" fmla="*/ 4527226 w 4527226"/>
              <a:gd name="connsiteY93" fmla="*/ 6046908 h 6046908"/>
              <a:gd name="connsiteX0" fmla="*/ 701986 w 4527226"/>
              <a:gd name="connsiteY0" fmla="*/ 5002968 h 6046908"/>
              <a:gd name="connsiteX1" fmla="*/ 968686 w 4527226"/>
              <a:gd name="connsiteY1" fmla="*/ 4682928 h 6046908"/>
              <a:gd name="connsiteX2" fmla="*/ 961066 w 4527226"/>
              <a:gd name="connsiteY2" fmla="*/ 4644828 h 6046908"/>
              <a:gd name="connsiteX3" fmla="*/ 1342066 w 4527226"/>
              <a:gd name="connsiteY3" fmla="*/ 4172388 h 6046908"/>
              <a:gd name="connsiteX4" fmla="*/ 1258246 w 4527226"/>
              <a:gd name="connsiteY4" fmla="*/ 4012368 h 6046908"/>
              <a:gd name="connsiteX5" fmla="*/ 1204906 w 4527226"/>
              <a:gd name="connsiteY5" fmla="*/ 3928548 h 6046908"/>
              <a:gd name="connsiteX6" fmla="*/ 1174426 w 4527226"/>
              <a:gd name="connsiteY6" fmla="*/ 3768528 h 6046908"/>
              <a:gd name="connsiteX7" fmla="*/ 1151566 w 4527226"/>
              <a:gd name="connsiteY7" fmla="*/ 3699948 h 6046908"/>
              <a:gd name="connsiteX8" fmla="*/ 1143946 w 4527226"/>
              <a:gd name="connsiteY8" fmla="*/ 3669468 h 6046908"/>
              <a:gd name="connsiteX9" fmla="*/ 1067746 w 4527226"/>
              <a:gd name="connsiteY9" fmla="*/ 3661848 h 6046908"/>
              <a:gd name="connsiteX10" fmla="*/ 938206 w 4527226"/>
              <a:gd name="connsiteY10" fmla="*/ 3669468 h 6046908"/>
              <a:gd name="connsiteX11" fmla="*/ 831526 w 4527226"/>
              <a:gd name="connsiteY11" fmla="*/ 3692328 h 6046908"/>
              <a:gd name="connsiteX12" fmla="*/ 610546 w 4527226"/>
              <a:gd name="connsiteY12" fmla="*/ 3738048 h 6046908"/>
              <a:gd name="connsiteX13" fmla="*/ 389566 w 4527226"/>
              <a:gd name="connsiteY13" fmla="*/ 3638988 h 6046908"/>
              <a:gd name="connsiteX14" fmla="*/ 381946 w 4527226"/>
              <a:gd name="connsiteY14" fmla="*/ 3326568 h 6046908"/>
              <a:gd name="connsiteX15" fmla="*/ 420046 w 4527226"/>
              <a:gd name="connsiteY15" fmla="*/ 3227508 h 6046908"/>
              <a:gd name="connsiteX16" fmla="*/ 389566 w 4527226"/>
              <a:gd name="connsiteY16" fmla="*/ 3166548 h 6046908"/>
              <a:gd name="connsiteX17" fmla="*/ 351466 w 4527226"/>
              <a:gd name="connsiteY17" fmla="*/ 3105588 h 6046908"/>
              <a:gd name="connsiteX18" fmla="*/ 397186 w 4527226"/>
              <a:gd name="connsiteY18" fmla="*/ 3021768 h 6046908"/>
              <a:gd name="connsiteX19" fmla="*/ 488626 w 4527226"/>
              <a:gd name="connsiteY19" fmla="*/ 2998908 h 6046908"/>
              <a:gd name="connsiteX20" fmla="*/ 471956 w 4527226"/>
              <a:gd name="connsiteY20" fmla="*/ 2942709 h 6046908"/>
              <a:gd name="connsiteX21" fmla="*/ 435286 w 4527226"/>
              <a:gd name="connsiteY21" fmla="*/ 2930328 h 6046908"/>
              <a:gd name="connsiteX22" fmla="*/ 389566 w 4527226"/>
              <a:gd name="connsiteY22" fmla="*/ 2930328 h 6046908"/>
              <a:gd name="connsiteX23" fmla="*/ 314000 w 4527226"/>
              <a:gd name="connsiteY23" fmla="*/ 2893495 h 6046908"/>
              <a:gd name="connsiteX24" fmla="*/ 320986 w 4527226"/>
              <a:gd name="connsiteY24" fmla="*/ 2846508 h 6046908"/>
              <a:gd name="connsiteX25" fmla="*/ 328606 w 4527226"/>
              <a:gd name="connsiteY25" fmla="*/ 2793168 h 6046908"/>
              <a:gd name="connsiteX26" fmla="*/ 313366 w 4527226"/>
              <a:gd name="connsiteY26" fmla="*/ 2732208 h 6046908"/>
              <a:gd name="connsiteX27" fmla="*/ 267646 w 4527226"/>
              <a:gd name="connsiteY27" fmla="*/ 2671248 h 6046908"/>
              <a:gd name="connsiteX28" fmla="*/ 176206 w 4527226"/>
              <a:gd name="connsiteY28" fmla="*/ 2656008 h 6046908"/>
              <a:gd name="connsiteX29" fmla="*/ 54286 w 4527226"/>
              <a:gd name="connsiteY29" fmla="*/ 2610288 h 6046908"/>
              <a:gd name="connsiteX30" fmla="*/ 7931 w 4527226"/>
              <a:gd name="connsiteY30" fmla="*/ 2563298 h 6046908"/>
              <a:gd name="connsiteX31" fmla="*/ 8566 w 4527226"/>
              <a:gd name="connsiteY31" fmla="*/ 2488368 h 6046908"/>
              <a:gd name="connsiteX32" fmla="*/ 92386 w 4527226"/>
              <a:gd name="connsiteY32" fmla="*/ 2335968 h 6046908"/>
              <a:gd name="connsiteX33" fmla="*/ 221926 w 4527226"/>
              <a:gd name="connsiteY33" fmla="*/ 2175948 h 6046908"/>
              <a:gd name="connsiteX34" fmla="*/ 282886 w 4527226"/>
              <a:gd name="connsiteY34" fmla="*/ 2084508 h 6046908"/>
              <a:gd name="connsiteX35" fmla="*/ 328606 w 4527226"/>
              <a:gd name="connsiteY35" fmla="*/ 1977828 h 6046908"/>
              <a:gd name="connsiteX36" fmla="*/ 359086 w 4527226"/>
              <a:gd name="connsiteY36" fmla="*/ 1871148 h 6046908"/>
              <a:gd name="connsiteX37" fmla="*/ 374326 w 4527226"/>
              <a:gd name="connsiteY37" fmla="*/ 1810188 h 6046908"/>
              <a:gd name="connsiteX38" fmla="*/ 343846 w 4527226"/>
              <a:gd name="connsiteY38" fmla="*/ 1756848 h 6046908"/>
              <a:gd name="connsiteX39" fmla="*/ 328606 w 4527226"/>
              <a:gd name="connsiteY39" fmla="*/ 1680648 h 6046908"/>
              <a:gd name="connsiteX40" fmla="*/ 412426 w 4527226"/>
              <a:gd name="connsiteY40" fmla="*/ 1474908 h 6046908"/>
              <a:gd name="connsiteX41" fmla="*/ 442906 w 4527226"/>
              <a:gd name="connsiteY41" fmla="*/ 1307268 h 6046908"/>
              <a:gd name="connsiteX42" fmla="*/ 465766 w 4527226"/>
              <a:gd name="connsiteY42" fmla="*/ 1192968 h 6046908"/>
              <a:gd name="connsiteX43" fmla="*/ 503866 w 4527226"/>
              <a:gd name="connsiteY43" fmla="*/ 1055808 h 6046908"/>
              <a:gd name="connsiteX44" fmla="*/ 557206 w 4527226"/>
              <a:gd name="connsiteY44" fmla="*/ 888168 h 6046908"/>
              <a:gd name="connsiteX45" fmla="*/ 503866 w 4527226"/>
              <a:gd name="connsiteY45" fmla="*/ 888168 h 6046908"/>
              <a:gd name="connsiteX46" fmla="*/ 412426 w 4527226"/>
              <a:gd name="connsiteY46" fmla="*/ 834828 h 6046908"/>
              <a:gd name="connsiteX47" fmla="*/ 328606 w 4527226"/>
              <a:gd name="connsiteY47" fmla="*/ 789108 h 6046908"/>
              <a:gd name="connsiteX48" fmla="*/ 260026 w 4527226"/>
              <a:gd name="connsiteY48" fmla="*/ 773868 h 6046908"/>
              <a:gd name="connsiteX49" fmla="*/ 214306 w 4527226"/>
              <a:gd name="connsiteY49" fmla="*/ 751008 h 6046908"/>
              <a:gd name="connsiteX50" fmla="*/ 260026 w 4527226"/>
              <a:gd name="connsiteY50" fmla="*/ 674808 h 6046908"/>
              <a:gd name="connsiteX51" fmla="*/ 374326 w 4527226"/>
              <a:gd name="connsiteY51" fmla="*/ 606228 h 6046908"/>
              <a:gd name="connsiteX52" fmla="*/ 557206 w 4527226"/>
              <a:gd name="connsiteY52" fmla="*/ 507168 h 6046908"/>
              <a:gd name="connsiteX53" fmla="*/ 656266 w 4527226"/>
              <a:gd name="connsiteY53" fmla="*/ 423348 h 6046908"/>
              <a:gd name="connsiteX54" fmla="*/ 892486 w 4527226"/>
              <a:gd name="connsiteY54" fmla="*/ 232848 h 6046908"/>
              <a:gd name="connsiteX55" fmla="*/ 1174426 w 4527226"/>
              <a:gd name="connsiteY55" fmla="*/ 80448 h 6046908"/>
              <a:gd name="connsiteX56" fmla="*/ 1593526 w 4527226"/>
              <a:gd name="connsiteY56" fmla="*/ 11868 h 6046908"/>
              <a:gd name="connsiteX57" fmla="*/ 1944046 w 4527226"/>
              <a:gd name="connsiteY57" fmla="*/ 4248 h 6046908"/>
              <a:gd name="connsiteX58" fmla="*/ 2172646 w 4527226"/>
              <a:gd name="connsiteY58" fmla="*/ 4248 h 6046908"/>
              <a:gd name="connsiteX59" fmla="*/ 2393626 w 4527226"/>
              <a:gd name="connsiteY59" fmla="*/ 57588 h 6046908"/>
              <a:gd name="connsiteX60" fmla="*/ 2667946 w 4527226"/>
              <a:gd name="connsiteY60" fmla="*/ 133788 h 6046908"/>
              <a:gd name="connsiteX61" fmla="*/ 2820346 w 4527226"/>
              <a:gd name="connsiteY61" fmla="*/ 202368 h 6046908"/>
              <a:gd name="connsiteX62" fmla="*/ 3102286 w 4527226"/>
              <a:gd name="connsiteY62" fmla="*/ 400488 h 6046908"/>
              <a:gd name="connsiteX63" fmla="*/ 3285166 w 4527226"/>
              <a:gd name="connsiteY63" fmla="*/ 651948 h 6046908"/>
              <a:gd name="connsiteX64" fmla="*/ 3407086 w 4527226"/>
              <a:gd name="connsiteY64" fmla="*/ 918648 h 6046908"/>
              <a:gd name="connsiteX65" fmla="*/ 3475666 w 4527226"/>
              <a:gd name="connsiteY65" fmla="*/ 1238688 h 6046908"/>
              <a:gd name="connsiteX66" fmla="*/ 3506146 w 4527226"/>
              <a:gd name="connsiteY66" fmla="*/ 1543488 h 6046908"/>
              <a:gd name="connsiteX67" fmla="*/ 3506146 w 4527226"/>
              <a:gd name="connsiteY67" fmla="*/ 1962588 h 6046908"/>
              <a:gd name="connsiteX68" fmla="*/ 3338506 w 4527226"/>
              <a:gd name="connsiteY68" fmla="*/ 2305488 h 6046908"/>
              <a:gd name="connsiteX69" fmla="*/ 3254686 w 4527226"/>
              <a:gd name="connsiteY69" fmla="*/ 2473128 h 6046908"/>
              <a:gd name="connsiteX70" fmla="*/ 3132766 w 4527226"/>
              <a:gd name="connsiteY70" fmla="*/ 2663628 h 6046908"/>
              <a:gd name="connsiteX71" fmla="*/ 3071806 w 4527226"/>
              <a:gd name="connsiteY71" fmla="*/ 2838888 h 6046908"/>
              <a:gd name="connsiteX72" fmla="*/ 3064186 w 4527226"/>
              <a:gd name="connsiteY72" fmla="*/ 2915088 h 6046908"/>
              <a:gd name="connsiteX73" fmla="*/ 3018466 w 4527226"/>
              <a:gd name="connsiteY73" fmla="*/ 3014148 h 6046908"/>
              <a:gd name="connsiteX74" fmla="*/ 2980366 w 4527226"/>
              <a:gd name="connsiteY74" fmla="*/ 3082728 h 6046908"/>
              <a:gd name="connsiteX75" fmla="*/ 2957506 w 4527226"/>
              <a:gd name="connsiteY75" fmla="*/ 3120828 h 6046908"/>
              <a:gd name="connsiteX76" fmla="*/ 2957506 w 4527226"/>
              <a:gd name="connsiteY76" fmla="*/ 3555168 h 6046908"/>
              <a:gd name="connsiteX77" fmla="*/ 3010846 w 4527226"/>
              <a:gd name="connsiteY77" fmla="*/ 3539928 h 6046908"/>
              <a:gd name="connsiteX78" fmla="*/ 3109906 w 4527226"/>
              <a:gd name="connsiteY78" fmla="*/ 3570408 h 6046908"/>
              <a:gd name="connsiteX79" fmla="*/ 3140386 w 4527226"/>
              <a:gd name="connsiteY79" fmla="*/ 3631368 h 6046908"/>
              <a:gd name="connsiteX80" fmla="*/ 3117526 w 4527226"/>
              <a:gd name="connsiteY80" fmla="*/ 3738048 h 6046908"/>
              <a:gd name="connsiteX81" fmla="*/ 3125146 w 4527226"/>
              <a:gd name="connsiteY81" fmla="*/ 4103808 h 6046908"/>
              <a:gd name="connsiteX82" fmla="*/ 3163246 w 4527226"/>
              <a:gd name="connsiteY82" fmla="*/ 4157148 h 6046908"/>
              <a:gd name="connsiteX83" fmla="*/ 3201346 w 4527226"/>
              <a:gd name="connsiteY83" fmla="*/ 4164768 h 6046908"/>
              <a:gd name="connsiteX84" fmla="*/ 3231826 w 4527226"/>
              <a:gd name="connsiteY84" fmla="*/ 4172388 h 6046908"/>
              <a:gd name="connsiteX85" fmla="*/ 3285166 w 4527226"/>
              <a:gd name="connsiteY85" fmla="*/ 4294308 h 6046908"/>
              <a:gd name="connsiteX86" fmla="*/ 3300406 w 4527226"/>
              <a:gd name="connsiteY86" fmla="*/ 4347648 h 6046908"/>
              <a:gd name="connsiteX87" fmla="*/ 3330886 w 4527226"/>
              <a:gd name="connsiteY87" fmla="*/ 4408608 h 6046908"/>
              <a:gd name="connsiteX88" fmla="*/ 3551866 w 4527226"/>
              <a:gd name="connsiteY88" fmla="*/ 4644828 h 6046908"/>
              <a:gd name="connsiteX89" fmla="*/ 3887146 w 4527226"/>
              <a:gd name="connsiteY89" fmla="*/ 5025828 h 6046908"/>
              <a:gd name="connsiteX90" fmla="*/ 4100506 w 4527226"/>
              <a:gd name="connsiteY90" fmla="*/ 5300148 h 6046908"/>
              <a:gd name="connsiteX91" fmla="*/ 4367206 w 4527226"/>
              <a:gd name="connsiteY91" fmla="*/ 5726868 h 6046908"/>
              <a:gd name="connsiteX92" fmla="*/ 4527226 w 4527226"/>
              <a:gd name="connsiteY92" fmla="*/ 6046908 h 6046908"/>
              <a:gd name="connsiteX0" fmla="*/ 701986 w 4527226"/>
              <a:gd name="connsiteY0" fmla="*/ 5002968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527226"/>
              <a:gd name="connsiteY0" fmla="*/ 5008470 h 6046908"/>
              <a:gd name="connsiteX1" fmla="*/ 961066 w 4527226"/>
              <a:gd name="connsiteY1" fmla="*/ 4644828 h 6046908"/>
              <a:gd name="connsiteX2" fmla="*/ 1342066 w 4527226"/>
              <a:gd name="connsiteY2" fmla="*/ 4172388 h 6046908"/>
              <a:gd name="connsiteX3" fmla="*/ 1258246 w 4527226"/>
              <a:gd name="connsiteY3" fmla="*/ 4012368 h 6046908"/>
              <a:gd name="connsiteX4" fmla="*/ 1204906 w 4527226"/>
              <a:gd name="connsiteY4" fmla="*/ 3928548 h 6046908"/>
              <a:gd name="connsiteX5" fmla="*/ 1174426 w 4527226"/>
              <a:gd name="connsiteY5" fmla="*/ 3768528 h 6046908"/>
              <a:gd name="connsiteX6" fmla="*/ 1151566 w 4527226"/>
              <a:gd name="connsiteY6" fmla="*/ 3699948 h 6046908"/>
              <a:gd name="connsiteX7" fmla="*/ 1143946 w 4527226"/>
              <a:gd name="connsiteY7" fmla="*/ 3669468 h 6046908"/>
              <a:gd name="connsiteX8" fmla="*/ 1067746 w 4527226"/>
              <a:gd name="connsiteY8" fmla="*/ 3661848 h 6046908"/>
              <a:gd name="connsiteX9" fmla="*/ 938206 w 4527226"/>
              <a:gd name="connsiteY9" fmla="*/ 3669468 h 6046908"/>
              <a:gd name="connsiteX10" fmla="*/ 831526 w 4527226"/>
              <a:gd name="connsiteY10" fmla="*/ 3692328 h 6046908"/>
              <a:gd name="connsiteX11" fmla="*/ 610546 w 4527226"/>
              <a:gd name="connsiteY11" fmla="*/ 3738048 h 6046908"/>
              <a:gd name="connsiteX12" fmla="*/ 389566 w 4527226"/>
              <a:gd name="connsiteY12" fmla="*/ 3638988 h 6046908"/>
              <a:gd name="connsiteX13" fmla="*/ 381946 w 4527226"/>
              <a:gd name="connsiteY13" fmla="*/ 3326568 h 6046908"/>
              <a:gd name="connsiteX14" fmla="*/ 420046 w 4527226"/>
              <a:gd name="connsiteY14" fmla="*/ 3227508 h 6046908"/>
              <a:gd name="connsiteX15" fmla="*/ 389566 w 4527226"/>
              <a:gd name="connsiteY15" fmla="*/ 3166548 h 6046908"/>
              <a:gd name="connsiteX16" fmla="*/ 351466 w 4527226"/>
              <a:gd name="connsiteY16" fmla="*/ 3105588 h 6046908"/>
              <a:gd name="connsiteX17" fmla="*/ 397186 w 4527226"/>
              <a:gd name="connsiteY17" fmla="*/ 3021768 h 6046908"/>
              <a:gd name="connsiteX18" fmla="*/ 488626 w 4527226"/>
              <a:gd name="connsiteY18" fmla="*/ 2998908 h 6046908"/>
              <a:gd name="connsiteX19" fmla="*/ 471956 w 4527226"/>
              <a:gd name="connsiteY19" fmla="*/ 2942709 h 6046908"/>
              <a:gd name="connsiteX20" fmla="*/ 435286 w 4527226"/>
              <a:gd name="connsiteY20" fmla="*/ 2930328 h 6046908"/>
              <a:gd name="connsiteX21" fmla="*/ 389566 w 4527226"/>
              <a:gd name="connsiteY21" fmla="*/ 2930328 h 6046908"/>
              <a:gd name="connsiteX22" fmla="*/ 314000 w 4527226"/>
              <a:gd name="connsiteY22" fmla="*/ 2893495 h 6046908"/>
              <a:gd name="connsiteX23" fmla="*/ 320986 w 4527226"/>
              <a:gd name="connsiteY23" fmla="*/ 2846508 h 6046908"/>
              <a:gd name="connsiteX24" fmla="*/ 328606 w 4527226"/>
              <a:gd name="connsiteY24" fmla="*/ 2793168 h 6046908"/>
              <a:gd name="connsiteX25" fmla="*/ 313366 w 4527226"/>
              <a:gd name="connsiteY25" fmla="*/ 2732208 h 6046908"/>
              <a:gd name="connsiteX26" fmla="*/ 267646 w 4527226"/>
              <a:gd name="connsiteY26" fmla="*/ 2671248 h 6046908"/>
              <a:gd name="connsiteX27" fmla="*/ 176206 w 4527226"/>
              <a:gd name="connsiteY27" fmla="*/ 2656008 h 6046908"/>
              <a:gd name="connsiteX28" fmla="*/ 54286 w 4527226"/>
              <a:gd name="connsiteY28" fmla="*/ 2610288 h 6046908"/>
              <a:gd name="connsiteX29" fmla="*/ 7931 w 4527226"/>
              <a:gd name="connsiteY29" fmla="*/ 2563298 h 6046908"/>
              <a:gd name="connsiteX30" fmla="*/ 8566 w 4527226"/>
              <a:gd name="connsiteY30" fmla="*/ 2488368 h 6046908"/>
              <a:gd name="connsiteX31" fmla="*/ 92386 w 4527226"/>
              <a:gd name="connsiteY31" fmla="*/ 2335968 h 6046908"/>
              <a:gd name="connsiteX32" fmla="*/ 221926 w 4527226"/>
              <a:gd name="connsiteY32" fmla="*/ 2175948 h 6046908"/>
              <a:gd name="connsiteX33" fmla="*/ 282886 w 4527226"/>
              <a:gd name="connsiteY33" fmla="*/ 2084508 h 6046908"/>
              <a:gd name="connsiteX34" fmla="*/ 328606 w 4527226"/>
              <a:gd name="connsiteY34" fmla="*/ 1977828 h 6046908"/>
              <a:gd name="connsiteX35" fmla="*/ 359086 w 4527226"/>
              <a:gd name="connsiteY35" fmla="*/ 1871148 h 6046908"/>
              <a:gd name="connsiteX36" fmla="*/ 374326 w 4527226"/>
              <a:gd name="connsiteY36" fmla="*/ 1810188 h 6046908"/>
              <a:gd name="connsiteX37" fmla="*/ 343846 w 4527226"/>
              <a:gd name="connsiteY37" fmla="*/ 1756848 h 6046908"/>
              <a:gd name="connsiteX38" fmla="*/ 328606 w 4527226"/>
              <a:gd name="connsiteY38" fmla="*/ 1680648 h 6046908"/>
              <a:gd name="connsiteX39" fmla="*/ 412426 w 4527226"/>
              <a:gd name="connsiteY39" fmla="*/ 1474908 h 6046908"/>
              <a:gd name="connsiteX40" fmla="*/ 442906 w 4527226"/>
              <a:gd name="connsiteY40" fmla="*/ 1307268 h 6046908"/>
              <a:gd name="connsiteX41" fmla="*/ 465766 w 4527226"/>
              <a:gd name="connsiteY41" fmla="*/ 1192968 h 6046908"/>
              <a:gd name="connsiteX42" fmla="*/ 503866 w 4527226"/>
              <a:gd name="connsiteY42" fmla="*/ 1055808 h 6046908"/>
              <a:gd name="connsiteX43" fmla="*/ 557206 w 4527226"/>
              <a:gd name="connsiteY43" fmla="*/ 888168 h 6046908"/>
              <a:gd name="connsiteX44" fmla="*/ 503866 w 4527226"/>
              <a:gd name="connsiteY44" fmla="*/ 888168 h 6046908"/>
              <a:gd name="connsiteX45" fmla="*/ 412426 w 4527226"/>
              <a:gd name="connsiteY45" fmla="*/ 834828 h 6046908"/>
              <a:gd name="connsiteX46" fmla="*/ 328606 w 4527226"/>
              <a:gd name="connsiteY46" fmla="*/ 789108 h 6046908"/>
              <a:gd name="connsiteX47" fmla="*/ 260026 w 4527226"/>
              <a:gd name="connsiteY47" fmla="*/ 773868 h 6046908"/>
              <a:gd name="connsiteX48" fmla="*/ 214306 w 4527226"/>
              <a:gd name="connsiteY48" fmla="*/ 751008 h 6046908"/>
              <a:gd name="connsiteX49" fmla="*/ 260026 w 4527226"/>
              <a:gd name="connsiteY49" fmla="*/ 674808 h 6046908"/>
              <a:gd name="connsiteX50" fmla="*/ 374326 w 4527226"/>
              <a:gd name="connsiteY50" fmla="*/ 606228 h 6046908"/>
              <a:gd name="connsiteX51" fmla="*/ 557206 w 4527226"/>
              <a:gd name="connsiteY51" fmla="*/ 507168 h 6046908"/>
              <a:gd name="connsiteX52" fmla="*/ 656266 w 4527226"/>
              <a:gd name="connsiteY52" fmla="*/ 423348 h 6046908"/>
              <a:gd name="connsiteX53" fmla="*/ 892486 w 4527226"/>
              <a:gd name="connsiteY53" fmla="*/ 232848 h 6046908"/>
              <a:gd name="connsiteX54" fmla="*/ 1174426 w 4527226"/>
              <a:gd name="connsiteY54" fmla="*/ 80448 h 6046908"/>
              <a:gd name="connsiteX55" fmla="*/ 1593526 w 4527226"/>
              <a:gd name="connsiteY55" fmla="*/ 11868 h 6046908"/>
              <a:gd name="connsiteX56" fmla="*/ 1944046 w 4527226"/>
              <a:gd name="connsiteY56" fmla="*/ 4248 h 6046908"/>
              <a:gd name="connsiteX57" fmla="*/ 2172646 w 4527226"/>
              <a:gd name="connsiteY57" fmla="*/ 4248 h 6046908"/>
              <a:gd name="connsiteX58" fmla="*/ 2393626 w 4527226"/>
              <a:gd name="connsiteY58" fmla="*/ 57588 h 6046908"/>
              <a:gd name="connsiteX59" fmla="*/ 2667946 w 4527226"/>
              <a:gd name="connsiteY59" fmla="*/ 133788 h 6046908"/>
              <a:gd name="connsiteX60" fmla="*/ 2820346 w 4527226"/>
              <a:gd name="connsiteY60" fmla="*/ 202368 h 6046908"/>
              <a:gd name="connsiteX61" fmla="*/ 3102286 w 4527226"/>
              <a:gd name="connsiteY61" fmla="*/ 400488 h 6046908"/>
              <a:gd name="connsiteX62" fmla="*/ 3285166 w 4527226"/>
              <a:gd name="connsiteY62" fmla="*/ 651948 h 6046908"/>
              <a:gd name="connsiteX63" fmla="*/ 3407086 w 4527226"/>
              <a:gd name="connsiteY63" fmla="*/ 918648 h 6046908"/>
              <a:gd name="connsiteX64" fmla="*/ 3475666 w 4527226"/>
              <a:gd name="connsiteY64" fmla="*/ 1238688 h 6046908"/>
              <a:gd name="connsiteX65" fmla="*/ 3506146 w 4527226"/>
              <a:gd name="connsiteY65" fmla="*/ 1543488 h 6046908"/>
              <a:gd name="connsiteX66" fmla="*/ 3506146 w 4527226"/>
              <a:gd name="connsiteY66" fmla="*/ 1962588 h 6046908"/>
              <a:gd name="connsiteX67" fmla="*/ 3338506 w 4527226"/>
              <a:gd name="connsiteY67" fmla="*/ 2305488 h 6046908"/>
              <a:gd name="connsiteX68" fmla="*/ 3254686 w 4527226"/>
              <a:gd name="connsiteY68" fmla="*/ 2473128 h 6046908"/>
              <a:gd name="connsiteX69" fmla="*/ 3132766 w 4527226"/>
              <a:gd name="connsiteY69" fmla="*/ 2663628 h 6046908"/>
              <a:gd name="connsiteX70" fmla="*/ 3071806 w 4527226"/>
              <a:gd name="connsiteY70" fmla="*/ 2838888 h 6046908"/>
              <a:gd name="connsiteX71" fmla="*/ 3064186 w 4527226"/>
              <a:gd name="connsiteY71" fmla="*/ 2915088 h 6046908"/>
              <a:gd name="connsiteX72" fmla="*/ 3018466 w 4527226"/>
              <a:gd name="connsiteY72" fmla="*/ 3014148 h 6046908"/>
              <a:gd name="connsiteX73" fmla="*/ 2980366 w 4527226"/>
              <a:gd name="connsiteY73" fmla="*/ 3082728 h 6046908"/>
              <a:gd name="connsiteX74" fmla="*/ 2957506 w 4527226"/>
              <a:gd name="connsiteY74" fmla="*/ 3120828 h 6046908"/>
              <a:gd name="connsiteX75" fmla="*/ 2957506 w 4527226"/>
              <a:gd name="connsiteY75" fmla="*/ 3555168 h 6046908"/>
              <a:gd name="connsiteX76" fmla="*/ 3010846 w 4527226"/>
              <a:gd name="connsiteY76" fmla="*/ 3539928 h 6046908"/>
              <a:gd name="connsiteX77" fmla="*/ 3109906 w 4527226"/>
              <a:gd name="connsiteY77" fmla="*/ 3570408 h 6046908"/>
              <a:gd name="connsiteX78" fmla="*/ 3140386 w 4527226"/>
              <a:gd name="connsiteY78" fmla="*/ 3631368 h 6046908"/>
              <a:gd name="connsiteX79" fmla="*/ 3117526 w 4527226"/>
              <a:gd name="connsiteY79" fmla="*/ 3738048 h 6046908"/>
              <a:gd name="connsiteX80" fmla="*/ 3125146 w 4527226"/>
              <a:gd name="connsiteY80" fmla="*/ 4103808 h 6046908"/>
              <a:gd name="connsiteX81" fmla="*/ 3163246 w 4527226"/>
              <a:gd name="connsiteY81" fmla="*/ 4157148 h 6046908"/>
              <a:gd name="connsiteX82" fmla="*/ 3201346 w 4527226"/>
              <a:gd name="connsiteY82" fmla="*/ 4164768 h 6046908"/>
              <a:gd name="connsiteX83" fmla="*/ 3231826 w 4527226"/>
              <a:gd name="connsiteY83" fmla="*/ 4172388 h 6046908"/>
              <a:gd name="connsiteX84" fmla="*/ 3285166 w 4527226"/>
              <a:gd name="connsiteY84" fmla="*/ 4294308 h 6046908"/>
              <a:gd name="connsiteX85" fmla="*/ 3300406 w 4527226"/>
              <a:gd name="connsiteY85" fmla="*/ 4347648 h 6046908"/>
              <a:gd name="connsiteX86" fmla="*/ 3330886 w 4527226"/>
              <a:gd name="connsiteY86" fmla="*/ 4408608 h 6046908"/>
              <a:gd name="connsiteX87" fmla="*/ 3551866 w 4527226"/>
              <a:gd name="connsiteY87" fmla="*/ 4644828 h 6046908"/>
              <a:gd name="connsiteX88" fmla="*/ 3887146 w 4527226"/>
              <a:gd name="connsiteY88" fmla="*/ 5025828 h 6046908"/>
              <a:gd name="connsiteX89" fmla="*/ 4100506 w 4527226"/>
              <a:gd name="connsiteY89" fmla="*/ 5300148 h 6046908"/>
              <a:gd name="connsiteX90" fmla="*/ 4367206 w 4527226"/>
              <a:gd name="connsiteY90" fmla="*/ 5726868 h 6046908"/>
              <a:gd name="connsiteX91" fmla="*/ 4527226 w 4527226"/>
              <a:gd name="connsiteY91" fmla="*/ 6046908 h 6046908"/>
              <a:gd name="connsiteX0" fmla="*/ 707488 w 4367206"/>
              <a:gd name="connsiteY0" fmla="*/ 5008470 h 5726868"/>
              <a:gd name="connsiteX1" fmla="*/ 961066 w 4367206"/>
              <a:gd name="connsiteY1" fmla="*/ 4644828 h 5726868"/>
              <a:gd name="connsiteX2" fmla="*/ 1342066 w 4367206"/>
              <a:gd name="connsiteY2" fmla="*/ 4172388 h 5726868"/>
              <a:gd name="connsiteX3" fmla="*/ 1258246 w 4367206"/>
              <a:gd name="connsiteY3" fmla="*/ 4012368 h 5726868"/>
              <a:gd name="connsiteX4" fmla="*/ 1204906 w 4367206"/>
              <a:gd name="connsiteY4" fmla="*/ 3928548 h 5726868"/>
              <a:gd name="connsiteX5" fmla="*/ 1174426 w 4367206"/>
              <a:gd name="connsiteY5" fmla="*/ 3768528 h 5726868"/>
              <a:gd name="connsiteX6" fmla="*/ 1151566 w 4367206"/>
              <a:gd name="connsiteY6" fmla="*/ 3699948 h 5726868"/>
              <a:gd name="connsiteX7" fmla="*/ 1143946 w 4367206"/>
              <a:gd name="connsiteY7" fmla="*/ 3669468 h 5726868"/>
              <a:gd name="connsiteX8" fmla="*/ 1067746 w 4367206"/>
              <a:gd name="connsiteY8" fmla="*/ 3661848 h 5726868"/>
              <a:gd name="connsiteX9" fmla="*/ 938206 w 4367206"/>
              <a:gd name="connsiteY9" fmla="*/ 3669468 h 5726868"/>
              <a:gd name="connsiteX10" fmla="*/ 831526 w 4367206"/>
              <a:gd name="connsiteY10" fmla="*/ 3692328 h 5726868"/>
              <a:gd name="connsiteX11" fmla="*/ 610546 w 4367206"/>
              <a:gd name="connsiteY11" fmla="*/ 3738048 h 5726868"/>
              <a:gd name="connsiteX12" fmla="*/ 389566 w 4367206"/>
              <a:gd name="connsiteY12" fmla="*/ 3638988 h 5726868"/>
              <a:gd name="connsiteX13" fmla="*/ 381946 w 4367206"/>
              <a:gd name="connsiteY13" fmla="*/ 3326568 h 5726868"/>
              <a:gd name="connsiteX14" fmla="*/ 420046 w 4367206"/>
              <a:gd name="connsiteY14" fmla="*/ 3227508 h 5726868"/>
              <a:gd name="connsiteX15" fmla="*/ 389566 w 4367206"/>
              <a:gd name="connsiteY15" fmla="*/ 3166548 h 5726868"/>
              <a:gd name="connsiteX16" fmla="*/ 351466 w 4367206"/>
              <a:gd name="connsiteY16" fmla="*/ 3105588 h 5726868"/>
              <a:gd name="connsiteX17" fmla="*/ 397186 w 4367206"/>
              <a:gd name="connsiteY17" fmla="*/ 3021768 h 5726868"/>
              <a:gd name="connsiteX18" fmla="*/ 488626 w 4367206"/>
              <a:gd name="connsiteY18" fmla="*/ 2998908 h 5726868"/>
              <a:gd name="connsiteX19" fmla="*/ 471956 w 4367206"/>
              <a:gd name="connsiteY19" fmla="*/ 2942709 h 5726868"/>
              <a:gd name="connsiteX20" fmla="*/ 435286 w 4367206"/>
              <a:gd name="connsiteY20" fmla="*/ 2930328 h 5726868"/>
              <a:gd name="connsiteX21" fmla="*/ 389566 w 4367206"/>
              <a:gd name="connsiteY21" fmla="*/ 2930328 h 5726868"/>
              <a:gd name="connsiteX22" fmla="*/ 314000 w 4367206"/>
              <a:gd name="connsiteY22" fmla="*/ 2893495 h 5726868"/>
              <a:gd name="connsiteX23" fmla="*/ 320986 w 4367206"/>
              <a:gd name="connsiteY23" fmla="*/ 2846508 h 5726868"/>
              <a:gd name="connsiteX24" fmla="*/ 328606 w 4367206"/>
              <a:gd name="connsiteY24" fmla="*/ 2793168 h 5726868"/>
              <a:gd name="connsiteX25" fmla="*/ 313366 w 4367206"/>
              <a:gd name="connsiteY25" fmla="*/ 2732208 h 5726868"/>
              <a:gd name="connsiteX26" fmla="*/ 267646 w 4367206"/>
              <a:gd name="connsiteY26" fmla="*/ 2671248 h 5726868"/>
              <a:gd name="connsiteX27" fmla="*/ 176206 w 4367206"/>
              <a:gd name="connsiteY27" fmla="*/ 2656008 h 5726868"/>
              <a:gd name="connsiteX28" fmla="*/ 54286 w 4367206"/>
              <a:gd name="connsiteY28" fmla="*/ 2610288 h 5726868"/>
              <a:gd name="connsiteX29" fmla="*/ 7931 w 4367206"/>
              <a:gd name="connsiteY29" fmla="*/ 2563298 h 5726868"/>
              <a:gd name="connsiteX30" fmla="*/ 8566 w 4367206"/>
              <a:gd name="connsiteY30" fmla="*/ 2488368 h 5726868"/>
              <a:gd name="connsiteX31" fmla="*/ 92386 w 4367206"/>
              <a:gd name="connsiteY31" fmla="*/ 2335968 h 5726868"/>
              <a:gd name="connsiteX32" fmla="*/ 221926 w 4367206"/>
              <a:gd name="connsiteY32" fmla="*/ 2175948 h 5726868"/>
              <a:gd name="connsiteX33" fmla="*/ 282886 w 4367206"/>
              <a:gd name="connsiteY33" fmla="*/ 2084508 h 5726868"/>
              <a:gd name="connsiteX34" fmla="*/ 328606 w 4367206"/>
              <a:gd name="connsiteY34" fmla="*/ 1977828 h 5726868"/>
              <a:gd name="connsiteX35" fmla="*/ 359086 w 4367206"/>
              <a:gd name="connsiteY35" fmla="*/ 1871148 h 5726868"/>
              <a:gd name="connsiteX36" fmla="*/ 374326 w 4367206"/>
              <a:gd name="connsiteY36" fmla="*/ 1810188 h 5726868"/>
              <a:gd name="connsiteX37" fmla="*/ 343846 w 4367206"/>
              <a:gd name="connsiteY37" fmla="*/ 1756848 h 5726868"/>
              <a:gd name="connsiteX38" fmla="*/ 328606 w 4367206"/>
              <a:gd name="connsiteY38" fmla="*/ 1680648 h 5726868"/>
              <a:gd name="connsiteX39" fmla="*/ 412426 w 4367206"/>
              <a:gd name="connsiteY39" fmla="*/ 1474908 h 5726868"/>
              <a:gd name="connsiteX40" fmla="*/ 442906 w 4367206"/>
              <a:gd name="connsiteY40" fmla="*/ 1307268 h 5726868"/>
              <a:gd name="connsiteX41" fmla="*/ 465766 w 4367206"/>
              <a:gd name="connsiteY41" fmla="*/ 1192968 h 5726868"/>
              <a:gd name="connsiteX42" fmla="*/ 503866 w 4367206"/>
              <a:gd name="connsiteY42" fmla="*/ 1055808 h 5726868"/>
              <a:gd name="connsiteX43" fmla="*/ 557206 w 4367206"/>
              <a:gd name="connsiteY43" fmla="*/ 888168 h 5726868"/>
              <a:gd name="connsiteX44" fmla="*/ 503866 w 4367206"/>
              <a:gd name="connsiteY44" fmla="*/ 888168 h 5726868"/>
              <a:gd name="connsiteX45" fmla="*/ 412426 w 4367206"/>
              <a:gd name="connsiteY45" fmla="*/ 834828 h 5726868"/>
              <a:gd name="connsiteX46" fmla="*/ 328606 w 4367206"/>
              <a:gd name="connsiteY46" fmla="*/ 789108 h 5726868"/>
              <a:gd name="connsiteX47" fmla="*/ 260026 w 4367206"/>
              <a:gd name="connsiteY47" fmla="*/ 773868 h 5726868"/>
              <a:gd name="connsiteX48" fmla="*/ 214306 w 4367206"/>
              <a:gd name="connsiteY48" fmla="*/ 751008 h 5726868"/>
              <a:gd name="connsiteX49" fmla="*/ 260026 w 4367206"/>
              <a:gd name="connsiteY49" fmla="*/ 674808 h 5726868"/>
              <a:gd name="connsiteX50" fmla="*/ 374326 w 4367206"/>
              <a:gd name="connsiteY50" fmla="*/ 606228 h 5726868"/>
              <a:gd name="connsiteX51" fmla="*/ 557206 w 4367206"/>
              <a:gd name="connsiteY51" fmla="*/ 507168 h 5726868"/>
              <a:gd name="connsiteX52" fmla="*/ 656266 w 4367206"/>
              <a:gd name="connsiteY52" fmla="*/ 423348 h 5726868"/>
              <a:gd name="connsiteX53" fmla="*/ 892486 w 4367206"/>
              <a:gd name="connsiteY53" fmla="*/ 232848 h 5726868"/>
              <a:gd name="connsiteX54" fmla="*/ 1174426 w 4367206"/>
              <a:gd name="connsiteY54" fmla="*/ 80448 h 5726868"/>
              <a:gd name="connsiteX55" fmla="*/ 1593526 w 4367206"/>
              <a:gd name="connsiteY55" fmla="*/ 11868 h 5726868"/>
              <a:gd name="connsiteX56" fmla="*/ 1944046 w 4367206"/>
              <a:gd name="connsiteY56" fmla="*/ 4248 h 5726868"/>
              <a:gd name="connsiteX57" fmla="*/ 2172646 w 4367206"/>
              <a:gd name="connsiteY57" fmla="*/ 4248 h 5726868"/>
              <a:gd name="connsiteX58" fmla="*/ 2393626 w 4367206"/>
              <a:gd name="connsiteY58" fmla="*/ 57588 h 5726868"/>
              <a:gd name="connsiteX59" fmla="*/ 2667946 w 4367206"/>
              <a:gd name="connsiteY59" fmla="*/ 133788 h 5726868"/>
              <a:gd name="connsiteX60" fmla="*/ 2820346 w 4367206"/>
              <a:gd name="connsiteY60" fmla="*/ 202368 h 5726868"/>
              <a:gd name="connsiteX61" fmla="*/ 3102286 w 4367206"/>
              <a:gd name="connsiteY61" fmla="*/ 400488 h 5726868"/>
              <a:gd name="connsiteX62" fmla="*/ 3285166 w 4367206"/>
              <a:gd name="connsiteY62" fmla="*/ 651948 h 5726868"/>
              <a:gd name="connsiteX63" fmla="*/ 3407086 w 4367206"/>
              <a:gd name="connsiteY63" fmla="*/ 918648 h 5726868"/>
              <a:gd name="connsiteX64" fmla="*/ 3475666 w 4367206"/>
              <a:gd name="connsiteY64" fmla="*/ 1238688 h 5726868"/>
              <a:gd name="connsiteX65" fmla="*/ 3506146 w 4367206"/>
              <a:gd name="connsiteY65" fmla="*/ 1543488 h 5726868"/>
              <a:gd name="connsiteX66" fmla="*/ 3506146 w 4367206"/>
              <a:gd name="connsiteY66" fmla="*/ 1962588 h 5726868"/>
              <a:gd name="connsiteX67" fmla="*/ 3338506 w 4367206"/>
              <a:gd name="connsiteY67" fmla="*/ 2305488 h 5726868"/>
              <a:gd name="connsiteX68" fmla="*/ 3254686 w 4367206"/>
              <a:gd name="connsiteY68" fmla="*/ 2473128 h 5726868"/>
              <a:gd name="connsiteX69" fmla="*/ 3132766 w 4367206"/>
              <a:gd name="connsiteY69" fmla="*/ 2663628 h 5726868"/>
              <a:gd name="connsiteX70" fmla="*/ 3071806 w 4367206"/>
              <a:gd name="connsiteY70" fmla="*/ 2838888 h 5726868"/>
              <a:gd name="connsiteX71" fmla="*/ 3064186 w 4367206"/>
              <a:gd name="connsiteY71" fmla="*/ 2915088 h 5726868"/>
              <a:gd name="connsiteX72" fmla="*/ 3018466 w 4367206"/>
              <a:gd name="connsiteY72" fmla="*/ 3014148 h 5726868"/>
              <a:gd name="connsiteX73" fmla="*/ 2980366 w 4367206"/>
              <a:gd name="connsiteY73" fmla="*/ 3082728 h 5726868"/>
              <a:gd name="connsiteX74" fmla="*/ 2957506 w 4367206"/>
              <a:gd name="connsiteY74" fmla="*/ 3120828 h 5726868"/>
              <a:gd name="connsiteX75" fmla="*/ 2957506 w 4367206"/>
              <a:gd name="connsiteY75" fmla="*/ 3555168 h 5726868"/>
              <a:gd name="connsiteX76" fmla="*/ 3010846 w 4367206"/>
              <a:gd name="connsiteY76" fmla="*/ 3539928 h 5726868"/>
              <a:gd name="connsiteX77" fmla="*/ 3109906 w 4367206"/>
              <a:gd name="connsiteY77" fmla="*/ 3570408 h 5726868"/>
              <a:gd name="connsiteX78" fmla="*/ 3140386 w 4367206"/>
              <a:gd name="connsiteY78" fmla="*/ 3631368 h 5726868"/>
              <a:gd name="connsiteX79" fmla="*/ 3117526 w 4367206"/>
              <a:gd name="connsiteY79" fmla="*/ 3738048 h 5726868"/>
              <a:gd name="connsiteX80" fmla="*/ 3125146 w 4367206"/>
              <a:gd name="connsiteY80" fmla="*/ 4103808 h 5726868"/>
              <a:gd name="connsiteX81" fmla="*/ 3163246 w 4367206"/>
              <a:gd name="connsiteY81" fmla="*/ 4157148 h 5726868"/>
              <a:gd name="connsiteX82" fmla="*/ 3201346 w 4367206"/>
              <a:gd name="connsiteY82" fmla="*/ 4164768 h 5726868"/>
              <a:gd name="connsiteX83" fmla="*/ 3231826 w 4367206"/>
              <a:gd name="connsiteY83" fmla="*/ 4172388 h 5726868"/>
              <a:gd name="connsiteX84" fmla="*/ 3285166 w 4367206"/>
              <a:gd name="connsiteY84" fmla="*/ 4294308 h 5726868"/>
              <a:gd name="connsiteX85" fmla="*/ 3300406 w 4367206"/>
              <a:gd name="connsiteY85" fmla="*/ 4347648 h 5726868"/>
              <a:gd name="connsiteX86" fmla="*/ 3330886 w 4367206"/>
              <a:gd name="connsiteY86" fmla="*/ 4408608 h 5726868"/>
              <a:gd name="connsiteX87" fmla="*/ 3551866 w 4367206"/>
              <a:gd name="connsiteY87" fmla="*/ 4644828 h 5726868"/>
              <a:gd name="connsiteX88" fmla="*/ 3887146 w 4367206"/>
              <a:gd name="connsiteY88" fmla="*/ 5025828 h 5726868"/>
              <a:gd name="connsiteX89" fmla="*/ 4100506 w 4367206"/>
              <a:gd name="connsiteY89" fmla="*/ 5300148 h 5726868"/>
              <a:gd name="connsiteX90" fmla="*/ 4367206 w 4367206"/>
              <a:gd name="connsiteY90" fmla="*/ 5726868 h 5726868"/>
              <a:gd name="connsiteX0" fmla="*/ 707488 w 4100506"/>
              <a:gd name="connsiteY0" fmla="*/ 5008470 h 5300148"/>
              <a:gd name="connsiteX1" fmla="*/ 961066 w 4100506"/>
              <a:gd name="connsiteY1" fmla="*/ 4644828 h 5300148"/>
              <a:gd name="connsiteX2" fmla="*/ 1342066 w 4100506"/>
              <a:gd name="connsiteY2" fmla="*/ 4172388 h 5300148"/>
              <a:gd name="connsiteX3" fmla="*/ 1258246 w 4100506"/>
              <a:gd name="connsiteY3" fmla="*/ 4012368 h 5300148"/>
              <a:gd name="connsiteX4" fmla="*/ 1204906 w 4100506"/>
              <a:gd name="connsiteY4" fmla="*/ 3928548 h 5300148"/>
              <a:gd name="connsiteX5" fmla="*/ 1174426 w 4100506"/>
              <a:gd name="connsiteY5" fmla="*/ 3768528 h 5300148"/>
              <a:gd name="connsiteX6" fmla="*/ 1151566 w 4100506"/>
              <a:gd name="connsiteY6" fmla="*/ 3699948 h 5300148"/>
              <a:gd name="connsiteX7" fmla="*/ 1143946 w 4100506"/>
              <a:gd name="connsiteY7" fmla="*/ 3669468 h 5300148"/>
              <a:gd name="connsiteX8" fmla="*/ 1067746 w 4100506"/>
              <a:gd name="connsiteY8" fmla="*/ 3661848 h 5300148"/>
              <a:gd name="connsiteX9" fmla="*/ 938206 w 4100506"/>
              <a:gd name="connsiteY9" fmla="*/ 3669468 h 5300148"/>
              <a:gd name="connsiteX10" fmla="*/ 831526 w 4100506"/>
              <a:gd name="connsiteY10" fmla="*/ 3692328 h 5300148"/>
              <a:gd name="connsiteX11" fmla="*/ 610546 w 4100506"/>
              <a:gd name="connsiteY11" fmla="*/ 3738048 h 5300148"/>
              <a:gd name="connsiteX12" fmla="*/ 389566 w 4100506"/>
              <a:gd name="connsiteY12" fmla="*/ 3638988 h 5300148"/>
              <a:gd name="connsiteX13" fmla="*/ 381946 w 4100506"/>
              <a:gd name="connsiteY13" fmla="*/ 3326568 h 5300148"/>
              <a:gd name="connsiteX14" fmla="*/ 420046 w 4100506"/>
              <a:gd name="connsiteY14" fmla="*/ 3227508 h 5300148"/>
              <a:gd name="connsiteX15" fmla="*/ 389566 w 4100506"/>
              <a:gd name="connsiteY15" fmla="*/ 3166548 h 5300148"/>
              <a:gd name="connsiteX16" fmla="*/ 351466 w 4100506"/>
              <a:gd name="connsiteY16" fmla="*/ 3105588 h 5300148"/>
              <a:gd name="connsiteX17" fmla="*/ 397186 w 4100506"/>
              <a:gd name="connsiteY17" fmla="*/ 3021768 h 5300148"/>
              <a:gd name="connsiteX18" fmla="*/ 488626 w 4100506"/>
              <a:gd name="connsiteY18" fmla="*/ 2998908 h 5300148"/>
              <a:gd name="connsiteX19" fmla="*/ 471956 w 4100506"/>
              <a:gd name="connsiteY19" fmla="*/ 2942709 h 5300148"/>
              <a:gd name="connsiteX20" fmla="*/ 435286 w 4100506"/>
              <a:gd name="connsiteY20" fmla="*/ 2930328 h 5300148"/>
              <a:gd name="connsiteX21" fmla="*/ 389566 w 4100506"/>
              <a:gd name="connsiteY21" fmla="*/ 2930328 h 5300148"/>
              <a:gd name="connsiteX22" fmla="*/ 314000 w 4100506"/>
              <a:gd name="connsiteY22" fmla="*/ 2893495 h 5300148"/>
              <a:gd name="connsiteX23" fmla="*/ 320986 w 4100506"/>
              <a:gd name="connsiteY23" fmla="*/ 2846508 h 5300148"/>
              <a:gd name="connsiteX24" fmla="*/ 328606 w 4100506"/>
              <a:gd name="connsiteY24" fmla="*/ 2793168 h 5300148"/>
              <a:gd name="connsiteX25" fmla="*/ 313366 w 4100506"/>
              <a:gd name="connsiteY25" fmla="*/ 2732208 h 5300148"/>
              <a:gd name="connsiteX26" fmla="*/ 267646 w 4100506"/>
              <a:gd name="connsiteY26" fmla="*/ 2671248 h 5300148"/>
              <a:gd name="connsiteX27" fmla="*/ 176206 w 4100506"/>
              <a:gd name="connsiteY27" fmla="*/ 2656008 h 5300148"/>
              <a:gd name="connsiteX28" fmla="*/ 54286 w 4100506"/>
              <a:gd name="connsiteY28" fmla="*/ 2610288 h 5300148"/>
              <a:gd name="connsiteX29" fmla="*/ 7931 w 4100506"/>
              <a:gd name="connsiteY29" fmla="*/ 2563298 h 5300148"/>
              <a:gd name="connsiteX30" fmla="*/ 8566 w 4100506"/>
              <a:gd name="connsiteY30" fmla="*/ 2488368 h 5300148"/>
              <a:gd name="connsiteX31" fmla="*/ 92386 w 4100506"/>
              <a:gd name="connsiteY31" fmla="*/ 2335968 h 5300148"/>
              <a:gd name="connsiteX32" fmla="*/ 221926 w 4100506"/>
              <a:gd name="connsiteY32" fmla="*/ 2175948 h 5300148"/>
              <a:gd name="connsiteX33" fmla="*/ 282886 w 4100506"/>
              <a:gd name="connsiteY33" fmla="*/ 2084508 h 5300148"/>
              <a:gd name="connsiteX34" fmla="*/ 328606 w 4100506"/>
              <a:gd name="connsiteY34" fmla="*/ 1977828 h 5300148"/>
              <a:gd name="connsiteX35" fmla="*/ 359086 w 4100506"/>
              <a:gd name="connsiteY35" fmla="*/ 1871148 h 5300148"/>
              <a:gd name="connsiteX36" fmla="*/ 374326 w 4100506"/>
              <a:gd name="connsiteY36" fmla="*/ 1810188 h 5300148"/>
              <a:gd name="connsiteX37" fmla="*/ 343846 w 4100506"/>
              <a:gd name="connsiteY37" fmla="*/ 1756848 h 5300148"/>
              <a:gd name="connsiteX38" fmla="*/ 328606 w 4100506"/>
              <a:gd name="connsiteY38" fmla="*/ 1680648 h 5300148"/>
              <a:gd name="connsiteX39" fmla="*/ 412426 w 4100506"/>
              <a:gd name="connsiteY39" fmla="*/ 1474908 h 5300148"/>
              <a:gd name="connsiteX40" fmla="*/ 442906 w 4100506"/>
              <a:gd name="connsiteY40" fmla="*/ 1307268 h 5300148"/>
              <a:gd name="connsiteX41" fmla="*/ 465766 w 4100506"/>
              <a:gd name="connsiteY41" fmla="*/ 1192968 h 5300148"/>
              <a:gd name="connsiteX42" fmla="*/ 503866 w 4100506"/>
              <a:gd name="connsiteY42" fmla="*/ 1055808 h 5300148"/>
              <a:gd name="connsiteX43" fmla="*/ 557206 w 4100506"/>
              <a:gd name="connsiteY43" fmla="*/ 888168 h 5300148"/>
              <a:gd name="connsiteX44" fmla="*/ 503866 w 4100506"/>
              <a:gd name="connsiteY44" fmla="*/ 888168 h 5300148"/>
              <a:gd name="connsiteX45" fmla="*/ 412426 w 4100506"/>
              <a:gd name="connsiteY45" fmla="*/ 834828 h 5300148"/>
              <a:gd name="connsiteX46" fmla="*/ 328606 w 4100506"/>
              <a:gd name="connsiteY46" fmla="*/ 789108 h 5300148"/>
              <a:gd name="connsiteX47" fmla="*/ 260026 w 4100506"/>
              <a:gd name="connsiteY47" fmla="*/ 773868 h 5300148"/>
              <a:gd name="connsiteX48" fmla="*/ 214306 w 4100506"/>
              <a:gd name="connsiteY48" fmla="*/ 751008 h 5300148"/>
              <a:gd name="connsiteX49" fmla="*/ 260026 w 4100506"/>
              <a:gd name="connsiteY49" fmla="*/ 674808 h 5300148"/>
              <a:gd name="connsiteX50" fmla="*/ 374326 w 4100506"/>
              <a:gd name="connsiteY50" fmla="*/ 606228 h 5300148"/>
              <a:gd name="connsiteX51" fmla="*/ 557206 w 4100506"/>
              <a:gd name="connsiteY51" fmla="*/ 507168 h 5300148"/>
              <a:gd name="connsiteX52" fmla="*/ 656266 w 4100506"/>
              <a:gd name="connsiteY52" fmla="*/ 423348 h 5300148"/>
              <a:gd name="connsiteX53" fmla="*/ 892486 w 4100506"/>
              <a:gd name="connsiteY53" fmla="*/ 232848 h 5300148"/>
              <a:gd name="connsiteX54" fmla="*/ 1174426 w 4100506"/>
              <a:gd name="connsiteY54" fmla="*/ 80448 h 5300148"/>
              <a:gd name="connsiteX55" fmla="*/ 1593526 w 4100506"/>
              <a:gd name="connsiteY55" fmla="*/ 11868 h 5300148"/>
              <a:gd name="connsiteX56" fmla="*/ 1944046 w 4100506"/>
              <a:gd name="connsiteY56" fmla="*/ 4248 h 5300148"/>
              <a:gd name="connsiteX57" fmla="*/ 2172646 w 4100506"/>
              <a:gd name="connsiteY57" fmla="*/ 4248 h 5300148"/>
              <a:gd name="connsiteX58" fmla="*/ 2393626 w 4100506"/>
              <a:gd name="connsiteY58" fmla="*/ 57588 h 5300148"/>
              <a:gd name="connsiteX59" fmla="*/ 2667946 w 4100506"/>
              <a:gd name="connsiteY59" fmla="*/ 133788 h 5300148"/>
              <a:gd name="connsiteX60" fmla="*/ 2820346 w 4100506"/>
              <a:gd name="connsiteY60" fmla="*/ 202368 h 5300148"/>
              <a:gd name="connsiteX61" fmla="*/ 3102286 w 4100506"/>
              <a:gd name="connsiteY61" fmla="*/ 400488 h 5300148"/>
              <a:gd name="connsiteX62" fmla="*/ 3285166 w 4100506"/>
              <a:gd name="connsiteY62" fmla="*/ 651948 h 5300148"/>
              <a:gd name="connsiteX63" fmla="*/ 3407086 w 4100506"/>
              <a:gd name="connsiteY63" fmla="*/ 918648 h 5300148"/>
              <a:gd name="connsiteX64" fmla="*/ 3475666 w 4100506"/>
              <a:gd name="connsiteY64" fmla="*/ 1238688 h 5300148"/>
              <a:gd name="connsiteX65" fmla="*/ 3506146 w 4100506"/>
              <a:gd name="connsiteY65" fmla="*/ 1543488 h 5300148"/>
              <a:gd name="connsiteX66" fmla="*/ 3506146 w 4100506"/>
              <a:gd name="connsiteY66" fmla="*/ 1962588 h 5300148"/>
              <a:gd name="connsiteX67" fmla="*/ 3338506 w 4100506"/>
              <a:gd name="connsiteY67" fmla="*/ 2305488 h 5300148"/>
              <a:gd name="connsiteX68" fmla="*/ 3254686 w 4100506"/>
              <a:gd name="connsiteY68" fmla="*/ 2473128 h 5300148"/>
              <a:gd name="connsiteX69" fmla="*/ 3132766 w 4100506"/>
              <a:gd name="connsiteY69" fmla="*/ 2663628 h 5300148"/>
              <a:gd name="connsiteX70" fmla="*/ 3071806 w 4100506"/>
              <a:gd name="connsiteY70" fmla="*/ 2838888 h 5300148"/>
              <a:gd name="connsiteX71" fmla="*/ 3064186 w 4100506"/>
              <a:gd name="connsiteY71" fmla="*/ 2915088 h 5300148"/>
              <a:gd name="connsiteX72" fmla="*/ 3018466 w 4100506"/>
              <a:gd name="connsiteY72" fmla="*/ 3014148 h 5300148"/>
              <a:gd name="connsiteX73" fmla="*/ 2980366 w 4100506"/>
              <a:gd name="connsiteY73" fmla="*/ 3082728 h 5300148"/>
              <a:gd name="connsiteX74" fmla="*/ 2957506 w 4100506"/>
              <a:gd name="connsiteY74" fmla="*/ 3120828 h 5300148"/>
              <a:gd name="connsiteX75" fmla="*/ 2957506 w 4100506"/>
              <a:gd name="connsiteY75" fmla="*/ 3555168 h 5300148"/>
              <a:gd name="connsiteX76" fmla="*/ 3010846 w 4100506"/>
              <a:gd name="connsiteY76" fmla="*/ 3539928 h 5300148"/>
              <a:gd name="connsiteX77" fmla="*/ 3109906 w 4100506"/>
              <a:gd name="connsiteY77" fmla="*/ 3570408 h 5300148"/>
              <a:gd name="connsiteX78" fmla="*/ 3140386 w 4100506"/>
              <a:gd name="connsiteY78" fmla="*/ 3631368 h 5300148"/>
              <a:gd name="connsiteX79" fmla="*/ 3117526 w 4100506"/>
              <a:gd name="connsiteY79" fmla="*/ 3738048 h 5300148"/>
              <a:gd name="connsiteX80" fmla="*/ 3125146 w 4100506"/>
              <a:gd name="connsiteY80" fmla="*/ 4103808 h 5300148"/>
              <a:gd name="connsiteX81" fmla="*/ 3163246 w 4100506"/>
              <a:gd name="connsiteY81" fmla="*/ 4157148 h 5300148"/>
              <a:gd name="connsiteX82" fmla="*/ 3201346 w 4100506"/>
              <a:gd name="connsiteY82" fmla="*/ 4164768 h 5300148"/>
              <a:gd name="connsiteX83" fmla="*/ 3231826 w 4100506"/>
              <a:gd name="connsiteY83" fmla="*/ 4172388 h 5300148"/>
              <a:gd name="connsiteX84" fmla="*/ 3285166 w 4100506"/>
              <a:gd name="connsiteY84" fmla="*/ 4294308 h 5300148"/>
              <a:gd name="connsiteX85" fmla="*/ 3300406 w 4100506"/>
              <a:gd name="connsiteY85" fmla="*/ 4347648 h 5300148"/>
              <a:gd name="connsiteX86" fmla="*/ 3330886 w 4100506"/>
              <a:gd name="connsiteY86" fmla="*/ 4408608 h 5300148"/>
              <a:gd name="connsiteX87" fmla="*/ 3551866 w 4100506"/>
              <a:gd name="connsiteY87" fmla="*/ 4644828 h 5300148"/>
              <a:gd name="connsiteX88" fmla="*/ 3887146 w 4100506"/>
              <a:gd name="connsiteY88" fmla="*/ 5025828 h 5300148"/>
              <a:gd name="connsiteX89" fmla="*/ 4100506 w 4100506"/>
              <a:gd name="connsiteY89" fmla="*/ 5300148 h 5300148"/>
              <a:gd name="connsiteX0" fmla="*/ 707488 w 3887146"/>
              <a:gd name="connsiteY0" fmla="*/ 5008470 h 5025828"/>
              <a:gd name="connsiteX1" fmla="*/ 961066 w 3887146"/>
              <a:gd name="connsiteY1" fmla="*/ 4644828 h 5025828"/>
              <a:gd name="connsiteX2" fmla="*/ 1342066 w 3887146"/>
              <a:gd name="connsiteY2" fmla="*/ 4172388 h 5025828"/>
              <a:gd name="connsiteX3" fmla="*/ 1258246 w 3887146"/>
              <a:gd name="connsiteY3" fmla="*/ 4012368 h 5025828"/>
              <a:gd name="connsiteX4" fmla="*/ 1204906 w 3887146"/>
              <a:gd name="connsiteY4" fmla="*/ 3928548 h 5025828"/>
              <a:gd name="connsiteX5" fmla="*/ 1174426 w 3887146"/>
              <a:gd name="connsiteY5" fmla="*/ 3768528 h 5025828"/>
              <a:gd name="connsiteX6" fmla="*/ 1151566 w 3887146"/>
              <a:gd name="connsiteY6" fmla="*/ 3699948 h 5025828"/>
              <a:gd name="connsiteX7" fmla="*/ 1143946 w 3887146"/>
              <a:gd name="connsiteY7" fmla="*/ 3669468 h 5025828"/>
              <a:gd name="connsiteX8" fmla="*/ 1067746 w 3887146"/>
              <a:gd name="connsiteY8" fmla="*/ 3661848 h 5025828"/>
              <a:gd name="connsiteX9" fmla="*/ 938206 w 3887146"/>
              <a:gd name="connsiteY9" fmla="*/ 3669468 h 5025828"/>
              <a:gd name="connsiteX10" fmla="*/ 831526 w 3887146"/>
              <a:gd name="connsiteY10" fmla="*/ 3692328 h 5025828"/>
              <a:gd name="connsiteX11" fmla="*/ 610546 w 3887146"/>
              <a:gd name="connsiteY11" fmla="*/ 3738048 h 5025828"/>
              <a:gd name="connsiteX12" fmla="*/ 389566 w 3887146"/>
              <a:gd name="connsiteY12" fmla="*/ 3638988 h 5025828"/>
              <a:gd name="connsiteX13" fmla="*/ 381946 w 3887146"/>
              <a:gd name="connsiteY13" fmla="*/ 3326568 h 5025828"/>
              <a:gd name="connsiteX14" fmla="*/ 420046 w 3887146"/>
              <a:gd name="connsiteY14" fmla="*/ 3227508 h 5025828"/>
              <a:gd name="connsiteX15" fmla="*/ 389566 w 3887146"/>
              <a:gd name="connsiteY15" fmla="*/ 3166548 h 5025828"/>
              <a:gd name="connsiteX16" fmla="*/ 351466 w 3887146"/>
              <a:gd name="connsiteY16" fmla="*/ 3105588 h 5025828"/>
              <a:gd name="connsiteX17" fmla="*/ 397186 w 3887146"/>
              <a:gd name="connsiteY17" fmla="*/ 3021768 h 5025828"/>
              <a:gd name="connsiteX18" fmla="*/ 488626 w 3887146"/>
              <a:gd name="connsiteY18" fmla="*/ 2998908 h 5025828"/>
              <a:gd name="connsiteX19" fmla="*/ 471956 w 3887146"/>
              <a:gd name="connsiteY19" fmla="*/ 2942709 h 5025828"/>
              <a:gd name="connsiteX20" fmla="*/ 435286 w 3887146"/>
              <a:gd name="connsiteY20" fmla="*/ 2930328 h 5025828"/>
              <a:gd name="connsiteX21" fmla="*/ 389566 w 3887146"/>
              <a:gd name="connsiteY21" fmla="*/ 2930328 h 5025828"/>
              <a:gd name="connsiteX22" fmla="*/ 314000 w 3887146"/>
              <a:gd name="connsiteY22" fmla="*/ 2893495 h 5025828"/>
              <a:gd name="connsiteX23" fmla="*/ 320986 w 3887146"/>
              <a:gd name="connsiteY23" fmla="*/ 2846508 h 5025828"/>
              <a:gd name="connsiteX24" fmla="*/ 328606 w 3887146"/>
              <a:gd name="connsiteY24" fmla="*/ 2793168 h 5025828"/>
              <a:gd name="connsiteX25" fmla="*/ 313366 w 3887146"/>
              <a:gd name="connsiteY25" fmla="*/ 2732208 h 5025828"/>
              <a:gd name="connsiteX26" fmla="*/ 267646 w 3887146"/>
              <a:gd name="connsiteY26" fmla="*/ 2671248 h 5025828"/>
              <a:gd name="connsiteX27" fmla="*/ 176206 w 3887146"/>
              <a:gd name="connsiteY27" fmla="*/ 2656008 h 5025828"/>
              <a:gd name="connsiteX28" fmla="*/ 54286 w 3887146"/>
              <a:gd name="connsiteY28" fmla="*/ 2610288 h 5025828"/>
              <a:gd name="connsiteX29" fmla="*/ 7931 w 3887146"/>
              <a:gd name="connsiteY29" fmla="*/ 2563298 h 5025828"/>
              <a:gd name="connsiteX30" fmla="*/ 8566 w 3887146"/>
              <a:gd name="connsiteY30" fmla="*/ 2488368 h 5025828"/>
              <a:gd name="connsiteX31" fmla="*/ 92386 w 3887146"/>
              <a:gd name="connsiteY31" fmla="*/ 2335968 h 5025828"/>
              <a:gd name="connsiteX32" fmla="*/ 221926 w 3887146"/>
              <a:gd name="connsiteY32" fmla="*/ 2175948 h 5025828"/>
              <a:gd name="connsiteX33" fmla="*/ 282886 w 3887146"/>
              <a:gd name="connsiteY33" fmla="*/ 2084508 h 5025828"/>
              <a:gd name="connsiteX34" fmla="*/ 328606 w 3887146"/>
              <a:gd name="connsiteY34" fmla="*/ 1977828 h 5025828"/>
              <a:gd name="connsiteX35" fmla="*/ 359086 w 3887146"/>
              <a:gd name="connsiteY35" fmla="*/ 1871148 h 5025828"/>
              <a:gd name="connsiteX36" fmla="*/ 374326 w 3887146"/>
              <a:gd name="connsiteY36" fmla="*/ 1810188 h 5025828"/>
              <a:gd name="connsiteX37" fmla="*/ 343846 w 3887146"/>
              <a:gd name="connsiteY37" fmla="*/ 1756848 h 5025828"/>
              <a:gd name="connsiteX38" fmla="*/ 328606 w 3887146"/>
              <a:gd name="connsiteY38" fmla="*/ 1680648 h 5025828"/>
              <a:gd name="connsiteX39" fmla="*/ 412426 w 3887146"/>
              <a:gd name="connsiteY39" fmla="*/ 1474908 h 5025828"/>
              <a:gd name="connsiteX40" fmla="*/ 442906 w 3887146"/>
              <a:gd name="connsiteY40" fmla="*/ 1307268 h 5025828"/>
              <a:gd name="connsiteX41" fmla="*/ 465766 w 3887146"/>
              <a:gd name="connsiteY41" fmla="*/ 1192968 h 5025828"/>
              <a:gd name="connsiteX42" fmla="*/ 503866 w 3887146"/>
              <a:gd name="connsiteY42" fmla="*/ 1055808 h 5025828"/>
              <a:gd name="connsiteX43" fmla="*/ 557206 w 3887146"/>
              <a:gd name="connsiteY43" fmla="*/ 888168 h 5025828"/>
              <a:gd name="connsiteX44" fmla="*/ 503866 w 3887146"/>
              <a:gd name="connsiteY44" fmla="*/ 888168 h 5025828"/>
              <a:gd name="connsiteX45" fmla="*/ 412426 w 3887146"/>
              <a:gd name="connsiteY45" fmla="*/ 834828 h 5025828"/>
              <a:gd name="connsiteX46" fmla="*/ 328606 w 3887146"/>
              <a:gd name="connsiteY46" fmla="*/ 789108 h 5025828"/>
              <a:gd name="connsiteX47" fmla="*/ 260026 w 3887146"/>
              <a:gd name="connsiteY47" fmla="*/ 773868 h 5025828"/>
              <a:gd name="connsiteX48" fmla="*/ 214306 w 3887146"/>
              <a:gd name="connsiteY48" fmla="*/ 751008 h 5025828"/>
              <a:gd name="connsiteX49" fmla="*/ 260026 w 3887146"/>
              <a:gd name="connsiteY49" fmla="*/ 674808 h 5025828"/>
              <a:gd name="connsiteX50" fmla="*/ 374326 w 3887146"/>
              <a:gd name="connsiteY50" fmla="*/ 606228 h 5025828"/>
              <a:gd name="connsiteX51" fmla="*/ 557206 w 3887146"/>
              <a:gd name="connsiteY51" fmla="*/ 507168 h 5025828"/>
              <a:gd name="connsiteX52" fmla="*/ 656266 w 3887146"/>
              <a:gd name="connsiteY52" fmla="*/ 423348 h 5025828"/>
              <a:gd name="connsiteX53" fmla="*/ 892486 w 3887146"/>
              <a:gd name="connsiteY53" fmla="*/ 232848 h 5025828"/>
              <a:gd name="connsiteX54" fmla="*/ 1174426 w 3887146"/>
              <a:gd name="connsiteY54" fmla="*/ 80448 h 5025828"/>
              <a:gd name="connsiteX55" fmla="*/ 1593526 w 3887146"/>
              <a:gd name="connsiteY55" fmla="*/ 11868 h 5025828"/>
              <a:gd name="connsiteX56" fmla="*/ 1944046 w 3887146"/>
              <a:gd name="connsiteY56" fmla="*/ 4248 h 5025828"/>
              <a:gd name="connsiteX57" fmla="*/ 2172646 w 3887146"/>
              <a:gd name="connsiteY57" fmla="*/ 4248 h 5025828"/>
              <a:gd name="connsiteX58" fmla="*/ 2393626 w 3887146"/>
              <a:gd name="connsiteY58" fmla="*/ 57588 h 5025828"/>
              <a:gd name="connsiteX59" fmla="*/ 2667946 w 3887146"/>
              <a:gd name="connsiteY59" fmla="*/ 133788 h 5025828"/>
              <a:gd name="connsiteX60" fmla="*/ 2820346 w 3887146"/>
              <a:gd name="connsiteY60" fmla="*/ 202368 h 5025828"/>
              <a:gd name="connsiteX61" fmla="*/ 3102286 w 3887146"/>
              <a:gd name="connsiteY61" fmla="*/ 400488 h 5025828"/>
              <a:gd name="connsiteX62" fmla="*/ 3285166 w 3887146"/>
              <a:gd name="connsiteY62" fmla="*/ 651948 h 5025828"/>
              <a:gd name="connsiteX63" fmla="*/ 3407086 w 3887146"/>
              <a:gd name="connsiteY63" fmla="*/ 918648 h 5025828"/>
              <a:gd name="connsiteX64" fmla="*/ 3475666 w 3887146"/>
              <a:gd name="connsiteY64" fmla="*/ 1238688 h 5025828"/>
              <a:gd name="connsiteX65" fmla="*/ 3506146 w 3887146"/>
              <a:gd name="connsiteY65" fmla="*/ 1543488 h 5025828"/>
              <a:gd name="connsiteX66" fmla="*/ 3506146 w 3887146"/>
              <a:gd name="connsiteY66" fmla="*/ 1962588 h 5025828"/>
              <a:gd name="connsiteX67" fmla="*/ 3338506 w 3887146"/>
              <a:gd name="connsiteY67" fmla="*/ 2305488 h 5025828"/>
              <a:gd name="connsiteX68" fmla="*/ 3254686 w 3887146"/>
              <a:gd name="connsiteY68" fmla="*/ 2473128 h 5025828"/>
              <a:gd name="connsiteX69" fmla="*/ 3132766 w 3887146"/>
              <a:gd name="connsiteY69" fmla="*/ 2663628 h 5025828"/>
              <a:gd name="connsiteX70" fmla="*/ 3071806 w 3887146"/>
              <a:gd name="connsiteY70" fmla="*/ 2838888 h 5025828"/>
              <a:gd name="connsiteX71" fmla="*/ 3064186 w 3887146"/>
              <a:gd name="connsiteY71" fmla="*/ 2915088 h 5025828"/>
              <a:gd name="connsiteX72" fmla="*/ 3018466 w 3887146"/>
              <a:gd name="connsiteY72" fmla="*/ 3014148 h 5025828"/>
              <a:gd name="connsiteX73" fmla="*/ 2980366 w 3887146"/>
              <a:gd name="connsiteY73" fmla="*/ 3082728 h 5025828"/>
              <a:gd name="connsiteX74" fmla="*/ 2957506 w 3887146"/>
              <a:gd name="connsiteY74" fmla="*/ 3120828 h 5025828"/>
              <a:gd name="connsiteX75" fmla="*/ 2957506 w 3887146"/>
              <a:gd name="connsiteY75" fmla="*/ 3555168 h 5025828"/>
              <a:gd name="connsiteX76" fmla="*/ 3010846 w 3887146"/>
              <a:gd name="connsiteY76" fmla="*/ 3539928 h 5025828"/>
              <a:gd name="connsiteX77" fmla="*/ 3109906 w 3887146"/>
              <a:gd name="connsiteY77" fmla="*/ 3570408 h 5025828"/>
              <a:gd name="connsiteX78" fmla="*/ 3140386 w 3887146"/>
              <a:gd name="connsiteY78" fmla="*/ 3631368 h 5025828"/>
              <a:gd name="connsiteX79" fmla="*/ 3117526 w 3887146"/>
              <a:gd name="connsiteY79" fmla="*/ 3738048 h 5025828"/>
              <a:gd name="connsiteX80" fmla="*/ 3125146 w 3887146"/>
              <a:gd name="connsiteY80" fmla="*/ 4103808 h 5025828"/>
              <a:gd name="connsiteX81" fmla="*/ 3163246 w 3887146"/>
              <a:gd name="connsiteY81" fmla="*/ 4157148 h 5025828"/>
              <a:gd name="connsiteX82" fmla="*/ 3201346 w 3887146"/>
              <a:gd name="connsiteY82" fmla="*/ 4164768 h 5025828"/>
              <a:gd name="connsiteX83" fmla="*/ 3231826 w 3887146"/>
              <a:gd name="connsiteY83" fmla="*/ 4172388 h 5025828"/>
              <a:gd name="connsiteX84" fmla="*/ 3285166 w 3887146"/>
              <a:gd name="connsiteY84" fmla="*/ 4294308 h 5025828"/>
              <a:gd name="connsiteX85" fmla="*/ 3300406 w 3887146"/>
              <a:gd name="connsiteY85" fmla="*/ 4347648 h 5025828"/>
              <a:gd name="connsiteX86" fmla="*/ 3330886 w 3887146"/>
              <a:gd name="connsiteY86" fmla="*/ 4408608 h 5025828"/>
              <a:gd name="connsiteX87" fmla="*/ 3551866 w 3887146"/>
              <a:gd name="connsiteY87" fmla="*/ 4644828 h 5025828"/>
              <a:gd name="connsiteX88" fmla="*/ 3887146 w 3887146"/>
              <a:gd name="connsiteY88" fmla="*/ 5025828 h 5025828"/>
              <a:gd name="connsiteX0" fmla="*/ 707488 w 3884395"/>
              <a:gd name="connsiteY0" fmla="*/ 5008470 h 5017575"/>
              <a:gd name="connsiteX1" fmla="*/ 961066 w 3884395"/>
              <a:gd name="connsiteY1" fmla="*/ 4644828 h 5017575"/>
              <a:gd name="connsiteX2" fmla="*/ 1342066 w 3884395"/>
              <a:gd name="connsiteY2" fmla="*/ 4172388 h 5017575"/>
              <a:gd name="connsiteX3" fmla="*/ 1258246 w 3884395"/>
              <a:gd name="connsiteY3" fmla="*/ 4012368 h 5017575"/>
              <a:gd name="connsiteX4" fmla="*/ 1204906 w 3884395"/>
              <a:gd name="connsiteY4" fmla="*/ 3928548 h 5017575"/>
              <a:gd name="connsiteX5" fmla="*/ 1174426 w 3884395"/>
              <a:gd name="connsiteY5" fmla="*/ 3768528 h 5017575"/>
              <a:gd name="connsiteX6" fmla="*/ 1151566 w 3884395"/>
              <a:gd name="connsiteY6" fmla="*/ 3699948 h 5017575"/>
              <a:gd name="connsiteX7" fmla="*/ 1143946 w 3884395"/>
              <a:gd name="connsiteY7" fmla="*/ 3669468 h 5017575"/>
              <a:gd name="connsiteX8" fmla="*/ 1067746 w 3884395"/>
              <a:gd name="connsiteY8" fmla="*/ 3661848 h 5017575"/>
              <a:gd name="connsiteX9" fmla="*/ 938206 w 3884395"/>
              <a:gd name="connsiteY9" fmla="*/ 3669468 h 5017575"/>
              <a:gd name="connsiteX10" fmla="*/ 831526 w 3884395"/>
              <a:gd name="connsiteY10" fmla="*/ 3692328 h 5017575"/>
              <a:gd name="connsiteX11" fmla="*/ 610546 w 3884395"/>
              <a:gd name="connsiteY11" fmla="*/ 3738048 h 5017575"/>
              <a:gd name="connsiteX12" fmla="*/ 389566 w 3884395"/>
              <a:gd name="connsiteY12" fmla="*/ 3638988 h 5017575"/>
              <a:gd name="connsiteX13" fmla="*/ 381946 w 3884395"/>
              <a:gd name="connsiteY13" fmla="*/ 3326568 h 5017575"/>
              <a:gd name="connsiteX14" fmla="*/ 420046 w 3884395"/>
              <a:gd name="connsiteY14" fmla="*/ 3227508 h 5017575"/>
              <a:gd name="connsiteX15" fmla="*/ 389566 w 3884395"/>
              <a:gd name="connsiteY15" fmla="*/ 3166548 h 5017575"/>
              <a:gd name="connsiteX16" fmla="*/ 351466 w 3884395"/>
              <a:gd name="connsiteY16" fmla="*/ 3105588 h 5017575"/>
              <a:gd name="connsiteX17" fmla="*/ 397186 w 3884395"/>
              <a:gd name="connsiteY17" fmla="*/ 3021768 h 5017575"/>
              <a:gd name="connsiteX18" fmla="*/ 488626 w 3884395"/>
              <a:gd name="connsiteY18" fmla="*/ 2998908 h 5017575"/>
              <a:gd name="connsiteX19" fmla="*/ 471956 w 3884395"/>
              <a:gd name="connsiteY19" fmla="*/ 2942709 h 5017575"/>
              <a:gd name="connsiteX20" fmla="*/ 435286 w 3884395"/>
              <a:gd name="connsiteY20" fmla="*/ 2930328 h 5017575"/>
              <a:gd name="connsiteX21" fmla="*/ 389566 w 3884395"/>
              <a:gd name="connsiteY21" fmla="*/ 2930328 h 5017575"/>
              <a:gd name="connsiteX22" fmla="*/ 314000 w 3884395"/>
              <a:gd name="connsiteY22" fmla="*/ 2893495 h 5017575"/>
              <a:gd name="connsiteX23" fmla="*/ 320986 w 3884395"/>
              <a:gd name="connsiteY23" fmla="*/ 2846508 h 5017575"/>
              <a:gd name="connsiteX24" fmla="*/ 328606 w 3884395"/>
              <a:gd name="connsiteY24" fmla="*/ 2793168 h 5017575"/>
              <a:gd name="connsiteX25" fmla="*/ 313366 w 3884395"/>
              <a:gd name="connsiteY25" fmla="*/ 2732208 h 5017575"/>
              <a:gd name="connsiteX26" fmla="*/ 267646 w 3884395"/>
              <a:gd name="connsiteY26" fmla="*/ 2671248 h 5017575"/>
              <a:gd name="connsiteX27" fmla="*/ 176206 w 3884395"/>
              <a:gd name="connsiteY27" fmla="*/ 2656008 h 5017575"/>
              <a:gd name="connsiteX28" fmla="*/ 54286 w 3884395"/>
              <a:gd name="connsiteY28" fmla="*/ 2610288 h 5017575"/>
              <a:gd name="connsiteX29" fmla="*/ 7931 w 3884395"/>
              <a:gd name="connsiteY29" fmla="*/ 2563298 h 5017575"/>
              <a:gd name="connsiteX30" fmla="*/ 8566 w 3884395"/>
              <a:gd name="connsiteY30" fmla="*/ 2488368 h 5017575"/>
              <a:gd name="connsiteX31" fmla="*/ 92386 w 3884395"/>
              <a:gd name="connsiteY31" fmla="*/ 2335968 h 5017575"/>
              <a:gd name="connsiteX32" fmla="*/ 221926 w 3884395"/>
              <a:gd name="connsiteY32" fmla="*/ 2175948 h 5017575"/>
              <a:gd name="connsiteX33" fmla="*/ 282886 w 3884395"/>
              <a:gd name="connsiteY33" fmla="*/ 2084508 h 5017575"/>
              <a:gd name="connsiteX34" fmla="*/ 328606 w 3884395"/>
              <a:gd name="connsiteY34" fmla="*/ 1977828 h 5017575"/>
              <a:gd name="connsiteX35" fmla="*/ 359086 w 3884395"/>
              <a:gd name="connsiteY35" fmla="*/ 1871148 h 5017575"/>
              <a:gd name="connsiteX36" fmla="*/ 374326 w 3884395"/>
              <a:gd name="connsiteY36" fmla="*/ 1810188 h 5017575"/>
              <a:gd name="connsiteX37" fmla="*/ 343846 w 3884395"/>
              <a:gd name="connsiteY37" fmla="*/ 1756848 h 5017575"/>
              <a:gd name="connsiteX38" fmla="*/ 328606 w 3884395"/>
              <a:gd name="connsiteY38" fmla="*/ 1680648 h 5017575"/>
              <a:gd name="connsiteX39" fmla="*/ 412426 w 3884395"/>
              <a:gd name="connsiteY39" fmla="*/ 1474908 h 5017575"/>
              <a:gd name="connsiteX40" fmla="*/ 442906 w 3884395"/>
              <a:gd name="connsiteY40" fmla="*/ 1307268 h 5017575"/>
              <a:gd name="connsiteX41" fmla="*/ 465766 w 3884395"/>
              <a:gd name="connsiteY41" fmla="*/ 1192968 h 5017575"/>
              <a:gd name="connsiteX42" fmla="*/ 503866 w 3884395"/>
              <a:gd name="connsiteY42" fmla="*/ 1055808 h 5017575"/>
              <a:gd name="connsiteX43" fmla="*/ 557206 w 3884395"/>
              <a:gd name="connsiteY43" fmla="*/ 888168 h 5017575"/>
              <a:gd name="connsiteX44" fmla="*/ 503866 w 3884395"/>
              <a:gd name="connsiteY44" fmla="*/ 888168 h 5017575"/>
              <a:gd name="connsiteX45" fmla="*/ 412426 w 3884395"/>
              <a:gd name="connsiteY45" fmla="*/ 834828 h 5017575"/>
              <a:gd name="connsiteX46" fmla="*/ 328606 w 3884395"/>
              <a:gd name="connsiteY46" fmla="*/ 789108 h 5017575"/>
              <a:gd name="connsiteX47" fmla="*/ 260026 w 3884395"/>
              <a:gd name="connsiteY47" fmla="*/ 773868 h 5017575"/>
              <a:gd name="connsiteX48" fmla="*/ 214306 w 3884395"/>
              <a:gd name="connsiteY48" fmla="*/ 751008 h 5017575"/>
              <a:gd name="connsiteX49" fmla="*/ 260026 w 3884395"/>
              <a:gd name="connsiteY49" fmla="*/ 674808 h 5017575"/>
              <a:gd name="connsiteX50" fmla="*/ 374326 w 3884395"/>
              <a:gd name="connsiteY50" fmla="*/ 606228 h 5017575"/>
              <a:gd name="connsiteX51" fmla="*/ 557206 w 3884395"/>
              <a:gd name="connsiteY51" fmla="*/ 507168 h 5017575"/>
              <a:gd name="connsiteX52" fmla="*/ 656266 w 3884395"/>
              <a:gd name="connsiteY52" fmla="*/ 423348 h 5017575"/>
              <a:gd name="connsiteX53" fmla="*/ 892486 w 3884395"/>
              <a:gd name="connsiteY53" fmla="*/ 232848 h 5017575"/>
              <a:gd name="connsiteX54" fmla="*/ 1174426 w 3884395"/>
              <a:gd name="connsiteY54" fmla="*/ 80448 h 5017575"/>
              <a:gd name="connsiteX55" fmla="*/ 1593526 w 3884395"/>
              <a:gd name="connsiteY55" fmla="*/ 11868 h 5017575"/>
              <a:gd name="connsiteX56" fmla="*/ 1944046 w 3884395"/>
              <a:gd name="connsiteY56" fmla="*/ 4248 h 5017575"/>
              <a:gd name="connsiteX57" fmla="*/ 2172646 w 3884395"/>
              <a:gd name="connsiteY57" fmla="*/ 4248 h 5017575"/>
              <a:gd name="connsiteX58" fmla="*/ 2393626 w 3884395"/>
              <a:gd name="connsiteY58" fmla="*/ 57588 h 5017575"/>
              <a:gd name="connsiteX59" fmla="*/ 2667946 w 3884395"/>
              <a:gd name="connsiteY59" fmla="*/ 133788 h 5017575"/>
              <a:gd name="connsiteX60" fmla="*/ 2820346 w 3884395"/>
              <a:gd name="connsiteY60" fmla="*/ 202368 h 5017575"/>
              <a:gd name="connsiteX61" fmla="*/ 3102286 w 3884395"/>
              <a:gd name="connsiteY61" fmla="*/ 400488 h 5017575"/>
              <a:gd name="connsiteX62" fmla="*/ 3285166 w 3884395"/>
              <a:gd name="connsiteY62" fmla="*/ 651948 h 5017575"/>
              <a:gd name="connsiteX63" fmla="*/ 3407086 w 3884395"/>
              <a:gd name="connsiteY63" fmla="*/ 918648 h 5017575"/>
              <a:gd name="connsiteX64" fmla="*/ 3475666 w 3884395"/>
              <a:gd name="connsiteY64" fmla="*/ 1238688 h 5017575"/>
              <a:gd name="connsiteX65" fmla="*/ 3506146 w 3884395"/>
              <a:gd name="connsiteY65" fmla="*/ 1543488 h 5017575"/>
              <a:gd name="connsiteX66" fmla="*/ 3506146 w 3884395"/>
              <a:gd name="connsiteY66" fmla="*/ 1962588 h 5017575"/>
              <a:gd name="connsiteX67" fmla="*/ 3338506 w 3884395"/>
              <a:gd name="connsiteY67" fmla="*/ 2305488 h 5017575"/>
              <a:gd name="connsiteX68" fmla="*/ 3254686 w 3884395"/>
              <a:gd name="connsiteY68" fmla="*/ 2473128 h 5017575"/>
              <a:gd name="connsiteX69" fmla="*/ 3132766 w 3884395"/>
              <a:gd name="connsiteY69" fmla="*/ 2663628 h 5017575"/>
              <a:gd name="connsiteX70" fmla="*/ 3071806 w 3884395"/>
              <a:gd name="connsiteY70" fmla="*/ 2838888 h 5017575"/>
              <a:gd name="connsiteX71" fmla="*/ 3064186 w 3884395"/>
              <a:gd name="connsiteY71" fmla="*/ 2915088 h 5017575"/>
              <a:gd name="connsiteX72" fmla="*/ 3018466 w 3884395"/>
              <a:gd name="connsiteY72" fmla="*/ 3014148 h 5017575"/>
              <a:gd name="connsiteX73" fmla="*/ 2980366 w 3884395"/>
              <a:gd name="connsiteY73" fmla="*/ 3082728 h 5017575"/>
              <a:gd name="connsiteX74" fmla="*/ 2957506 w 3884395"/>
              <a:gd name="connsiteY74" fmla="*/ 3120828 h 5017575"/>
              <a:gd name="connsiteX75" fmla="*/ 2957506 w 3884395"/>
              <a:gd name="connsiteY75" fmla="*/ 3555168 h 5017575"/>
              <a:gd name="connsiteX76" fmla="*/ 3010846 w 3884395"/>
              <a:gd name="connsiteY76" fmla="*/ 3539928 h 5017575"/>
              <a:gd name="connsiteX77" fmla="*/ 3109906 w 3884395"/>
              <a:gd name="connsiteY77" fmla="*/ 3570408 h 5017575"/>
              <a:gd name="connsiteX78" fmla="*/ 3140386 w 3884395"/>
              <a:gd name="connsiteY78" fmla="*/ 3631368 h 5017575"/>
              <a:gd name="connsiteX79" fmla="*/ 3117526 w 3884395"/>
              <a:gd name="connsiteY79" fmla="*/ 3738048 h 5017575"/>
              <a:gd name="connsiteX80" fmla="*/ 3125146 w 3884395"/>
              <a:gd name="connsiteY80" fmla="*/ 4103808 h 5017575"/>
              <a:gd name="connsiteX81" fmla="*/ 3163246 w 3884395"/>
              <a:gd name="connsiteY81" fmla="*/ 4157148 h 5017575"/>
              <a:gd name="connsiteX82" fmla="*/ 3201346 w 3884395"/>
              <a:gd name="connsiteY82" fmla="*/ 4164768 h 5017575"/>
              <a:gd name="connsiteX83" fmla="*/ 3231826 w 3884395"/>
              <a:gd name="connsiteY83" fmla="*/ 4172388 h 5017575"/>
              <a:gd name="connsiteX84" fmla="*/ 3285166 w 3884395"/>
              <a:gd name="connsiteY84" fmla="*/ 4294308 h 5017575"/>
              <a:gd name="connsiteX85" fmla="*/ 3300406 w 3884395"/>
              <a:gd name="connsiteY85" fmla="*/ 4347648 h 5017575"/>
              <a:gd name="connsiteX86" fmla="*/ 3330886 w 3884395"/>
              <a:gd name="connsiteY86" fmla="*/ 4408608 h 5017575"/>
              <a:gd name="connsiteX87" fmla="*/ 3551866 w 3884395"/>
              <a:gd name="connsiteY87" fmla="*/ 4644828 h 5017575"/>
              <a:gd name="connsiteX88" fmla="*/ 3884395 w 3884395"/>
              <a:gd name="connsiteY88" fmla="*/ 5017575 h 5017575"/>
              <a:gd name="connsiteX0" fmla="*/ 707488 w 3889897"/>
              <a:gd name="connsiteY0" fmla="*/ 5008470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04737 w 3889897"/>
              <a:gd name="connsiteY0" fmla="*/ 5016723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0239 w 3889897"/>
              <a:gd name="connsiteY0" fmla="*/ 5024991 h 5024991"/>
              <a:gd name="connsiteX1" fmla="*/ 961066 w 3889897"/>
              <a:gd name="connsiteY1" fmla="*/ 4644828 h 5024991"/>
              <a:gd name="connsiteX2" fmla="*/ 1342066 w 3889897"/>
              <a:gd name="connsiteY2" fmla="*/ 4172388 h 5024991"/>
              <a:gd name="connsiteX3" fmla="*/ 1258246 w 3889897"/>
              <a:gd name="connsiteY3" fmla="*/ 4012368 h 5024991"/>
              <a:gd name="connsiteX4" fmla="*/ 1204906 w 3889897"/>
              <a:gd name="connsiteY4" fmla="*/ 3928548 h 5024991"/>
              <a:gd name="connsiteX5" fmla="*/ 1174426 w 3889897"/>
              <a:gd name="connsiteY5" fmla="*/ 3768528 h 5024991"/>
              <a:gd name="connsiteX6" fmla="*/ 1151566 w 3889897"/>
              <a:gd name="connsiteY6" fmla="*/ 3699948 h 5024991"/>
              <a:gd name="connsiteX7" fmla="*/ 1143946 w 3889897"/>
              <a:gd name="connsiteY7" fmla="*/ 3669468 h 5024991"/>
              <a:gd name="connsiteX8" fmla="*/ 1067746 w 3889897"/>
              <a:gd name="connsiteY8" fmla="*/ 3661848 h 5024991"/>
              <a:gd name="connsiteX9" fmla="*/ 938206 w 3889897"/>
              <a:gd name="connsiteY9" fmla="*/ 3669468 h 5024991"/>
              <a:gd name="connsiteX10" fmla="*/ 831526 w 3889897"/>
              <a:gd name="connsiteY10" fmla="*/ 3692328 h 5024991"/>
              <a:gd name="connsiteX11" fmla="*/ 610546 w 3889897"/>
              <a:gd name="connsiteY11" fmla="*/ 3738048 h 5024991"/>
              <a:gd name="connsiteX12" fmla="*/ 389566 w 3889897"/>
              <a:gd name="connsiteY12" fmla="*/ 3638988 h 5024991"/>
              <a:gd name="connsiteX13" fmla="*/ 381946 w 3889897"/>
              <a:gd name="connsiteY13" fmla="*/ 3326568 h 5024991"/>
              <a:gd name="connsiteX14" fmla="*/ 420046 w 3889897"/>
              <a:gd name="connsiteY14" fmla="*/ 3227508 h 5024991"/>
              <a:gd name="connsiteX15" fmla="*/ 389566 w 3889897"/>
              <a:gd name="connsiteY15" fmla="*/ 3166548 h 5024991"/>
              <a:gd name="connsiteX16" fmla="*/ 351466 w 3889897"/>
              <a:gd name="connsiteY16" fmla="*/ 3105588 h 5024991"/>
              <a:gd name="connsiteX17" fmla="*/ 397186 w 3889897"/>
              <a:gd name="connsiteY17" fmla="*/ 3021768 h 5024991"/>
              <a:gd name="connsiteX18" fmla="*/ 488626 w 3889897"/>
              <a:gd name="connsiteY18" fmla="*/ 2998908 h 5024991"/>
              <a:gd name="connsiteX19" fmla="*/ 471956 w 3889897"/>
              <a:gd name="connsiteY19" fmla="*/ 2942709 h 5024991"/>
              <a:gd name="connsiteX20" fmla="*/ 435286 w 3889897"/>
              <a:gd name="connsiteY20" fmla="*/ 2930328 h 5024991"/>
              <a:gd name="connsiteX21" fmla="*/ 389566 w 3889897"/>
              <a:gd name="connsiteY21" fmla="*/ 2930328 h 5024991"/>
              <a:gd name="connsiteX22" fmla="*/ 314000 w 3889897"/>
              <a:gd name="connsiteY22" fmla="*/ 2893495 h 5024991"/>
              <a:gd name="connsiteX23" fmla="*/ 320986 w 3889897"/>
              <a:gd name="connsiteY23" fmla="*/ 2846508 h 5024991"/>
              <a:gd name="connsiteX24" fmla="*/ 328606 w 3889897"/>
              <a:gd name="connsiteY24" fmla="*/ 2793168 h 5024991"/>
              <a:gd name="connsiteX25" fmla="*/ 313366 w 3889897"/>
              <a:gd name="connsiteY25" fmla="*/ 2732208 h 5024991"/>
              <a:gd name="connsiteX26" fmla="*/ 267646 w 3889897"/>
              <a:gd name="connsiteY26" fmla="*/ 2671248 h 5024991"/>
              <a:gd name="connsiteX27" fmla="*/ 176206 w 3889897"/>
              <a:gd name="connsiteY27" fmla="*/ 2656008 h 5024991"/>
              <a:gd name="connsiteX28" fmla="*/ 54286 w 3889897"/>
              <a:gd name="connsiteY28" fmla="*/ 2610288 h 5024991"/>
              <a:gd name="connsiteX29" fmla="*/ 7931 w 3889897"/>
              <a:gd name="connsiteY29" fmla="*/ 2563298 h 5024991"/>
              <a:gd name="connsiteX30" fmla="*/ 8566 w 3889897"/>
              <a:gd name="connsiteY30" fmla="*/ 2488368 h 5024991"/>
              <a:gd name="connsiteX31" fmla="*/ 92386 w 3889897"/>
              <a:gd name="connsiteY31" fmla="*/ 2335968 h 5024991"/>
              <a:gd name="connsiteX32" fmla="*/ 221926 w 3889897"/>
              <a:gd name="connsiteY32" fmla="*/ 2175948 h 5024991"/>
              <a:gd name="connsiteX33" fmla="*/ 282886 w 3889897"/>
              <a:gd name="connsiteY33" fmla="*/ 2084508 h 5024991"/>
              <a:gd name="connsiteX34" fmla="*/ 328606 w 3889897"/>
              <a:gd name="connsiteY34" fmla="*/ 1977828 h 5024991"/>
              <a:gd name="connsiteX35" fmla="*/ 359086 w 3889897"/>
              <a:gd name="connsiteY35" fmla="*/ 1871148 h 5024991"/>
              <a:gd name="connsiteX36" fmla="*/ 374326 w 3889897"/>
              <a:gd name="connsiteY36" fmla="*/ 1810188 h 5024991"/>
              <a:gd name="connsiteX37" fmla="*/ 343846 w 3889897"/>
              <a:gd name="connsiteY37" fmla="*/ 1756848 h 5024991"/>
              <a:gd name="connsiteX38" fmla="*/ 328606 w 3889897"/>
              <a:gd name="connsiteY38" fmla="*/ 1680648 h 5024991"/>
              <a:gd name="connsiteX39" fmla="*/ 412426 w 3889897"/>
              <a:gd name="connsiteY39" fmla="*/ 1474908 h 5024991"/>
              <a:gd name="connsiteX40" fmla="*/ 442906 w 3889897"/>
              <a:gd name="connsiteY40" fmla="*/ 1307268 h 5024991"/>
              <a:gd name="connsiteX41" fmla="*/ 465766 w 3889897"/>
              <a:gd name="connsiteY41" fmla="*/ 1192968 h 5024991"/>
              <a:gd name="connsiteX42" fmla="*/ 503866 w 3889897"/>
              <a:gd name="connsiteY42" fmla="*/ 1055808 h 5024991"/>
              <a:gd name="connsiteX43" fmla="*/ 557206 w 3889897"/>
              <a:gd name="connsiteY43" fmla="*/ 888168 h 5024991"/>
              <a:gd name="connsiteX44" fmla="*/ 503866 w 3889897"/>
              <a:gd name="connsiteY44" fmla="*/ 888168 h 5024991"/>
              <a:gd name="connsiteX45" fmla="*/ 412426 w 3889897"/>
              <a:gd name="connsiteY45" fmla="*/ 834828 h 5024991"/>
              <a:gd name="connsiteX46" fmla="*/ 328606 w 3889897"/>
              <a:gd name="connsiteY46" fmla="*/ 789108 h 5024991"/>
              <a:gd name="connsiteX47" fmla="*/ 260026 w 3889897"/>
              <a:gd name="connsiteY47" fmla="*/ 773868 h 5024991"/>
              <a:gd name="connsiteX48" fmla="*/ 214306 w 3889897"/>
              <a:gd name="connsiteY48" fmla="*/ 751008 h 5024991"/>
              <a:gd name="connsiteX49" fmla="*/ 260026 w 3889897"/>
              <a:gd name="connsiteY49" fmla="*/ 674808 h 5024991"/>
              <a:gd name="connsiteX50" fmla="*/ 374326 w 3889897"/>
              <a:gd name="connsiteY50" fmla="*/ 606228 h 5024991"/>
              <a:gd name="connsiteX51" fmla="*/ 557206 w 3889897"/>
              <a:gd name="connsiteY51" fmla="*/ 507168 h 5024991"/>
              <a:gd name="connsiteX52" fmla="*/ 656266 w 3889897"/>
              <a:gd name="connsiteY52" fmla="*/ 423348 h 5024991"/>
              <a:gd name="connsiteX53" fmla="*/ 892486 w 3889897"/>
              <a:gd name="connsiteY53" fmla="*/ 232848 h 5024991"/>
              <a:gd name="connsiteX54" fmla="*/ 1174426 w 3889897"/>
              <a:gd name="connsiteY54" fmla="*/ 80448 h 5024991"/>
              <a:gd name="connsiteX55" fmla="*/ 1593526 w 3889897"/>
              <a:gd name="connsiteY55" fmla="*/ 11868 h 5024991"/>
              <a:gd name="connsiteX56" fmla="*/ 1944046 w 3889897"/>
              <a:gd name="connsiteY56" fmla="*/ 4248 h 5024991"/>
              <a:gd name="connsiteX57" fmla="*/ 2172646 w 3889897"/>
              <a:gd name="connsiteY57" fmla="*/ 4248 h 5024991"/>
              <a:gd name="connsiteX58" fmla="*/ 2393626 w 3889897"/>
              <a:gd name="connsiteY58" fmla="*/ 57588 h 5024991"/>
              <a:gd name="connsiteX59" fmla="*/ 2667946 w 3889897"/>
              <a:gd name="connsiteY59" fmla="*/ 133788 h 5024991"/>
              <a:gd name="connsiteX60" fmla="*/ 2820346 w 3889897"/>
              <a:gd name="connsiteY60" fmla="*/ 202368 h 5024991"/>
              <a:gd name="connsiteX61" fmla="*/ 3102286 w 3889897"/>
              <a:gd name="connsiteY61" fmla="*/ 400488 h 5024991"/>
              <a:gd name="connsiteX62" fmla="*/ 3285166 w 3889897"/>
              <a:gd name="connsiteY62" fmla="*/ 651948 h 5024991"/>
              <a:gd name="connsiteX63" fmla="*/ 3407086 w 3889897"/>
              <a:gd name="connsiteY63" fmla="*/ 918648 h 5024991"/>
              <a:gd name="connsiteX64" fmla="*/ 3475666 w 3889897"/>
              <a:gd name="connsiteY64" fmla="*/ 1238688 h 5024991"/>
              <a:gd name="connsiteX65" fmla="*/ 3506146 w 3889897"/>
              <a:gd name="connsiteY65" fmla="*/ 1543488 h 5024991"/>
              <a:gd name="connsiteX66" fmla="*/ 3506146 w 3889897"/>
              <a:gd name="connsiteY66" fmla="*/ 1962588 h 5024991"/>
              <a:gd name="connsiteX67" fmla="*/ 3338506 w 3889897"/>
              <a:gd name="connsiteY67" fmla="*/ 2305488 h 5024991"/>
              <a:gd name="connsiteX68" fmla="*/ 3254686 w 3889897"/>
              <a:gd name="connsiteY68" fmla="*/ 2473128 h 5024991"/>
              <a:gd name="connsiteX69" fmla="*/ 3132766 w 3889897"/>
              <a:gd name="connsiteY69" fmla="*/ 2663628 h 5024991"/>
              <a:gd name="connsiteX70" fmla="*/ 3071806 w 3889897"/>
              <a:gd name="connsiteY70" fmla="*/ 2838888 h 5024991"/>
              <a:gd name="connsiteX71" fmla="*/ 3064186 w 3889897"/>
              <a:gd name="connsiteY71" fmla="*/ 2915088 h 5024991"/>
              <a:gd name="connsiteX72" fmla="*/ 3018466 w 3889897"/>
              <a:gd name="connsiteY72" fmla="*/ 3014148 h 5024991"/>
              <a:gd name="connsiteX73" fmla="*/ 2980366 w 3889897"/>
              <a:gd name="connsiteY73" fmla="*/ 3082728 h 5024991"/>
              <a:gd name="connsiteX74" fmla="*/ 2957506 w 3889897"/>
              <a:gd name="connsiteY74" fmla="*/ 3120828 h 5024991"/>
              <a:gd name="connsiteX75" fmla="*/ 2957506 w 3889897"/>
              <a:gd name="connsiteY75" fmla="*/ 3555168 h 5024991"/>
              <a:gd name="connsiteX76" fmla="*/ 3010846 w 3889897"/>
              <a:gd name="connsiteY76" fmla="*/ 3539928 h 5024991"/>
              <a:gd name="connsiteX77" fmla="*/ 3109906 w 3889897"/>
              <a:gd name="connsiteY77" fmla="*/ 3570408 h 5024991"/>
              <a:gd name="connsiteX78" fmla="*/ 3140386 w 3889897"/>
              <a:gd name="connsiteY78" fmla="*/ 3631368 h 5024991"/>
              <a:gd name="connsiteX79" fmla="*/ 3117526 w 3889897"/>
              <a:gd name="connsiteY79" fmla="*/ 3738048 h 5024991"/>
              <a:gd name="connsiteX80" fmla="*/ 3125146 w 3889897"/>
              <a:gd name="connsiteY80" fmla="*/ 4103808 h 5024991"/>
              <a:gd name="connsiteX81" fmla="*/ 3163246 w 3889897"/>
              <a:gd name="connsiteY81" fmla="*/ 4157148 h 5024991"/>
              <a:gd name="connsiteX82" fmla="*/ 3201346 w 3889897"/>
              <a:gd name="connsiteY82" fmla="*/ 4164768 h 5024991"/>
              <a:gd name="connsiteX83" fmla="*/ 3231826 w 3889897"/>
              <a:gd name="connsiteY83" fmla="*/ 4172388 h 5024991"/>
              <a:gd name="connsiteX84" fmla="*/ 3285166 w 3889897"/>
              <a:gd name="connsiteY84" fmla="*/ 4294308 h 5024991"/>
              <a:gd name="connsiteX85" fmla="*/ 3300406 w 3889897"/>
              <a:gd name="connsiteY85" fmla="*/ 4347648 h 5024991"/>
              <a:gd name="connsiteX86" fmla="*/ 3330886 w 3889897"/>
              <a:gd name="connsiteY86" fmla="*/ 4408608 h 5024991"/>
              <a:gd name="connsiteX87" fmla="*/ 3551866 w 3889897"/>
              <a:gd name="connsiteY87" fmla="*/ 4644828 h 5024991"/>
              <a:gd name="connsiteX88" fmla="*/ 3889897 w 3889897"/>
              <a:gd name="connsiteY88" fmla="*/ 5020326 h 5024991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163246 w 3889897"/>
              <a:gd name="connsiteY81" fmla="*/ 4157148 h 5020326"/>
              <a:gd name="connsiteX82" fmla="*/ 3201346 w 3889897"/>
              <a:gd name="connsiteY82" fmla="*/ 4164768 h 5020326"/>
              <a:gd name="connsiteX83" fmla="*/ 3231826 w 3889897"/>
              <a:gd name="connsiteY83" fmla="*/ 4172388 h 5020326"/>
              <a:gd name="connsiteX84" fmla="*/ 3285166 w 3889897"/>
              <a:gd name="connsiteY84" fmla="*/ 4294308 h 5020326"/>
              <a:gd name="connsiteX85" fmla="*/ 3300406 w 3889897"/>
              <a:gd name="connsiteY85" fmla="*/ 4347648 h 5020326"/>
              <a:gd name="connsiteX86" fmla="*/ 3330886 w 3889897"/>
              <a:gd name="connsiteY86" fmla="*/ 4408608 h 5020326"/>
              <a:gd name="connsiteX87" fmla="*/ 3551866 w 3889897"/>
              <a:gd name="connsiteY87" fmla="*/ 4644828 h 5020326"/>
              <a:gd name="connsiteX88" fmla="*/ 3889897 w 3889897"/>
              <a:gd name="connsiteY88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01346 w 3889897"/>
              <a:gd name="connsiteY81" fmla="*/ 4164768 h 5020326"/>
              <a:gd name="connsiteX82" fmla="*/ 3231826 w 3889897"/>
              <a:gd name="connsiteY82" fmla="*/ 4172388 h 5020326"/>
              <a:gd name="connsiteX83" fmla="*/ 3285166 w 3889897"/>
              <a:gd name="connsiteY83" fmla="*/ 4294308 h 5020326"/>
              <a:gd name="connsiteX84" fmla="*/ 3300406 w 3889897"/>
              <a:gd name="connsiteY84" fmla="*/ 4347648 h 5020326"/>
              <a:gd name="connsiteX85" fmla="*/ 3330886 w 3889897"/>
              <a:gd name="connsiteY85" fmla="*/ 4408608 h 5020326"/>
              <a:gd name="connsiteX86" fmla="*/ 3551866 w 3889897"/>
              <a:gd name="connsiteY86" fmla="*/ 4644828 h 5020326"/>
              <a:gd name="connsiteX87" fmla="*/ 3889897 w 3889897"/>
              <a:gd name="connsiteY87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51566 w 3889897"/>
              <a:gd name="connsiteY6" fmla="*/ 3699948 h 5020326"/>
              <a:gd name="connsiteX7" fmla="*/ 1143946 w 3889897"/>
              <a:gd name="connsiteY7" fmla="*/ 3669468 h 5020326"/>
              <a:gd name="connsiteX8" fmla="*/ 1067746 w 3889897"/>
              <a:gd name="connsiteY8" fmla="*/ 3661848 h 5020326"/>
              <a:gd name="connsiteX9" fmla="*/ 938206 w 3889897"/>
              <a:gd name="connsiteY9" fmla="*/ 3669468 h 5020326"/>
              <a:gd name="connsiteX10" fmla="*/ 831526 w 3889897"/>
              <a:gd name="connsiteY10" fmla="*/ 3692328 h 5020326"/>
              <a:gd name="connsiteX11" fmla="*/ 610546 w 3889897"/>
              <a:gd name="connsiteY11" fmla="*/ 3738048 h 5020326"/>
              <a:gd name="connsiteX12" fmla="*/ 389566 w 3889897"/>
              <a:gd name="connsiteY12" fmla="*/ 3638988 h 5020326"/>
              <a:gd name="connsiteX13" fmla="*/ 381946 w 3889897"/>
              <a:gd name="connsiteY13" fmla="*/ 3326568 h 5020326"/>
              <a:gd name="connsiteX14" fmla="*/ 420046 w 3889897"/>
              <a:gd name="connsiteY14" fmla="*/ 3227508 h 5020326"/>
              <a:gd name="connsiteX15" fmla="*/ 389566 w 3889897"/>
              <a:gd name="connsiteY15" fmla="*/ 3166548 h 5020326"/>
              <a:gd name="connsiteX16" fmla="*/ 351466 w 3889897"/>
              <a:gd name="connsiteY16" fmla="*/ 3105588 h 5020326"/>
              <a:gd name="connsiteX17" fmla="*/ 397186 w 3889897"/>
              <a:gd name="connsiteY17" fmla="*/ 3021768 h 5020326"/>
              <a:gd name="connsiteX18" fmla="*/ 488626 w 3889897"/>
              <a:gd name="connsiteY18" fmla="*/ 2998908 h 5020326"/>
              <a:gd name="connsiteX19" fmla="*/ 471956 w 3889897"/>
              <a:gd name="connsiteY19" fmla="*/ 2942709 h 5020326"/>
              <a:gd name="connsiteX20" fmla="*/ 435286 w 3889897"/>
              <a:gd name="connsiteY20" fmla="*/ 2930328 h 5020326"/>
              <a:gd name="connsiteX21" fmla="*/ 389566 w 3889897"/>
              <a:gd name="connsiteY21" fmla="*/ 2930328 h 5020326"/>
              <a:gd name="connsiteX22" fmla="*/ 314000 w 3889897"/>
              <a:gd name="connsiteY22" fmla="*/ 2893495 h 5020326"/>
              <a:gd name="connsiteX23" fmla="*/ 320986 w 3889897"/>
              <a:gd name="connsiteY23" fmla="*/ 2846508 h 5020326"/>
              <a:gd name="connsiteX24" fmla="*/ 328606 w 3889897"/>
              <a:gd name="connsiteY24" fmla="*/ 2793168 h 5020326"/>
              <a:gd name="connsiteX25" fmla="*/ 313366 w 3889897"/>
              <a:gd name="connsiteY25" fmla="*/ 2732208 h 5020326"/>
              <a:gd name="connsiteX26" fmla="*/ 267646 w 3889897"/>
              <a:gd name="connsiteY26" fmla="*/ 2671248 h 5020326"/>
              <a:gd name="connsiteX27" fmla="*/ 176206 w 3889897"/>
              <a:gd name="connsiteY27" fmla="*/ 2656008 h 5020326"/>
              <a:gd name="connsiteX28" fmla="*/ 54286 w 3889897"/>
              <a:gd name="connsiteY28" fmla="*/ 2610288 h 5020326"/>
              <a:gd name="connsiteX29" fmla="*/ 7931 w 3889897"/>
              <a:gd name="connsiteY29" fmla="*/ 2563298 h 5020326"/>
              <a:gd name="connsiteX30" fmla="*/ 8566 w 3889897"/>
              <a:gd name="connsiteY30" fmla="*/ 2488368 h 5020326"/>
              <a:gd name="connsiteX31" fmla="*/ 92386 w 3889897"/>
              <a:gd name="connsiteY31" fmla="*/ 2335968 h 5020326"/>
              <a:gd name="connsiteX32" fmla="*/ 221926 w 3889897"/>
              <a:gd name="connsiteY32" fmla="*/ 2175948 h 5020326"/>
              <a:gd name="connsiteX33" fmla="*/ 282886 w 3889897"/>
              <a:gd name="connsiteY33" fmla="*/ 2084508 h 5020326"/>
              <a:gd name="connsiteX34" fmla="*/ 328606 w 3889897"/>
              <a:gd name="connsiteY34" fmla="*/ 1977828 h 5020326"/>
              <a:gd name="connsiteX35" fmla="*/ 359086 w 3889897"/>
              <a:gd name="connsiteY35" fmla="*/ 1871148 h 5020326"/>
              <a:gd name="connsiteX36" fmla="*/ 374326 w 3889897"/>
              <a:gd name="connsiteY36" fmla="*/ 1810188 h 5020326"/>
              <a:gd name="connsiteX37" fmla="*/ 343846 w 3889897"/>
              <a:gd name="connsiteY37" fmla="*/ 1756848 h 5020326"/>
              <a:gd name="connsiteX38" fmla="*/ 328606 w 3889897"/>
              <a:gd name="connsiteY38" fmla="*/ 1680648 h 5020326"/>
              <a:gd name="connsiteX39" fmla="*/ 412426 w 3889897"/>
              <a:gd name="connsiteY39" fmla="*/ 1474908 h 5020326"/>
              <a:gd name="connsiteX40" fmla="*/ 442906 w 3889897"/>
              <a:gd name="connsiteY40" fmla="*/ 1307268 h 5020326"/>
              <a:gd name="connsiteX41" fmla="*/ 465766 w 3889897"/>
              <a:gd name="connsiteY41" fmla="*/ 1192968 h 5020326"/>
              <a:gd name="connsiteX42" fmla="*/ 503866 w 3889897"/>
              <a:gd name="connsiteY42" fmla="*/ 1055808 h 5020326"/>
              <a:gd name="connsiteX43" fmla="*/ 557206 w 3889897"/>
              <a:gd name="connsiteY43" fmla="*/ 888168 h 5020326"/>
              <a:gd name="connsiteX44" fmla="*/ 503866 w 3889897"/>
              <a:gd name="connsiteY44" fmla="*/ 888168 h 5020326"/>
              <a:gd name="connsiteX45" fmla="*/ 412426 w 3889897"/>
              <a:gd name="connsiteY45" fmla="*/ 834828 h 5020326"/>
              <a:gd name="connsiteX46" fmla="*/ 328606 w 3889897"/>
              <a:gd name="connsiteY46" fmla="*/ 789108 h 5020326"/>
              <a:gd name="connsiteX47" fmla="*/ 260026 w 3889897"/>
              <a:gd name="connsiteY47" fmla="*/ 773868 h 5020326"/>
              <a:gd name="connsiteX48" fmla="*/ 214306 w 3889897"/>
              <a:gd name="connsiteY48" fmla="*/ 751008 h 5020326"/>
              <a:gd name="connsiteX49" fmla="*/ 260026 w 3889897"/>
              <a:gd name="connsiteY49" fmla="*/ 674808 h 5020326"/>
              <a:gd name="connsiteX50" fmla="*/ 374326 w 3889897"/>
              <a:gd name="connsiteY50" fmla="*/ 606228 h 5020326"/>
              <a:gd name="connsiteX51" fmla="*/ 557206 w 3889897"/>
              <a:gd name="connsiteY51" fmla="*/ 507168 h 5020326"/>
              <a:gd name="connsiteX52" fmla="*/ 656266 w 3889897"/>
              <a:gd name="connsiteY52" fmla="*/ 423348 h 5020326"/>
              <a:gd name="connsiteX53" fmla="*/ 892486 w 3889897"/>
              <a:gd name="connsiteY53" fmla="*/ 232848 h 5020326"/>
              <a:gd name="connsiteX54" fmla="*/ 1174426 w 3889897"/>
              <a:gd name="connsiteY54" fmla="*/ 80448 h 5020326"/>
              <a:gd name="connsiteX55" fmla="*/ 1593526 w 3889897"/>
              <a:gd name="connsiteY55" fmla="*/ 11868 h 5020326"/>
              <a:gd name="connsiteX56" fmla="*/ 1944046 w 3889897"/>
              <a:gd name="connsiteY56" fmla="*/ 4248 h 5020326"/>
              <a:gd name="connsiteX57" fmla="*/ 2172646 w 3889897"/>
              <a:gd name="connsiteY57" fmla="*/ 4248 h 5020326"/>
              <a:gd name="connsiteX58" fmla="*/ 2393626 w 3889897"/>
              <a:gd name="connsiteY58" fmla="*/ 57588 h 5020326"/>
              <a:gd name="connsiteX59" fmla="*/ 2667946 w 3889897"/>
              <a:gd name="connsiteY59" fmla="*/ 133788 h 5020326"/>
              <a:gd name="connsiteX60" fmla="*/ 2820346 w 3889897"/>
              <a:gd name="connsiteY60" fmla="*/ 202368 h 5020326"/>
              <a:gd name="connsiteX61" fmla="*/ 3102286 w 3889897"/>
              <a:gd name="connsiteY61" fmla="*/ 400488 h 5020326"/>
              <a:gd name="connsiteX62" fmla="*/ 3285166 w 3889897"/>
              <a:gd name="connsiteY62" fmla="*/ 651948 h 5020326"/>
              <a:gd name="connsiteX63" fmla="*/ 3407086 w 3889897"/>
              <a:gd name="connsiteY63" fmla="*/ 918648 h 5020326"/>
              <a:gd name="connsiteX64" fmla="*/ 3475666 w 3889897"/>
              <a:gd name="connsiteY64" fmla="*/ 1238688 h 5020326"/>
              <a:gd name="connsiteX65" fmla="*/ 3506146 w 3889897"/>
              <a:gd name="connsiteY65" fmla="*/ 1543488 h 5020326"/>
              <a:gd name="connsiteX66" fmla="*/ 3506146 w 3889897"/>
              <a:gd name="connsiteY66" fmla="*/ 1962588 h 5020326"/>
              <a:gd name="connsiteX67" fmla="*/ 3338506 w 3889897"/>
              <a:gd name="connsiteY67" fmla="*/ 2305488 h 5020326"/>
              <a:gd name="connsiteX68" fmla="*/ 3254686 w 3889897"/>
              <a:gd name="connsiteY68" fmla="*/ 2473128 h 5020326"/>
              <a:gd name="connsiteX69" fmla="*/ 3132766 w 3889897"/>
              <a:gd name="connsiteY69" fmla="*/ 2663628 h 5020326"/>
              <a:gd name="connsiteX70" fmla="*/ 3071806 w 3889897"/>
              <a:gd name="connsiteY70" fmla="*/ 2838888 h 5020326"/>
              <a:gd name="connsiteX71" fmla="*/ 3064186 w 3889897"/>
              <a:gd name="connsiteY71" fmla="*/ 2915088 h 5020326"/>
              <a:gd name="connsiteX72" fmla="*/ 3018466 w 3889897"/>
              <a:gd name="connsiteY72" fmla="*/ 3014148 h 5020326"/>
              <a:gd name="connsiteX73" fmla="*/ 2980366 w 3889897"/>
              <a:gd name="connsiteY73" fmla="*/ 3082728 h 5020326"/>
              <a:gd name="connsiteX74" fmla="*/ 2957506 w 3889897"/>
              <a:gd name="connsiteY74" fmla="*/ 3120828 h 5020326"/>
              <a:gd name="connsiteX75" fmla="*/ 2957506 w 3889897"/>
              <a:gd name="connsiteY75" fmla="*/ 3555168 h 5020326"/>
              <a:gd name="connsiteX76" fmla="*/ 3010846 w 3889897"/>
              <a:gd name="connsiteY76" fmla="*/ 3539928 h 5020326"/>
              <a:gd name="connsiteX77" fmla="*/ 3109906 w 3889897"/>
              <a:gd name="connsiteY77" fmla="*/ 3570408 h 5020326"/>
              <a:gd name="connsiteX78" fmla="*/ 3140386 w 3889897"/>
              <a:gd name="connsiteY78" fmla="*/ 3631368 h 5020326"/>
              <a:gd name="connsiteX79" fmla="*/ 3117526 w 3889897"/>
              <a:gd name="connsiteY79" fmla="*/ 3738048 h 5020326"/>
              <a:gd name="connsiteX80" fmla="*/ 3125146 w 3889897"/>
              <a:gd name="connsiteY80" fmla="*/ 4103808 h 5020326"/>
              <a:gd name="connsiteX81" fmla="*/ 3231826 w 3889897"/>
              <a:gd name="connsiteY81" fmla="*/ 4172388 h 5020326"/>
              <a:gd name="connsiteX82" fmla="*/ 3285166 w 3889897"/>
              <a:gd name="connsiteY82" fmla="*/ 4294308 h 5020326"/>
              <a:gd name="connsiteX83" fmla="*/ 3300406 w 3889897"/>
              <a:gd name="connsiteY83" fmla="*/ 4347648 h 5020326"/>
              <a:gd name="connsiteX84" fmla="*/ 3330886 w 3889897"/>
              <a:gd name="connsiteY84" fmla="*/ 4408608 h 5020326"/>
              <a:gd name="connsiteX85" fmla="*/ 3551866 w 3889897"/>
              <a:gd name="connsiteY85" fmla="*/ 4644828 h 5020326"/>
              <a:gd name="connsiteX86" fmla="*/ 3889897 w 3889897"/>
              <a:gd name="connsiteY86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00406 w 3889897"/>
              <a:gd name="connsiteY82" fmla="*/ 4347648 h 5020326"/>
              <a:gd name="connsiteX83" fmla="*/ 3330886 w 3889897"/>
              <a:gd name="connsiteY83" fmla="*/ 4408608 h 5020326"/>
              <a:gd name="connsiteX84" fmla="*/ 3551866 w 3889897"/>
              <a:gd name="connsiteY84" fmla="*/ 4644828 h 5020326"/>
              <a:gd name="connsiteX85" fmla="*/ 3889897 w 3889897"/>
              <a:gd name="connsiteY85" fmla="*/ 5020326 h 5020326"/>
              <a:gd name="connsiteX0" fmla="*/ 712990 w 3889897"/>
              <a:gd name="connsiteY0" fmla="*/ 5019479 h 5020326"/>
              <a:gd name="connsiteX1" fmla="*/ 961066 w 3889897"/>
              <a:gd name="connsiteY1" fmla="*/ 4644828 h 5020326"/>
              <a:gd name="connsiteX2" fmla="*/ 1342066 w 3889897"/>
              <a:gd name="connsiteY2" fmla="*/ 4172388 h 5020326"/>
              <a:gd name="connsiteX3" fmla="*/ 1258246 w 3889897"/>
              <a:gd name="connsiteY3" fmla="*/ 4012368 h 5020326"/>
              <a:gd name="connsiteX4" fmla="*/ 1204906 w 3889897"/>
              <a:gd name="connsiteY4" fmla="*/ 3928548 h 5020326"/>
              <a:gd name="connsiteX5" fmla="*/ 1174426 w 3889897"/>
              <a:gd name="connsiteY5" fmla="*/ 3768528 h 5020326"/>
              <a:gd name="connsiteX6" fmla="*/ 1143946 w 3889897"/>
              <a:gd name="connsiteY6" fmla="*/ 3669468 h 5020326"/>
              <a:gd name="connsiteX7" fmla="*/ 1067746 w 3889897"/>
              <a:gd name="connsiteY7" fmla="*/ 3661848 h 5020326"/>
              <a:gd name="connsiteX8" fmla="*/ 938206 w 3889897"/>
              <a:gd name="connsiteY8" fmla="*/ 3669468 h 5020326"/>
              <a:gd name="connsiteX9" fmla="*/ 831526 w 3889897"/>
              <a:gd name="connsiteY9" fmla="*/ 3692328 h 5020326"/>
              <a:gd name="connsiteX10" fmla="*/ 610546 w 3889897"/>
              <a:gd name="connsiteY10" fmla="*/ 3738048 h 5020326"/>
              <a:gd name="connsiteX11" fmla="*/ 389566 w 3889897"/>
              <a:gd name="connsiteY11" fmla="*/ 3638988 h 5020326"/>
              <a:gd name="connsiteX12" fmla="*/ 381946 w 3889897"/>
              <a:gd name="connsiteY12" fmla="*/ 3326568 h 5020326"/>
              <a:gd name="connsiteX13" fmla="*/ 420046 w 3889897"/>
              <a:gd name="connsiteY13" fmla="*/ 3227508 h 5020326"/>
              <a:gd name="connsiteX14" fmla="*/ 389566 w 3889897"/>
              <a:gd name="connsiteY14" fmla="*/ 3166548 h 5020326"/>
              <a:gd name="connsiteX15" fmla="*/ 351466 w 3889897"/>
              <a:gd name="connsiteY15" fmla="*/ 3105588 h 5020326"/>
              <a:gd name="connsiteX16" fmla="*/ 397186 w 3889897"/>
              <a:gd name="connsiteY16" fmla="*/ 3021768 h 5020326"/>
              <a:gd name="connsiteX17" fmla="*/ 488626 w 3889897"/>
              <a:gd name="connsiteY17" fmla="*/ 2998908 h 5020326"/>
              <a:gd name="connsiteX18" fmla="*/ 471956 w 3889897"/>
              <a:gd name="connsiteY18" fmla="*/ 2942709 h 5020326"/>
              <a:gd name="connsiteX19" fmla="*/ 435286 w 3889897"/>
              <a:gd name="connsiteY19" fmla="*/ 2930328 h 5020326"/>
              <a:gd name="connsiteX20" fmla="*/ 389566 w 3889897"/>
              <a:gd name="connsiteY20" fmla="*/ 2930328 h 5020326"/>
              <a:gd name="connsiteX21" fmla="*/ 314000 w 3889897"/>
              <a:gd name="connsiteY21" fmla="*/ 2893495 h 5020326"/>
              <a:gd name="connsiteX22" fmla="*/ 320986 w 3889897"/>
              <a:gd name="connsiteY22" fmla="*/ 2846508 h 5020326"/>
              <a:gd name="connsiteX23" fmla="*/ 328606 w 3889897"/>
              <a:gd name="connsiteY23" fmla="*/ 2793168 h 5020326"/>
              <a:gd name="connsiteX24" fmla="*/ 313366 w 3889897"/>
              <a:gd name="connsiteY24" fmla="*/ 2732208 h 5020326"/>
              <a:gd name="connsiteX25" fmla="*/ 267646 w 3889897"/>
              <a:gd name="connsiteY25" fmla="*/ 2671248 h 5020326"/>
              <a:gd name="connsiteX26" fmla="*/ 176206 w 3889897"/>
              <a:gd name="connsiteY26" fmla="*/ 2656008 h 5020326"/>
              <a:gd name="connsiteX27" fmla="*/ 54286 w 3889897"/>
              <a:gd name="connsiteY27" fmla="*/ 2610288 h 5020326"/>
              <a:gd name="connsiteX28" fmla="*/ 7931 w 3889897"/>
              <a:gd name="connsiteY28" fmla="*/ 2563298 h 5020326"/>
              <a:gd name="connsiteX29" fmla="*/ 8566 w 3889897"/>
              <a:gd name="connsiteY29" fmla="*/ 2488368 h 5020326"/>
              <a:gd name="connsiteX30" fmla="*/ 92386 w 3889897"/>
              <a:gd name="connsiteY30" fmla="*/ 2335968 h 5020326"/>
              <a:gd name="connsiteX31" fmla="*/ 221926 w 3889897"/>
              <a:gd name="connsiteY31" fmla="*/ 2175948 h 5020326"/>
              <a:gd name="connsiteX32" fmla="*/ 282886 w 3889897"/>
              <a:gd name="connsiteY32" fmla="*/ 2084508 h 5020326"/>
              <a:gd name="connsiteX33" fmla="*/ 328606 w 3889897"/>
              <a:gd name="connsiteY33" fmla="*/ 1977828 h 5020326"/>
              <a:gd name="connsiteX34" fmla="*/ 359086 w 3889897"/>
              <a:gd name="connsiteY34" fmla="*/ 1871148 h 5020326"/>
              <a:gd name="connsiteX35" fmla="*/ 374326 w 3889897"/>
              <a:gd name="connsiteY35" fmla="*/ 1810188 h 5020326"/>
              <a:gd name="connsiteX36" fmla="*/ 343846 w 3889897"/>
              <a:gd name="connsiteY36" fmla="*/ 1756848 h 5020326"/>
              <a:gd name="connsiteX37" fmla="*/ 328606 w 3889897"/>
              <a:gd name="connsiteY37" fmla="*/ 1680648 h 5020326"/>
              <a:gd name="connsiteX38" fmla="*/ 412426 w 3889897"/>
              <a:gd name="connsiteY38" fmla="*/ 1474908 h 5020326"/>
              <a:gd name="connsiteX39" fmla="*/ 442906 w 3889897"/>
              <a:gd name="connsiteY39" fmla="*/ 1307268 h 5020326"/>
              <a:gd name="connsiteX40" fmla="*/ 465766 w 3889897"/>
              <a:gd name="connsiteY40" fmla="*/ 1192968 h 5020326"/>
              <a:gd name="connsiteX41" fmla="*/ 503866 w 3889897"/>
              <a:gd name="connsiteY41" fmla="*/ 1055808 h 5020326"/>
              <a:gd name="connsiteX42" fmla="*/ 557206 w 3889897"/>
              <a:gd name="connsiteY42" fmla="*/ 888168 h 5020326"/>
              <a:gd name="connsiteX43" fmla="*/ 503866 w 3889897"/>
              <a:gd name="connsiteY43" fmla="*/ 888168 h 5020326"/>
              <a:gd name="connsiteX44" fmla="*/ 412426 w 3889897"/>
              <a:gd name="connsiteY44" fmla="*/ 834828 h 5020326"/>
              <a:gd name="connsiteX45" fmla="*/ 328606 w 3889897"/>
              <a:gd name="connsiteY45" fmla="*/ 789108 h 5020326"/>
              <a:gd name="connsiteX46" fmla="*/ 260026 w 3889897"/>
              <a:gd name="connsiteY46" fmla="*/ 773868 h 5020326"/>
              <a:gd name="connsiteX47" fmla="*/ 214306 w 3889897"/>
              <a:gd name="connsiteY47" fmla="*/ 751008 h 5020326"/>
              <a:gd name="connsiteX48" fmla="*/ 260026 w 3889897"/>
              <a:gd name="connsiteY48" fmla="*/ 674808 h 5020326"/>
              <a:gd name="connsiteX49" fmla="*/ 374326 w 3889897"/>
              <a:gd name="connsiteY49" fmla="*/ 606228 h 5020326"/>
              <a:gd name="connsiteX50" fmla="*/ 557206 w 3889897"/>
              <a:gd name="connsiteY50" fmla="*/ 507168 h 5020326"/>
              <a:gd name="connsiteX51" fmla="*/ 656266 w 3889897"/>
              <a:gd name="connsiteY51" fmla="*/ 423348 h 5020326"/>
              <a:gd name="connsiteX52" fmla="*/ 892486 w 3889897"/>
              <a:gd name="connsiteY52" fmla="*/ 232848 h 5020326"/>
              <a:gd name="connsiteX53" fmla="*/ 1174426 w 3889897"/>
              <a:gd name="connsiteY53" fmla="*/ 80448 h 5020326"/>
              <a:gd name="connsiteX54" fmla="*/ 1593526 w 3889897"/>
              <a:gd name="connsiteY54" fmla="*/ 11868 h 5020326"/>
              <a:gd name="connsiteX55" fmla="*/ 1944046 w 3889897"/>
              <a:gd name="connsiteY55" fmla="*/ 4248 h 5020326"/>
              <a:gd name="connsiteX56" fmla="*/ 2172646 w 3889897"/>
              <a:gd name="connsiteY56" fmla="*/ 4248 h 5020326"/>
              <a:gd name="connsiteX57" fmla="*/ 2393626 w 3889897"/>
              <a:gd name="connsiteY57" fmla="*/ 57588 h 5020326"/>
              <a:gd name="connsiteX58" fmla="*/ 2667946 w 3889897"/>
              <a:gd name="connsiteY58" fmla="*/ 133788 h 5020326"/>
              <a:gd name="connsiteX59" fmla="*/ 2820346 w 3889897"/>
              <a:gd name="connsiteY59" fmla="*/ 202368 h 5020326"/>
              <a:gd name="connsiteX60" fmla="*/ 3102286 w 3889897"/>
              <a:gd name="connsiteY60" fmla="*/ 400488 h 5020326"/>
              <a:gd name="connsiteX61" fmla="*/ 3285166 w 3889897"/>
              <a:gd name="connsiteY61" fmla="*/ 651948 h 5020326"/>
              <a:gd name="connsiteX62" fmla="*/ 3407086 w 3889897"/>
              <a:gd name="connsiteY62" fmla="*/ 918648 h 5020326"/>
              <a:gd name="connsiteX63" fmla="*/ 3475666 w 3889897"/>
              <a:gd name="connsiteY63" fmla="*/ 1238688 h 5020326"/>
              <a:gd name="connsiteX64" fmla="*/ 3506146 w 3889897"/>
              <a:gd name="connsiteY64" fmla="*/ 1543488 h 5020326"/>
              <a:gd name="connsiteX65" fmla="*/ 3506146 w 3889897"/>
              <a:gd name="connsiteY65" fmla="*/ 1962588 h 5020326"/>
              <a:gd name="connsiteX66" fmla="*/ 3338506 w 3889897"/>
              <a:gd name="connsiteY66" fmla="*/ 2305488 h 5020326"/>
              <a:gd name="connsiteX67" fmla="*/ 3254686 w 3889897"/>
              <a:gd name="connsiteY67" fmla="*/ 2473128 h 5020326"/>
              <a:gd name="connsiteX68" fmla="*/ 3132766 w 3889897"/>
              <a:gd name="connsiteY68" fmla="*/ 2663628 h 5020326"/>
              <a:gd name="connsiteX69" fmla="*/ 3071806 w 3889897"/>
              <a:gd name="connsiteY69" fmla="*/ 2838888 h 5020326"/>
              <a:gd name="connsiteX70" fmla="*/ 3064186 w 3889897"/>
              <a:gd name="connsiteY70" fmla="*/ 2915088 h 5020326"/>
              <a:gd name="connsiteX71" fmla="*/ 3018466 w 3889897"/>
              <a:gd name="connsiteY71" fmla="*/ 3014148 h 5020326"/>
              <a:gd name="connsiteX72" fmla="*/ 2980366 w 3889897"/>
              <a:gd name="connsiteY72" fmla="*/ 3082728 h 5020326"/>
              <a:gd name="connsiteX73" fmla="*/ 2957506 w 3889897"/>
              <a:gd name="connsiteY73" fmla="*/ 3120828 h 5020326"/>
              <a:gd name="connsiteX74" fmla="*/ 2957506 w 3889897"/>
              <a:gd name="connsiteY74" fmla="*/ 3555168 h 5020326"/>
              <a:gd name="connsiteX75" fmla="*/ 3010846 w 3889897"/>
              <a:gd name="connsiteY75" fmla="*/ 3539928 h 5020326"/>
              <a:gd name="connsiteX76" fmla="*/ 3109906 w 3889897"/>
              <a:gd name="connsiteY76" fmla="*/ 3570408 h 5020326"/>
              <a:gd name="connsiteX77" fmla="*/ 3140386 w 3889897"/>
              <a:gd name="connsiteY77" fmla="*/ 3631368 h 5020326"/>
              <a:gd name="connsiteX78" fmla="*/ 3117526 w 3889897"/>
              <a:gd name="connsiteY78" fmla="*/ 3738048 h 5020326"/>
              <a:gd name="connsiteX79" fmla="*/ 3125146 w 3889897"/>
              <a:gd name="connsiteY79" fmla="*/ 4103808 h 5020326"/>
              <a:gd name="connsiteX80" fmla="*/ 3231826 w 3889897"/>
              <a:gd name="connsiteY80" fmla="*/ 4172388 h 5020326"/>
              <a:gd name="connsiteX81" fmla="*/ 3285166 w 3889897"/>
              <a:gd name="connsiteY81" fmla="*/ 4294308 h 5020326"/>
              <a:gd name="connsiteX82" fmla="*/ 3330886 w 3889897"/>
              <a:gd name="connsiteY82" fmla="*/ 4408608 h 5020326"/>
              <a:gd name="connsiteX83" fmla="*/ 3551866 w 3889897"/>
              <a:gd name="connsiteY83" fmla="*/ 4644828 h 5020326"/>
              <a:gd name="connsiteX84" fmla="*/ 3889897 w 3889897"/>
              <a:gd name="connsiteY84" fmla="*/ 5020326 h 502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889897" h="5020326">
                <a:moveTo>
                  <a:pt x="712990" y="5019479"/>
                </a:moveTo>
                <a:cubicBezTo>
                  <a:pt x="766965" y="4944867"/>
                  <a:pt x="856220" y="4786010"/>
                  <a:pt x="961066" y="4644828"/>
                </a:cubicBezTo>
                <a:cubicBezTo>
                  <a:pt x="1065912" y="4503646"/>
                  <a:pt x="1292536" y="4277798"/>
                  <a:pt x="1342066" y="4172388"/>
                </a:cubicBezTo>
                <a:cubicBezTo>
                  <a:pt x="1391596" y="4066978"/>
                  <a:pt x="1281106" y="4053008"/>
                  <a:pt x="1258246" y="4012368"/>
                </a:cubicBezTo>
                <a:cubicBezTo>
                  <a:pt x="1235386" y="3971728"/>
                  <a:pt x="1218876" y="3969188"/>
                  <a:pt x="1204906" y="3928548"/>
                </a:cubicBezTo>
                <a:cubicBezTo>
                  <a:pt x="1190936" y="3887908"/>
                  <a:pt x="1184586" y="3811708"/>
                  <a:pt x="1174426" y="3768528"/>
                </a:cubicBezTo>
                <a:cubicBezTo>
                  <a:pt x="1164266" y="3725348"/>
                  <a:pt x="1161726" y="3687248"/>
                  <a:pt x="1143946" y="3669468"/>
                </a:cubicBezTo>
                <a:cubicBezTo>
                  <a:pt x="1126166" y="3651688"/>
                  <a:pt x="1102036" y="3661848"/>
                  <a:pt x="1067746" y="3661848"/>
                </a:cubicBezTo>
                <a:cubicBezTo>
                  <a:pt x="1033456" y="3661848"/>
                  <a:pt x="977576" y="3664388"/>
                  <a:pt x="938206" y="3669468"/>
                </a:cubicBezTo>
                <a:cubicBezTo>
                  <a:pt x="898836" y="3674548"/>
                  <a:pt x="831526" y="3692328"/>
                  <a:pt x="831526" y="3692328"/>
                </a:cubicBezTo>
                <a:cubicBezTo>
                  <a:pt x="776916" y="3703758"/>
                  <a:pt x="684206" y="3746938"/>
                  <a:pt x="610546" y="3738048"/>
                </a:cubicBezTo>
                <a:cubicBezTo>
                  <a:pt x="536886" y="3729158"/>
                  <a:pt x="427666" y="3707568"/>
                  <a:pt x="389566" y="3638988"/>
                </a:cubicBezTo>
                <a:cubicBezTo>
                  <a:pt x="351466" y="3570408"/>
                  <a:pt x="376866" y="3395148"/>
                  <a:pt x="381946" y="3326568"/>
                </a:cubicBezTo>
                <a:cubicBezTo>
                  <a:pt x="387026" y="3257988"/>
                  <a:pt x="418776" y="3254178"/>
                  <a:pt x="420046" y="3227508"/>
                </a:cubicBezTo>
                <a:cubicBezTo>
                  <a:pt x="421316" y="3200838"/>
                  <a:pt x="400996" y="3186868"/>
                  <a:pt x="389566" y="3166548"/>
                </a:cubicBezTo>
                <a:cubicBezTo>
                  <a:pt x="378136" y="3146228"/>
                  <a:pt x="350196" y="3129718"/>
                  <a:pt x="351466" y="3105588"/>
                </a:cubicBezTo>
                <a:cubicBezTo>
                  <a:pt x="352736" y="3081458"/>
                  <a:pt x="374326" y="3039548"/>
                  <a:pt x="397186" y="3021768"/>
                </a:cubicBezTo>
                <a:cubicBezTo>
                  <a:pt x="420046" y="3003988"/>
                  <a:pt x="476164" y="3012084"/>
                  <a:pt x="488626" y="2998908"/>
                </a:cubicBezTo>
                <a:cubicBezTo>
                  <a:pt x="501088" y="2985732"/>
                  <a:pt x="480846" y="2954139"/>
                  <a:pt x="471956" y="2942709"/>
                </a:cubicBezTo>
                <a:cubicBezTo>
                  <a:pt x="463066" y="2931279"/>
                  <a:pt x="449018" y="2932392"/>
                  <a:pt x="435286" y="2930328"/>
                </a:cubicBezTo>
                <a:cubicBezTo>
                  <a:pt x="421554" y="2928265"/>
                  <a:pt x="409780" y="2936467"/>
                  <a:pt x="389566" y="2930328"/>
                </a:cubicBezTo>
                <a:cubicBezTo>
                  <a:pt x="369352" y="2924189"/>
                  <a:pt x="325430" y="2907465"/>
                  <a:pt x="314000" y="2893495"/>
                </a:cubicBezTo>
                <a:cubicBezTo>
                  <a:pt x="302570" y="2879525"/>
                  <a:pt x="318552" y="2863229"/>
                  <a:pt x="320986" y="2846508"/>
                </a:cubicBezTo>
                <a:cubicBezTo>
                  <a:pt x="323420" y="2829787"/>
                  <a:pt x="329876" y="2812218"/>
                  <a:pt x="328606" y="2793168"/>
                </a:cubicBezTo>
                <a:cubicBezTo>
                  <a:pt x="327336" y="2774118"/>
                  <a:pt x="323526" y="2752528"/>
                  <a:pt x="313366" y="2732208"/>
                </a:cubicBezTo>
                <a:cubicBezTo>
                  <a:pt x="303206" y="2711888"/>
                  <a:pt x="290506" y="2683948"/>
                  <a:pt x="267646" y="2671248"/>
                </a:cubicBezTo>
                <a:cubicBezTo>
                  <a:pt x="244786" y="2658548"/>
                  <a:pt x="211766" y="2666168"/>
                  <a:pt x="176206" y="2656008"/>
                </a:cubicBezTo>
                <a:cubicBezTo>
                  <a:pt x="140646" y="2645848"/>
                  <a:pt x="82332" y="2625740"/>
                  <a:pt x="54286" y="2610288"/>
                </a:cubicBezTo>
                <a:cubicBezTo>
                  <a:pt x="26240" y="2594836"/>
                  <a:pt x="15551" y="2583618"/>
                  <a:pt x="7931" y="2563298"/>
                </a:cubicBezTo>
                <a:cubicBezTo>
                  <a:pt x="311" y="2542978"/>
                  <a:pt x="-5510" y="2526256"/>
                  <a:pt x="8566" y="2488368"/>
                </a:cubicBezTo>
                <a:cubicBezTo>
                  <a:pt x="22642" y="2450480"/>
                  <a:pt x="56826" y="2388038"/>
                  <a:pt x="92386" y="2335968"/>
                </a:cubicBezTo>
                <a:cubicBezTo>
                  <a:pt x="127946" y="2283898"/>
                  <a:pt x="190176" y="2217858"/>
                  <a:pt x="221926" y="2175948"/>
                </a:cubicBezTo>
                <a:cubicBezTo>
                  <a:pt x="253676" y="2134038"/>
                  <a:pt x="265106" y="2117528"/>
                  <a:pt x="282886" y="2084508"/>
                </a:cubicBezTo>
                <a:cubicBezTo>
                  <a:pt x="300666" y="2051488"/>
                  <a:pt x="315906" y="2013388"/>
                  <a:pt x="328606" y="1977828"/>
                </a:cubicBezTo>
                <a:cubicBezTo>
                  <a:pt x="341306" y="1942268"/>
                  <a:pt x="351466" y="1899088"/>
                  <a:pt x="359086" y="1871148"/>
                </a:cubicBezTo>
                <a:cubicBezTo>
                  <a:pt x="366706" y="1843208"/>
                  <a:pt x="376866" y="1829238"/>
                  <a:pt x="374326" y="1810188"/>
                </a:cubicBezTo>
                <a:cubicBezTo>
                  <a:pt x="371786" y="1791138"/>
                  <a:pt x="351466" y="1778438"/>
                  <a:pt x="343846" y="1756848"/>
                </a:cubicBezTo>
                <a:cubicBezTo>
                  <a:pt x="336226" y="1735258"/>
                  <a:pt x="317176" y="1727638"/>
                  <a:pt x="328606" y="1680648"/>
                </a:cubicBezTo>
                <a:cubicBezTo>
                  <a:pt x="340036" y="1633658"/>
                  <a:pt x="393376" y="1537138"/>
                  <a:pt x="412426" y="1474908"/>
                </a:cubicBezTo>
                <a:cubicBezTo>
                  <a:pt x="431476" y="1412678"/>
                  <a:pt x="434016" y="1354258"/>
                  <a:pt x="442906" y="1307268"/>
                </a:cubicBezTo>
                <a:cubicBezTo>
                  <a:pt x="451796" y="1260278"/>
                  <a:pt x="455606" y="1234878"/>
                  <a:pt x="465766" y="1192968"/>
                </a:cubicBezTo>
                <a:cubicBezTo>
                  <a:pt x="475926" y="1151058"/>
                  <a:pt x="488626" y="1106608"/>
                  <a:pt x="503866" y="1055808"/>
                </a:cubicBezTo>
                <a:cubicBezTo>
                  <a:pt x="519106" y="1005008"/>
                  <a:pt x="557206" y="916108"/>
                  <a:pt x="557206" y="888168"/>
                </a:cubicBezTo>
                <a:cubicBezTo>
                  <a:pt x="557206" y="860228"/>
                  <a:pt x="527996" y="897058"/>
                  <a:pt x="503866" y="888168"/>
                </a:cubicBezTo>
                <a:cubicBezTo>
                  <a:pt x="479736" y="879278"/>
                  <a:pt x="441636" y="851338"/>
                  <a:pt x="412426" y="834828"/>
                </a:cubicBezTo>
                <a:cubicBezTo>
                  <a:pt x="383216" y="818318"/>
                  <a:pt x="354006" y="799268"/>
                  <a:pt x="328606" y="789108"/>
                </a:cubicBezTo>
                <a:cubicBezTo>
                  <a:pt x="303206" y="778948"/>
                  <a:pt x="279076" y="780218"/>
                  <a:pt x="260026" y="773868"/>
                </a:cubicBezTo>
                <a:cubicBezTo>
                  <a:pt x="240976" y="767518"/>
                  <a:pt x="214306" y="767518"/>
                  <a:pt x="214306" y="751008"/>
                </a:cubicBezTo>
                <a:cubicBezTo>
                  <a:pt x="214306" y="734498"/>
                  <a:pt x="233356" y="698938"/>
                  <a:pt x="260026" y="674808"/>
                </a:cubicBezTo>
                <a:cubicBezTo>
                  <a:pt x="286696" y="650678"/>
                  <a:pt x="324796" y="634168"/>
                  <a:pt x="374326" y="606228"/>
                </a:cubicBezTo>
                <a:cubicBezTo>
                  <a:pt x="423856" y="578288"/>
                  <a:pt x="510216" y="537648"/>
                  <a:pt x="557206" y="507168"/>
                </a:cubicBezTo>
                <a:cubicBezTo>
                  <a:pt x="604196" y="476688"/>
                  <a:pt x="600386" y="469068"/>
                  <a:pt x="656266" y="423348"/>
                </a:cubicBezTo>
                <a:cubicBezTo>
                  <a:pt x="712146" y="377628"/>
                  <a:pt x="806126" y="289998"/>
                  <a:pt x="892486" y="232848"/>
                </a:cubicBezTo>
                <a:cubicBezTo>
                  <a:pt x="978846" y="175698"/>
                  <a:pt x="1057586" y="117278"/>
                  <a:pt x="1174426" y="80448"/>
                </a:cubicBezTo>
                <a:cubicBezTo>
                  <a:pt x="1291266" y="43618"/>
                  <a:pt x="1465256" y="24568"/>
                  <a:pt x="1593526" y="11868"/>
                </a:cubicBezTo>
                <a:cubicBezTo>
                  <a:pt x="1721796" y="-832"/>
                  <a:pt x="1847526" y="5518"/>
                  <a:pt x="1944046" y="4248"/>
                </a:cubicBezTo>
                <a:cubicBezTo>
                  <a:pt x="2040566" y="2978"/>
                  <a:pt x="2097716" y="-4642"/>
                  <a:pt x="2172646" y="4248"/>
                </a:cubicBezTo>
                <a:cubicBezTo>
                  <a:pt x="2247576" y="13138"/>
                  <a:pt x="2311076" y="35998"/>
                  <a:pt x="2393626" y="57588"/>
                </a:cubicBezTo>
                <a:cubicBezTo>
                  <a:pt x="2476176" y="79178"/>
                  <a:pt x="2596826" y="109658"/>
                  <a:pt x="2667946" y="133788"/>
                </a:cubicBezTo>
                <a:cubicBezTo>
                  <a:pt x="2739066" y="157918"/>
                  <a:pt x="2747956" y="157918"/>
                  <a:pt x="2820346" y="202368"/>
                </a:cubicBezTo>
                <a:cubicBezTo>
                  <a:pt x="2892736" y="246818"/>
                  <a:pt x="3024816" y="325558"/>
                  <a:pt x="3102286" y="400488"/>
                </a:cubicBezTo>
                <a:cubicBezTo>
                  <a:pt x="3179756" y="475418"/>
                  <a:pt x="3234366" y="565588"/>
                  <a:pt x="3285166" y="651948"/>
                </a:cubicBezTo>
                <a:cubicBezTo>
                  <a:pt x="3335966" y="738308"/>
                  <a:pt x="3375336" y="820858"/>
                  <a:pt x="3407086" y="918648"/>
                </a:cubicBezTo>
                <a:cubicBezTo>
                  <a:pt x="3438836" y="1016438"/>
                  <a:pt x="3459156" y="1134548"/>
                  <a:pt x="3475666" y="1238688"/>
                </a:cubicBezTo>
                <a:cubicBezTo>
                  <a:pt x="3492176" y="1342828"/>
                  <a:pt x="3501066" y="1422838"/>
                  <a:pt x="3506146" y="1543488"/>
                </a:cubicBezTo>
                <a:cubicBezTo>
                  <a:pt x="3511226" y="1664138"/>
                  <a:pt x="3534086" y="1835588"/>
                  <a:pt x="3506146" y="1962588"/>
                </a:cubicBezTo>
                <a:cubicBezTo>
                  <a:pt x="3478206" y="2089588"/>
                  <a:pt x="3380416" y="2220398"/>
                  <a:pt x="3338506" y="2305488"/>
                </a:cubicBezTo>
                <a:cubicBezTo>
                  <a:pt x="3296596" y="2390578"/>
                  <a:pt x="3288976" y="2413438"/>
                  <a:pt x="3254686" y="2473128"/>
                </a:cubicBezTo>
                <a:cubicBezTo>
                  <a:pt x="3220396" y="2532818"/>
                  <a:pt x="3163246" y="2602668"/>
                  <a:pt x="3132766" y="2663628"/>
                </a:cubicBezTo>
                <a:cubicBezTo>
                  <a:pt x="3102286" y="2724588"/>
                  <a:pt x="3083236" y="2796978"/>
                  <a:pt x="3071806" y="2838888"/>
                </a:cubicBezTo>
                <a:cubicBezTo>
                  <a:pt x="3060376" y="2880798"/>
                  <a:pt x="3073076" y="2885878"/>
                  <a:pt x="3064186" y="2915088"/>
                </a:cubicBezTo>
                <a:cubicBezTo>
                  <a:pt x="3055296" y="2944298"/>
                  <a:pt x="3032436" y="2986208"/>
                  <a:pt x="3018466" y="3014148"/>
                </a:cubicBezTo>
                <a:cubicBezTo>
                  <a:pt x="3004496" y="3042088"/>
                  <a:pt x="2990526" y="3064948"/>
                  <a:pt x="2980366" y="3082728"/>
                </a:cubicBezTo>
                <a:cubicBezTo>
                  <a:pt x="2970206" y="3100508"/>
                  <a:pt x="2961316" y="3042088"/>
                  <a:pt x="2957506" y="3120828"/>
                </a:cubicBezTo>
                <a:cubicBezTo>
                  <a:pt x="2953696" y="3199568"/>
                  <a:pt x="2948616" y="3485318"/>
                  <a:pt x="2957506" y="3555168"/>
                </a:cubicBezTo>
                <a:cubicBezTo>
                  <a:pt x="2966396" y="3625018"/>
                  <a:pt x="2985446" y="3537388"/>
                  <a:pt x="3010846" y="3539928"/>
                </a:cubicBezTo>
                <a:cubicBezTo>
                  <a:pt x="3036246" y="3542468"/>
                  <a:pt x="3088316" y="3555168"/>
                  <a:pt x="3109906" y="3570408"/>
                </a:cubicBezTo>
                <a:cubicBezTo>
                  <a:pt x="3131496" y="3585648"/>
                  <a:pt x="3139116" y="3603428"/>
                  <a:pt x="3140386" y="3631368"/>
                </a:cubicBezTo>
                <a:cubicBezTo>
                  <a:pt x="3141656" y="3659308"/>
                  <a:pt x="3120066" y="3659308"/>
                  <a:pt x="3117526" y="3738048"/>
                </a:cubicBezTo>
                <a:cubicBezTo>
                  <a:pt x="3114986" y="3816788"/>
                  <a:pt x="3106096" y="4031418"/>
                  <a:pt x="3125146" y="4103808"/>
                </a:cubicBezTo>
                <a:cubicBezTo>
                  <a:pt x="3144196" y="4176198"/>
                  <a:pt x="3205156" y="4140638"/>
                  <a:pt x="3231826" y="4172388"/>
                </a:cubicBezTo>
                <a:cubicBezTo>
                  <a:pt x="3258496" y="4204138"/>
                  <a:pt x="3268656" y="4254938"/>
                  <a:pt x="3285166" y="4294308"/>
                </a:cubicBezTo>
                <a:cubicBezTo>
                  <a:pt x="3301676" y="4333678"/>
                  <a:pt x="3286436" y="4350188"/>
                  <a:pt x="3330886" y="4408608"/>
                </a:cubicBezTo>
                <a:cubicBezTo>
                  <a:pt x="3372796" y="4458138"/>
                  <a:pt x="3458698" y="4542875"/>
                  <a:pt x="3551866" y="4644828"/>
                </a:cubicBezTo>
                <a:cubicBezTo>
                  <a:pt x="3645035" y="4746781"/>
                  <a:pt x="3798457" y="4911106"/>
                  <a:pt x="3889897" y="5020326"/>
                </a:cubicBezTo>
              </a:path>
            </a:pathLst>
          </a:custGeom>
          <a:gradFill>
            <a:gsLst>
              <a:gs pos="0">
                <a:srgbClr val="4A697D"/>
              </a:gs>
              <a:gs pos="50000">
                <a:srgbClr val="335368"/>
              </a:gs>
              <a:gs pos="100000">
                <a:srgbClr val="1D3C5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16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Freeform 5"/>
          <p:cNvSpPr/>
          <p:nvPr/>
        </p:nvSpPr>
        <p:spPr>
          <a:xfrm>
            <a:off x="3739663" y="794990"/>
            <a:ext cx="1252194" cy="1233171"/>
          </a:xfrm>
          <a:custGeom>
            <a:avLst/>
            <a:gdLst>
              <a:gd name="connsiteX0" fmla="*/ 1106997 w 2213994"/>
              <a:gd name="connsiteY0" fmla="*/ 432449 h 2180359"/>
              <a:gd name="connsiteX1" fmla="*/ 431357 w 2213994"/>
              <a:gd name="connsiteY1" fmla="*/ 1108089 h 2180359"/>
              <a:gd name="connsiteX2" fmla="*/ 1106997 w 2213994"/>
              <a:gd name="connsiteY2" fmla="*/ 1783729 h 2180359"/>
              <a:gd name="connsiteX3" fmla="*/ 1782637 w 2213994"/>
              <a:gd name="connsiteY3" fmla="*/ 1108089 h 2180359"/>
              <a:gd name="connsiteX4" fmla="*/ 1106997 w 2213994"/>
              <a:gd name="connsiteY4" fmla="*/ 43244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432449"/>
                </a:moveTo>
                <a:cubicBezTo>
                  <a:pt x="733851" y="432449"/>
                  <a:pt x="431357" y="734943"/>
                  <a:pt x="431357" y="1108089"/>
                </a:cubicBezTo>
                <a:cubicBezTo>
                  <a:pt x="431357" y="1481235"/>
                  <a:pt x="733851" y="1783729"/>
                  <a:pt x="1106997" y="1783729"/>
                </a:cubicBezTo>
                <a:cubicBezTo>
                  <a:pt x="1480143" y="1783729"/>
                  <a:pt x="1782637" y="1481235"/>
                  <a:pt x="1782637" y="1108089"/>
                </a:cubicBezTo>
                <a:cubicBezTo>
                  <a:pt x="1782637" y="734943"/>
                  <a:pt x="1480143" y="432449"/>
                  <a:pt x="1106997" y="43244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reeform 11"/>
          <p:cNvSpPr/>
          <p:nvPr/>
        </p:nvSpPr>
        <p:spPr>
          <a:xfrm rot="20700000">
            <a:off x="4879398" y="2093361"/>
            <a:ext cx="545538" cy="591942"/>
          </a:xfrm>
          <a:custGeom>
            <a:avLst/>
            <a:gdLst>
              <a:gd name="connsiteX0" fmla="*/ 840547 w 1433696"/>
              <a:gd name="connsiteY0" fmla="*/ 316176 h 1555648"/>
              <a:gd name="connsiteX1" fmla="*/ 255200 w 1433696"/>
              <a:gd name="connsiteY1" fmla="*/ 654127 h 1555648"/>
              <a:gd name="connsiteX2" fmla="*/ 593150 w 1433696"/>
              <a:gd name="connsiteY2" fmla="*/ 1239474 h 1555648"/>
              <a:gd name="connsiteX3" fmla="*/ 1178498 w 1433696"/>
              <a:gd name="connsiteY3" fmla="*/ 901524 h 1555648"/>
              <a:gd name="connsiteX4" fmla="*/ 840547 w 1433696"/>
              <a:gd name="connsiteY4" fmla="*/ 316176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40547" y="316176"/>
                </a:moveTo>
                <a:cubicBezTo>
                  <a:pt x="585585" y="247860"/>
                  <a:pt x="323517" y="399165"/>
                  <a:pt x="255200" y="654127"/>
                </a:cubicBezTo>
                <a:cubicBezTo>
                  <a:pt x="186883" y="909089"/>
                  <a:pt x="338188" y="1171157"/>
                  <a:pt x="593150" y="1239474"/>
                </a:cubicBezTo>
                <a:cubicBezTo>
                  <a:pt x="848112" y="1307791"/>
                  <a:pt x="1110181" y="1156486"/>
                  <a:pt x="1178498" y="901524"/>
                </a:cubicBezTo>
                <a:cubicBezTo>
                  <a:pt x="1246814" y="646562"/>
                  <a:pt x="1095509" y="384493"/>
                  <a:pt x="840547" y="316176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reeform 12"/>
          <p:cNvSpPr/>
          <p:nvPr/>
        </p:nvSpPr>
        <p:spPr>
          <a:xfrm>
            <a:off x="4086493" y="1103324"/>
            <a:ext cx="568171" cy="616500"/>
          </a:xfrm>
          <a:custGeom>
            <a:avLst/>
            <a:gdLst>
              <a:gd name="connsiteX0" fmla="*/ 731630 w 1463260"/>
              <a:gd name="connsiteY0" fmla="*/ 383653 h 1587726"/>
              <a:gd name="connsiteX1" fmla="*/ 321420 w 1463260"/>
              <a:gd name="connsiteY1" fmla="*/ 793863 h 1587726"/>
              <a:gd name="connsiteX2" fmla="*/ 731630 w 1463260"/>
              <a:gd name="connsiteY2" fmla="*/ 1204073 h 1587726"/>
              <a:gd name="connsiteX3" fmla="*/ 1141840 w 1463260"/>
              <a:gd name="connsiteY3" fmla="*/ 793863 h 1587726"/>
              <a:gd name="connsiteX4" fmla="*/ 731630 w 1463260"/>
              <a:gd name="connsiteY4" fmla="*/ 383653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383653"/>
                </a:moveTo>
                <a:cubicBezTo>
                  <a:pt x="505077" y="383653"/>
                  <a:pt x="321420" y="567310"/>
                  <a:pt x="321420" y="793863"/>
                </a:cubicBezTo>
                <a:cubicBezTo>
                  <a:pt x="321420" y="1020416"/>
                  <a:pt x="505077" y="1204073"/>
                  <a:pt x="731630" y="1204073"/>
                </a:cubicBezTo>
                <a:cubicBezTo>
                  <a:pt x="958183" y="1204073"/>
                  <a:pt x="1141840" y="1020416"/>
                  <a:pt x="1141840" y="793863"/>
                </a:cubicBezTo>
                <a:cubicBezTo>
                  <a:pt x="1141840" y="567310"/>
                  <a:pt x="958183" y="383653"/>
                  <a:pt x="731630" y="383653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Freeform 13"/>
          <p:cNvSpPr/>
          <p:nvPr/>
        </p:nvSpPr>
        <p:spPr>
          <a:xfrm>
            <a:off x="3309865" y="794990"/>
            <a:ext cx="552478" cy="544085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9B857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Freeform 14"/>
          <p:cNvSpPr/>
          <p:nvPr/>
        </p:nvSpPr>
        <p:spPr>
          <a:xfrm>
            <a:off x="3884581" y="2197814"/>
            <a:ext cx="394689" cy="394689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rgbClr val="FE7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Freeform 15"/>
          <p:cNvSpPr/>
          <p:nvPr/>
        </p:nvSpPr>
        <p:spPr>
          <a:xfrm>
            <a:off x="5207703" y="1205168"/>
            <a:ext cx="324802" cy="324802"/>
          </a:xfrm>
          <a:custGeom>
            <a:avLst/>
            <a:gdLst>
              <a:gd name="connsiteX0" fmla="*/ 675641 w 1351280"/>
              <a:gd name="connsiteY0" fmla="*/ 436140 h 1351280"/>
              <a:gd name="connsiteX1" fmla="*/ 436140 w 1351280"/>
              <a:gd name="connsiteY1" fmla="*/ 675641 h 1351280"/>
              <a:gd name="connsiteX2" fmla="*/ 675641 w 1351280"/>
              <a:gd name="connsiteY2" fmla="*/ 915142 h 1351280"/>
              <a:gd name="connsiteX3" fmla="*/ 915142 w 1351280"/>
              <a:gd name="connsiteY3" fmla="*/ 675641 h 1351280"/>
              <a:gd name="connsiteX4" fmla="*/ 675641 w 1351280"/>
              <a:gd name="connsiteY4" fmla="*/ 436140 h 1351280"/>
              <a:gd name="connsiteX5" fmla="*/ 675640 w 1351280"/>
              <a:gd name="connsiteY5" fmla="*/ 0 h 1351280"/>
              <a:gd name="connsiteX6" fmla="*/ 1351280 w 1351280"/>
              <a:gd name="connsiteY6" fmla="*/ 675640 h 1351280"/>
              <a:gd name="connsiteX7" fmla="*/ 675640 w 1351280"/>
              <a:gd name="connsiteY7" fmla="*/ 1351280 h 1351280"/>
              <a:gd name="connsiteX8" fmla="*/ 0 w 1351280"/>
              <a:gd name="connsiteY8" fmla="*/ 675640 h 1351280"/>
              <a:gd name="connsiteX9" fmla="*/ 675640 w 1351280"/>
              <a:gd name="connsiteY9" fmla="*/ 0 h 13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80" h="1351280">
                <a:moveTo>
                  <a:pt x="675641" y="436140"/>
                </a:moveTo>
                <a:cubicBezTo>
                  <a:pt x="543368" y="436140"/>
                  <a:pt x="436140" y="543368"/>
                  <a:pt x="436140" y="675641"/>
                </a:cubicBezTo>
                <a:cubicBezTo>
                  <a:pt x="436140" y="807914"/>
                  <a:pt x="543368" y="915142"/>
                  <a:pt x="675641" y="915142"/>
                </a:cubicBezTo>
                <a:cubicBezTo>
                  <a:pt x="807914" y="915142"/>
                  <a:pt x="915142" y="807914"/>
                  <a:pt x="915142" y="675641"/>
                </a:cubicBezTo>
                <a:cubicBezTo>
                  <a:pt x="915142" y="543368"/>
                  <a:pt x="807914" y="436140"/>
                  <a:pt x="675641" y="436140"/>
                </a:cubicBezTo>
                <a:close/>
                <a:moveTo>
                  <a:pt x="675640" y="0"/>
                </a:moveTo>
                <a:cubicBezTo>
                  <a:pt x="1048786" y="0"/>
                  <a:pt x="1351280" y="302494"/>
                  <a:pt x="1351280" y="675640"/>
                </a:cubicBezTo>
                <a:cubicBezTo>
                  <a:pt x="1351280" y="1048786"/>
                  <a:pt x="1048786" y="1351280"/>
                  <a:pt x="675640" y="1351280"/>
                </a:cubicBezTo>
                <a:cubicBezTo>
                  <a:pt x="302494" y="1351280"/>
                  <a:pt x="0" y="1048786"/>
                  <a:pt x="0" y="675640"/>
                </a:cubicBezTo>
                <a:cubicBezTo>
                  <a:pt x="0" y="302494"/>
                  <a:pt x="302494" y="0"/>
                  <a:pt x="675640" y="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Line Callout 2 3"/>
          <p:cNvSpPr/>
          <p:nvPr/>
        </p:nvSpPr>
        <p:spPr>
          <a:xfrm>
            <a:off x="6699492" y="748228"/>
            <a:ext cx="2239376" cy="1449586"/>
          </a:xfrm>
          <a:prstGeom prst="borderCallout2">
            <a:avLst>
              <a:gd name="adj1" fmla="val 33086"/>
              <a:gd name="adj2" fmla="val -4621"/>
              <a:gd name="adj3" fmla="val 18750"/>
              <a:gd name="adj4" fmla="val -16667"/>
              <a:gd name="adj5" fmla="val 30713"/>
              <a:gd name="adj6" fmla="val -49211"/>
            </a:avLst>
          </a:prstGeom>
          <a:solidFill>
            <a:srgbClr val="D3F5EF"/>
          </a:solidFill>
          <a:ln w="57150">
            <a:solidFill>
              <a:srgbClr val="53D7C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MECANISMOS DE DIFUSIÓN DEL CÓDIGO DE ÉTICA Y REGLAS DE INTEGRIDAD</a:t>
            </a:r>
          </a:p>
        </p:txBody>
      </p:sp>
      <p:sp>
        <p:nvSpPr>
          <p:cNvPr id="47" name="Line Callout 2 18"/>
          <p:cNvSpPr/>
          <p:nvPr/>
        </p:nvSpPr>
        <p:spPr>
          <a:xfrm>
            <a:off x="6694226" y="3417349"/>
            <a:ext cx="2187425" cy="26642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865"/>
              <a:gd name="adj6" fmla="val -52136"/>
            </a:avLst>
          </a:prstGeom>
          <a:solidFill>
            <a:srgbClr val="FCF0D4"/>
          </a:solidFill>
          <a:ln w="57150">
            <a:solidFill>
              <a:srgbClr val="F5C3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EL USO DE LAS </a:t>
            </a:r>
            <a:r>
              <a:rPr lang="es-MX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 </a:t>
            </a:r>
            <a:r>
              <a: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ARMONIZADAS CON EL SISTEMA NACIONAL ANTICORRUPCIÓN </a:t>
            </a:r>
          </a:p>
        </p:txBody>
      </p:sp>
      <p:sp>
        <p:nvSpPr>
          <p:cNvPr id="48" name="Line Callout 2 22"/>
          <p:cNvSpPr/>
          <p:nvPr/>
        </p:nvSpPr>
        <p:spPr>
          <a:xfrm>
            <a:off x="124515" y="658862"/>
            <a:ext cx="1864942" cy="2508524"/>
          </a:xfrm>
          <a:prstGeom prst="borderCallout2">
            <a:avLst>
              <a:gd name="adj1" fmla="val 40134"/>
              <a:gd name="adj2" fmla="val 176129"/>
              <a:gd name="adj3" fmla="val 9313"/>
              <a:gd name="adj4" fmla="val 137009"/>
              <a:gd name="adj5" fmla="val 18130"/>
              <a:gd name="adj6" fmla="val 108610"/>
            </a:avLst>
          </a:prstGeom>
          <a:solidFill>
            <a:srgbClr val="FBFBFB"/>
          </a:solidFill>
          <a:ln w="57150">
            <a:solidFill>
              <a:srgbClr val="D3D2D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ESTRATEGIAS DE CONTROL INTERNO E INDICADORES SOBRE LA OPERACIÓN DE LOS COMITÉS DE ÉTICA Y DE PREVENCIÓN DE CONFLICTOS DE INTERÉS</a:t>
            </a:r>
          </a:p>
        </p:txBody>
      </p:sp>
      <p:sp>
        <p:nvSpPr>
          <p:cNvPr id="49" name="Line Callout 2 23"/>
          <p:cNvSpPr/>
          <p:nvPr/>
        </p:nvSpPr>
        <p:spPr>
          <a:xfrm>
            <a:off x="122804" y="3450065"/>
            <a:ext cx="1864942" cy="2859256"/>
          </a:xfrm>
          <a:prstGeom prst="borderCallout2">
            <a:avLst>
              <a:gd name="adj1" fmla="val -27808"/>
              <a:gd name="adj2" fmla="val 209271"/>
              <a:gd name="adj3" fmla="val 56587"/>
              <a:gd name="adj4" fmla="val 163307"/>
              <a:gd name="adj5" fmla="val 43424"/>
              <a:gd name="adj6" fmla="val 102370"/>
            </a:avLst>
          </a:prstGeom>
          <a:solidFill>
            <a:srgbClr val="FFEDEB"/>
          </a:solidFill>
          <a:ln w="57150">
            <a:solidFill>
              <a:srgbClr val="FE71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IMPLANTAR PROGRAMAS DE CAPACITACIÓN SOBRE EL ESTABLECIMIENTO DE LOS COMITÉS DE ÉTICA Y DE PREVENCIÓN DE CONFLICTOS DE INTERÉS</a:t>
            </a:r>
          </a:p>
        </p:txBody>
      </p:sp>
      <p:sp>
        <p:nvSpPr>
          <p:cNvPr id="50" name="Freeform 8"/>
          <p:cNvSpPr/>
          <p:nvPr/>
        </p:nvSpPr>
        <p:spPr>
          <a:xfrm rot="20700000">
            <a:off x="3640528" y="1916217"/>
            <a:ext cx="882792" cy="957883"/>
          </a:xfrm>
          <a:custGeom>
            <a:avLst/>
            <a:gdLst>
              <a:gd name="connsiteX0" fmla="*/ 823018 w 1433696"/>
              <a:gd name="connsiteY0" fmla="*/ 381592 h 1555648"/>
              <a:gd name="connsiteX1" fmla="*/ 320616 w 1433696"/>
              <a:gd name="connsiteY1" fmla="*/ 671654 h 1555648"/>
              <a:gd name="connsiteX2" fmla="*/ 610678 w 1433696"/>
              <a:gd name="connsiteY2" fmla="*/ 1174056 h 1555648"/>
              <a:gd name="connsiteX3" fmla="*/ 1113080 w 1433696"/>
              <a:gd name="connsiteY3" fmla="*/ 883994 h 1555648"/>
              <a:gd name="connsiteX4" fmla="*/ 823018 w 1433696"/>
              <a:gd name="connsiteY4" fmla="*/ 381592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23018" y="381592"/>
                </a:moveTo>
                <a:cubicBezTo>
                  <a:pt x="604185" y="322955"/>
                  <a:pt x="379252" y="452820"/>
                  <a:pt x="320616" y="671654"/>
                </a:cubicBezTo>
                <a:cubicBezTo>
                  <a:pt x="261979" y="890487"/>
                  <a:pt x="391844" y="1115420"/>
                  <a:pt x="610678" y="1174056"/>
                </a:cubicBezTo>
                <a:cubicBezTo>
                  <a:pt x="829511" y="1232693"/>
                  <a:pt x="1054444" y="1102828"/>
                  <a:pt x="1113080" y="883994"/>
                </a:cubicBezTo>
                <a:cubicBezTo>
                  <a:pt x="1171717" y="665161"/>
                  <a:pt x="1041852" y="440228"/>
                  <a:pt x="823018" y="381592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rgbClr val="FE715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Freeform 6"/>
          <p:cNvSpPr/>
          <p:nvPr/>
        </p:nvSpPr>
        <p:spPr>
          <a:xfrm>
            <a:off x="4449586" y="1697423"/>
            <a:ext cx="1405165" cy="1383818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Freeform 7"/>
          <p:cNvSpPr/>
          <p:nvPr/>
        </p:nvSpPr>
        <p:spPr>
          <a:xfrm>
            <a:off x="4974771" y="933659"/>
            <a:ext cx="796663" cy="864428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53D7C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Freeform 9"/>
          <p:cNvSpPr/>
          <p:nvPr/>
        </p:nvSpPr>
        <p:spPr>
          <a:xfrm>
            <a:off x="3307562" y="1494248"/>
            <a:ext cx="492058" cy="533913"/>
          </a:xfrm>
          <a:custGeom>
            <a:avLst/>
            <a:gdLst>
              <a:gd name="connsiteX0" fmla="*/ 731630 w 1463260"/>
              <a:gd name="connsiteY0" fmla="*/ 406741 h 1587726"/>
              <a:gd name="connsiteX1" fmla="*/ 344508 w 1463260"/>
              <a:gd name="connsiteY1" fmla="*/ 793863 h 1587726"/>
              <a:gd name="connsiteX2" fmla="*/ 731630 w 1463260"/>
              <a:gd name="connsiteY2" fmla="*/ 1180985 h 1587726"/>
              <a:gd name="connsiteX3" fmla="*/ 1118752 w 1463260"/>
              <a:gd name="connsiteY3" fmla="*/ 793863 h 1587726"/>
              <a:gd name="connsiteX4" fmla="*/ 731630 w 1463260"/>
              <a:gd name="connsiteY4" fmla="*/ 406741 h 1587726"/>
              <a:gd name="connsiteX5" fmla="*/ 643381 w 1463260"/>
              <a:gd name="connsiteY5" fmla="*/ 0 h 1587726"/>
              <a:gd name="connsiteX6" fmla="*/ 819879 w 1463260"/>
              <a:gd name="connsiteY6" fmla="*/ 0 h 1587726"/>
              <a:gd name="connsiteX7" fmla="*/ 877198 w 1463260"/>
              <a:gd name="connsiteY7" fmla="*/ 243840 h 1587726"/>
              <a:gd name="connsiteX8" fmla="*/ 1078555 w 1463260"/>
              <a:gd name="connsiteY8" fmla="*/ 342910 h 1587726"/>
              <a:gd name="connsiteX9" fmla="*/ 1135181 w 1463260"/>
              <a:gd name="connsiteY9" fmla="*/ 392786 h 1587726"/>
              <a:gd name="connsiteX10" fmla="*/ 1135180 w 1463260"/>
              <a:gd name="connsiteY10" fmla="*/ 392786 h 1587726"/>
              <a:gd name="connsiteX11" fmla="*/ 1135181 w 1463260"/>
              <a:gd name="connsiteY11" fmla="*/ 392786 h 1587726"/>
              <a:gd name="connsiteX12" fmla="*/ 1135181 w 1463260"/>
              <a:gd name="connsiteY12" fmla="*/ 392786 h 1587726"/>
              <a:gd name="connsiteX13" fmla="*/ 1375011 w 1463260"/>
              <a:gd name="connsiteY13" fmla="*/ 320506 h 1587726"/>
              <a:gd name="connsiteX14" fmla="*/ 1463260 w 1463260"/>
              <a:gd name="connsiteY14" fmla="*/ 473357 h 1587726"/>
              <a:gd name="connsiteX15" fmla="*/ 1280748 w 1463260"/>
              <a:gd name="connsiteY15" fmla="*/ 644917 h 1587726"/>
              <a:gd name="connsiteX16" fmla="*/ 1280748 w 1463260"/>
              <a:gd name="connsiteY16" fmla="*/ 942810 h 1587726"/>
              <a:gd name="connsiteX17" fmla="*/ 1463260 w 1463260"/>
              <a:gd name="connsiteY17" fmla="*/ 1114369 h 1587726"/>
              <a:gd name="connsiteX18" fmla="*/ 1375011 w 1463260"/>
              <a:gd name="connsiteY18" fmla="*/ 1267220 h 1587726"/>
              <a:gd name="connsiteX19" fmla="*/ 1135180 w 1463260"/>
              <a:gd name="connsiteY19" fmla="*/ 1194940 h 1587726"/>
              <a:gd name="connsiteX20" fmla="*/ 877197 w 1463260"/>
              <a:gd name="connsiteY20" fmla="*/ 1343886 h 1587726"/>
              <a:gd name="connsiteX21" fmla="*/ 819879 w 1463260"/>
              <a:gd name="connsiteY21" fmla="*/ 1587726 h 1587726"/>
              <a:gd name="connsiteX22" fmla="*/ 643381 w 1463260"/>
              <a:gd name="connsiteY22" fmla="*/ 1587726 h 1587726"/>
              <a:gd name="connsiteX23" fmla="*/ 586062 w 1463260"/>
              <a:gd name="connsiteY23" fmla="*/ 1343886 h 1587726"/>
              <a:gd name="connsiteX24" fmla="*/ 328079 w 1463260"/>
              <a:gd name="connsiteY24" fmla="*/ 1194940 h 1587726"/>
              <a:gd name="connsiteX25" fmla="*/ 88249 w 1463260"/>
              <a:gd name="connsiteY25" fmla="*/ 1267220 h 1587726"/>
              <a:gd name="connsiteX26" fmla="*/ 0 w 1463260"/>
              <a:gd name="connsiteY26" fmla="*/ 1114369 h 1587726"/>
              <a:gd name="connsiteX27" fmla="*/ 182512 w 1463260"/>
              <a:gd name="connsiteY27" fmla="*/ 942809 h 1587726"/>
              <a:gd name="connsiteX28" fmla="*/ 182512 w 1463260"/>
              <a:gd name="connsiteY28" fmla="*/ 644916 h 1587726"/>
              <a:gd name="connsiteX29" fmla="*/ 0 w 1463260"/>
              <a:gd name="connsiteY29" fmla="*/ 473357 h 1587726"/>
              <a:gd name="connsiteX30" fmla="*/ 88249 w 1463260"/>
              <a:gd name="connsiteY30" fmla="*/ 320506 h 1587726"/>
              <a:gd name="connsiteX31" fmla="*/ 328080 w 1463260"/>
              <a:gd name="connsiteY31" fmla="*/ 392786 h 1587726"/>
              <a:gd name="connsiteX32" fmla="*/ 586063 w 1463260"/>
              <a:gd name="connsiteY32" fmla="*/ 243840 h 15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63260" h="1587726">
                <a:moveTo>
                  <a:pt x="731630" y="406741"/>
                </a:moveTo>
                <a:cubicBezTo>
                  <a:pt x="517828" y="406741"/>
                  <a:pt x="344508" y="580061"/>
                  <a:pt x="344508" y="793863"/>
                </a:cubicBezTo>
                <a:cubicBezTo>
                  <a:pt x="344508" y="1007665"/>
                  <a:pt x="517828" y="1180985"/>
                  <a:pt x="731630" y="1180985"/>
                </a:cubicBezTo>
                <a:cubicBezTo>
                  <a:pt x="945432" y="1180985"/>
                  <a:pt x="1118752" y="1007665"/>
                  <a:pt x="1118752" y="793863"/>
                </a:cubicBezTo>
                <a:cubicBezTo>
                  <a:pt x="1118752" y="580061"/>
                  <a:pt x="945432" y="406741"/>
                  <a:pt x="731630" y="406741"/>
                </a:cubicBezTo>
                <a:close/>
                <a:moveTo>
                  <a:pt x="643381" y="0"/>
                </a:moveTo>
                <a:lnTo>
                  <a:pt x="819879" y="0"/>
                </a:lnTo>
                <a:lnTo>
                  <a:pt x="877198" y="243840"/>
                </a:lnTo>
                <a:cubicBezTo>
                  <a:pt x="950470" y="263232"/>
                  <a:pt x="1018877" y="296999"/>
                  <a:pt x="1078555" y="342910"/>
                </a:cubicBezTo>
                <a:lnTo>
                  <a:pt x="1135181" y="392786"/>
                </a:lnTo>
                <a:lnTo>
                  <a:pt x="1135180" y="392786"/>
                </a:lnTo>
                <a:lnTo>
                  <a:pt x="1135181" y="392786"/>
                </a:lnTo>
                <a:lnTo>
                  <a:pt x="1135181" y="392786"/>
                </a:lnTo>
                <a:lnTo>
                  <a:pt x="1375011" y="320506"/>
                </a:lnTo>
                <a:lnTo>
                  <a:pt x="1463260" y="473357"/>
                </a:lnTo>
                <a:lnTo>
                  <a:pt x="1280748" y="644917"/>
                </a:lnTo>
                <a:cubicBezTo>
                  <a:pt x="1307204" y="742452"/>
                  <a:pt x="1307204" y="845274"/>
                  <a:pt x="1280748" y="942810"/>
                </a:cubicBezTo>
                <a:lnTo>
                  <a:pt x="1463260" y="1114369"/>
                </a:lnTo>
                <a:lnTo>
                  <a:pt x="1375011" y="1267220"/>
                </a:lnTo>
                <a:lnTo>
                  <a:pt x="1135180" y="1194940"/>
                </a:lnTo>
                <a:cubicBezTo>
                  <a:pt x="1063940" y="1266619"/>
                  <a:pt x="974893" y="1318030"/>
                  <a:pt x="877197" y="1343886"/>
                </a:cubicBezTo>
                <a:lnTo>
                  <a:pt x="819879" y="1587726"/>
                </a:lnTo>
                <a:lnTo>
                  <a:pt x="643381" y="1587726"/>
                </a:lnTo>
                <a:lnTo>
                  <a:pt x="586062" y="1343886"/>
                </a:lnTo>
                <a:cubicBezTo>
                  <a:pt x="488366" y="1318030"/>
                  <a:pt x="399319" y="1266619"/>
                  <a:pt x="328079" y="1194940"/>
                </a:cubicBezTo>
                <a:lnTo>
                  <a:pt x="88249" y="1267220"/>
                </a:lnTo>
                <a:lnTo>
                  <a:pt x="0" y="1114369"/>
                </a:lnTo>
                <a:lnTo>
                  <a:pt x="182512" y="942809"/>
                </a:lnTo>
                <a:cubicBezTo>
                  <a:pt x="156056" y="845274"/>
                  <a:pt x="156056" y="742452"/>
                  <a:pt x="182512" y="644916"/>
                </a:cubicBezTo>
                <a:lnTo>
                  <a:pt x="0" y="473357"/>
                </a:lnTo>
                <a:lnTo>
                  <a:pt x="88249" y="320506"/>
                </a:lnTo>
                <a:lnTo>
                  <a:pt x="328080" y="392786"/>
                </a:lnTo>
                <a:cubicBezTo>
                  <a:pt x="399320" y="321107"/>
                  <a:pt x="488367" y="269696"/>
                  <a:pt x="586063" y="243840"/>
                </a:cubicBezTo>
                <a:close/>
              </a:path>
            </a:pathLst>
          </a:custGeom>
          <a:solidFill>
            <a:srgbClr val="D3D2D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190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6252" y="0"/>
            <a:ext cx="9133970" cy="6854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106219" y="122769"/>
            <a:ext cx="8915844" cy="6618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179"/>
            <a:ext cx="3670556" cy="1116332"/>
          </a:xfrm>
          <a:prstGeom prst="rect">
            <a:avLst/>
          </a:prstGeom>
        </p:spPr>
      </p:pic>
      <p:sp>
        <p:nvSpPr>
          <p:cNvPr id="30" name="Triángulo rectángulo 29"/>
          <p:cNvSpPr/>
          <p:nvPr/>
        </p:nvSpPr>
        <p:spPr>
          <a:xfrm rot="16200000">
            <a:off x="-71329" y="1519352"/>
            <a:ext cx="246482" cy="136391"/>
          </a:xfrm>
          <a:prstGeom prst="rtTriangle">
            <a:avLst/>
          </a:prstGeom>
          <a:solidFill>
            <a:srgbClr val="330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Triángulo rectángulo 30"/>
          <p:cNvSpPr/>
          <p:nvPr/>
        </p:nvSpPr>
        <p:spPr>
          <a:xfrm rot="5400000" flipH="1">
            <a:off x="8953129" y="1519056"/>
            <a:ext cx="246482" cy="136391"/>
          </a:xfrm>
          <a:prstGeom prst="rtTriangle">
            <a:avLst/>
          </a:prstGeom>
          <a:solidFill>
            <a:srgbClr val="330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Triángulo rectángulo 31"/>
          <p:cNvSpPr/>
          <p:nvPr/>
        </p:nvSpPr>
        <p:spPr>
          <a:xfrm rot="5400000" flipV="1">
            <a:off x="-98207" y="4663450"/>
            <a:ext cx="287636" cy="123786"/>
          </a:xfrm>
          <a:prstGeom prst="rtTriangle">
            <a:avLst/>
          </a:prstGeom>
          <a:solidFill>
            <a:srgbClr val="330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Triángulo rectángulo 32"/>
          <p:cNvSpPr/>
          <p:nvPr/>
        </p:nvSpPr>
        <p:spPr>
          <a:xfrm rot="16200000" flipH="1" flipV="1">
            <a:off x="8947014" y="4657035"/>
            <a:ext cx="288204" cy="136391"/>
          </a:xfrm>
          <a:prstGeom prst="rtTriangle">
            <a:avLst/>
          </a:prstGeom>
          <a:solidFill>
            <a:srgbClr val="330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Rectángulo 33"/>
          <p:cNvSpPr/>
          <p:nvPr/>
        </p:nvSpPr>
        <p:spPr>
          <a:xfrm rot="16200000">
            <a:off x="2869074" y="-1293862"/>
            <a:ext cx="3400165" cy="8925876"/>
          </a:xfrm>
          <a:prstGeom prst="rect">
            <a:avLst/>
          </a:prstGeom>
          <a:solidFill>
            <a:srgbClr val="7B1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Rectángulo 34"/>
          <p:cNvSpPr/>
          <p:nvPr/>
        </p:nvSpPr>
        <p:spPr>
          <a:xfrm>
            <a:off x="-16284" y="1715746"/>
            <a:ext cx="9144001" cy="2865381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3" y="5434217"/>
            <a:ext cx="4439055" cy="74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1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ángulo 85"/>
          <p:cNvSpPr/>
          <p:nvPr/>
        </p:nvSpPr>
        <p:spPr>
          <a:xfrm>
            <a:off x="0" y="102103"/>
            <a:ext cx="694826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MX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ÍNDICE</a:t>
            </a:r>
            <a:endParaRPr lang="es-MX" dirty="0"/>
          </a:p>
        </p:txBody>
      </p:sp>
      <p:grpSp>
        <p:nvGrpSpPr>
          <p:cNvPr id="2" name="Grupo 1"/>
          <p:cNvGrpSpPr/>
          <p:nvPr/>
        </p:nvGrpSpPr>
        <p:grpSpPr>
          <a:xfrm>
            <a:off x="794680" y="836712"/>
            <a:ext cx="7554640" cy="5483729"/>
            <a:chOff x="794680" y="692697"/>
            <a:chExt cx="7554640" cy="5483729"/>
          </a:xfrm>
        </p:grpSpPr>
        <p:sp>
          <p:nvSpPr>
            <p:cNvPr id="35" name="Pentágono 4"/>
            <p:cNvSpPr/>
            <p:nvPr/>
          </p:nvSpPr>
          <p:spPr>
            <a:xfrm>
              <a:off x="1717726" y="1248724"/>
              <a:ext cx="6631105" cy="389438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 w="38100">
              <a:solidFill>
                <a:srgbClr val="36A2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ortar rectángulo de esquina diagonal 35"/>
            <p:cNvSpPr/>
            <p:nvPr/>
          </p:nvSpPr>
          <p:spPr>
            <a:xfrm>
              <a:off x="794680" y="1248457"/>
              <a:ext cx="773857" cy="38997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36A2C0"/>
            </a:solidFill>
            <a:ln w="38100">
              <a:solidFill>
                <a:srgbClr val="36A2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1854213" y="1277969"/>
              <a:ext cx="56978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FUNDAMENTO	</a:t>
              </a:r>
              <a:endPara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ángulo 76"/>
            <p:cNvSpPr/>
            <p:nvPr/>
          </p:nvSpPr>
          <p:spPr>
            <a:xfrm>
              <a:off x="7696783" y="1295373"/>
              <a:ext cx="5602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s-MX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ángulo 76"/>
            <p:cNvSpPr/>
            <p:nvPr/>
          </p:nvSpPr>
          <p:spPr>
            <a:xfrm>
              <a:off x="984830" y="1277970"/>
              <a:ext cx="396262" cy="279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II.</a:t>
              </a:r>
              <a:endPara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Pentágono 4"/>
            <p:cNvSpPr/>
            <p:nvPr/>
          </p:nvSpPr>
          <p:spPr>
            <a:xfrm>
              <a:off x="1717726" y="692963"/>
              <a:ext cx="6631105" cy="38944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 w="38100">
              <a:solidFill>
                <a:srgbClr val="9545B5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ortar rectángulo de esquina diagonal 40"/>
            <p:cNvSpPr/>
            <p:nvPr/>
          </p:nvSpPr>
          <p:spPr>
            <a:xfrm>
              <a:off x="794680" y="692697"/>
              <a:ext cx="773857" cy="389973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9545B5"/>
            </a:solidFill>
            <a:ln w="38100">
              <a:solidFill>
                <a:srgbClr val="9545B5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ángulo 76"/>
            <p:cNvSpPr/>
            <p:nvPr/>
          </p:nvSpPr>
          <p:spPr>
            <a:xfrm>
              <a:off x="1020097" y="722210"/>
              <a:ext cx="325730" cy="279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I.</a:t>
              </a:r>
              <a:endPara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1854213" y="722210"/>
              <a:ext cx="5697801" cy="279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ANTECEDENTES</a:t>
              </a:r>
              <a:endPara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ángulo 76"/>
            <p:cNvSpPr/>
            <p:nvPr/>
          </p:nvSpPr>
          <p:spPr>
            <a:xfrm>
              <a:off x="7696783" y="739613"/>
              <a:ext cx="5602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s-MX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Pentágono 4"/>
            <p:cNvSpPr/>
            <p:nvPr/>
          </p:nvSpPr>
          <p:spPr>
            <a:xfrm>
              <a:off x="1717726" y="2403119"/>
              <a:ext cx="6631105" cy="38944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 w="38100">
              <a:solidFill>
                <a:srgbClr val="67A44E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ortar rectángulo de esquina diagonal 45"/>
            <p:cNvSpPr/>
            <p:nvPr/>
          </p:nvSpPr>
          <p:spPr>
            <a:xfrm>
              <a:off x="794680" y="2402853"/>
              <a:ext cx="773857" cy="389973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67A44E"/>
            </a:solidFill>
            <a:ln w="38100">
              <a:solidFill>
                <a:srgbClr val="67A44E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ángulo 76"/>
            <p:cNvSpPr/>
            <p:nvPr/>
          </p:nvSpPr>
          <p:spPr>
            <a:xfrm>
              <a:off x="938742" y="2432367"/>
              <a:ext cx="473720" cy="279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IV.</a:t>
              </a:r>
              <a:endPara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15 Rectángulo"/>
            <p:cNvSpPr/>
            <p:nvPr/>
          </p:nvSpPr>
          <p:spPr>
            <a:xfrm>
              <a:off x="1854213" y="2432367"/>
              <a:ext cx="56978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INTERACCIÓN</a:t>
              </a:r>
              <a:endPara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ángulo 76"/>
            <p:cNvSpPr/>
            <p:nvPr/>
          </p:nvSpPr>
          <p:spPr>
            <a:xfrm>
              <a:off x="7696783" y="2449769"/>
              <a:ext cx="5602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es-MX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Pentágono 4"/>
            <p:cNvSpPr/>
            <p:nvPr/>
          </p:nvSpPr>
          <p:spPr>
            <a:xfrm>
              <a:off x="1717726" y="1843387"/>
              <a:ext cx="6631105" cy="38944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 w="38100">
              <a:solidFill>
                <a:srgbClr val="E8A635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ortar rectángulo de esquina diagonal 50"/>
            <p:cNvSpPr/>
            <p:nvPr/>
          </p:nvSpPr>
          <p:spPr>
            <a:xfrm>
              <a:off x="794680" y="1843120"/>
              <a:ext cx="773857" cy="389973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E8A635"/>
            </a:solidFill>
            <a:ln w="38100">
              <a:solidFill>
                <a:srgbClr val="E8A635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ángulo 76"/>
            <p:cNvSpPr/>
            <p:nvPr/>
          </p:nvSpPr>
          <p:spPr>
            <a:xfrm>
              <a:off x="950485" y="1872633"/>
              <a:ext cx="466795" cy="279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III.</a:t>
              </a:r>
              <a:endPara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ángulo 70"/>
            <p:cNvSpPr/>
            <p:nvPr/>
          </p:nvSpPr>
          <p:spPr>
            <a:xfrm>
              <a:off x="1862495" y="1872633"/>
              <a:ext cx="56978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ÉTICA</a:t>
              </a:r>
              <a:endPara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ángulo 76"/>
            <p:cNvSpPr/>
            <p:nvPr/>
          </p:nvSpPr>
          <p:spPr>
            <a:xfrm>
              <a:off x="7705065" y="1890037"/>
              <a:ext cx="5602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s-MX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Pentágono 4"/>
            <p:cNvSpPr/>
            <p:nvPr/>
          </p:nvSpPr>
          <p:spPr>
            <a:xfrm>
              <a:off x="1717726" y="2962855"/>
              <a:ext cx="6631105" cy="38944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 w="38100">
              <a:solidFill>
                <a:srgbClr val="277EF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ortar rectángulo de esquina diagonal 55"/>
            <p:cNvSpPr/>
            <p:nvPr/>
          </p:nvSpPr>
          <p:spPr>
            <a:xfrm>
              <a:off x="794680" y="2962589"/>
              <a:ext cx="773857" cy="389973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277EF1"/>
            </a:solidFill>
            <a:ln w="38100">
              <a:solidFill>
                <a:srgbClr val="277EF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ángulo 76"/>
            <p:cNvSpPr/>
            <p:nvPr/>
          </p:nvSpPr>
          <p:spPr>
            <a:xfrm>
              <a:off x="962275" y="2992102"/>
              <a:ext cx="403187" cy="279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V.</a:t>
              </a:r>
              <a:endPara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18 Rectángulo"/>
            <p:cNvSpPr/>
            <p:nvPr/>
          </p:nvSpPr>
          <p:spPr>
            <a:xfrm>
              <a:off x="1854213" y="2992102"/>
              <a:ext cx="56978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CONAGO</a:t>
              </a:r>
              <a:endPara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59" name="Rectángulo 76"/>
            <p:cNvSpPr/>
            <p:nvPr/>
          </p:nvSpPr>
          <p:spPr>
            <a:xfrm>
              <a:off x="7696783" y="3009505"/>
              <a:ext cx="5602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  <a:endParaRPr lang="es-MX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Pentágono 4"/>
            <p:cNvSpPr/>
            <p:nvPr/>
          </p:nvSpPr>
          <p:spPr>
            <a:xfrm>
              <a:off x="1717726" y="3522593"/>
              <a:ext cx="6631105" cy="38944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 w="38100">
              <a:solidFill>
                <a:srgbClr val="96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ortar rectángulo de esquina diagonal 60"/>
            <p:cNvSpPr/>
            <p:nvPr/>
          </p:nvSpPr>
          <p:spPr>
            <a:xfrm>
              <a:off x="794680" y="3522327"/>
              <a:ext cx="773857" cy="389973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960000"/>
            </a:solidFill>
            <a:ln w="38100">
              <a:solidFill>
                <a:srgbClr val="96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ángulo 76"/>
            <p:cNvSpPr/>
            <p:nvPr/>
          </p:nvSpPr>
          <p:spPr>
            <a:xfrm>
              <a:off x="912840" y="3551839"/>
              <a:ext cx="497252" cy="279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VI.</a:t>
              </a:r>
              <a:endPara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ángulo 72"/>
            <p:cNvSpPr/>
            <p:nvPr/>
          </p:nvSpPr>
          <p:spPr>
            <a:xfrm>
              <a:off x="1854213" y="3551839"/>
              <a:ext cx="56978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SFP</a:t>
              </a:r>
              <a:endPara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ángulo 76"/>
            <p:cNvSpPr/>
            <p:nvPr/>
          </p:nvSpPr>
          <p:spPr>
            <a:xfrm>
              <a:off x="7696783" y="3569243"/>
              <a:ext cx="5602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  <a:endParaRPr lang="es-MX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Pentágono 4"/>
            <p:cNvSpPr/>
            <p:nvPr/>
          </p:nvSpPr>
          <p:spPr>
            <a:xfrm>
              <a:off x="1718215" y="4047406"/>
              <a:ext cx="6631105" cy="38944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 w="38100">
              <a:solidFill>
                <a:srgbClr val="61A596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ortar rectángulo de esquina diagonal 65"/>
            <p:cNvSpPr/>
            <p:nvPr/>
          </p:nvSpPr>
          <p:spPr>
            <a:xfrm>
              <a:off x="794680" y="4047139"/>
              <a:ext cx="773857" cy="389973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61A596"/>
            </a:solidFill>
            <a:ln w="38100">
              <a:solidFill>
                <a:srgbClr val="61A596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ángulo 76"/>
            <p:cNvSpPr/>
            <p:nvPr/>
          </p:nvSpPr>
          <p:spPr>
            <a:xfrm>
              <a:off x="891709" y="4076653"/>
              <a:ext cx="567784" cy="279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VII.</a:t>
              </a:r>
              <a:endPara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ángulo 72"/>
            <p:cNvSpPr/>
            <p:nvPr/>
          </p:nvSpPr>
          <p:spPr>
            <a:xfrm>
              <a:off x="1854213" y="4076653"/>
              <a:ext cx="56978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COMPARATIVO</a:t>
              </a:r>
              <a:endPara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ángulo 76"/>
            <p:cNvSpPr/>
            <p:nvPr/>
          </p:nvSpPr>
          <p:spPr>
            <a:xfrm>
              <a:off x="7696784" y="4094056"/>
              <a:ext cx="5602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  <a:endParaRPr lang="es-MX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Pentágono 4"/>
            <p:cNvSpPr/>
            <p:nvPr/>
          </p:nvSpPr>
          <p:spPr>
            <a:xfrm>
              <a:off x="1717726" y="4584146"/>
              <a:ext cx="6631105" cy="38944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 w="38100">
              <a:solidFill>
                <a:srgbClr val="CE284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ortar rectángulo de esquina diagonal 70"/>
            <p:cNvSpPr/>
            <p:nvPr/>
          </p:nvSpPr>
          <p:spPr>
            <a:xfrm>
              <a:off x="794680" y="4583880"/>
              <a:ext cx="773857" cy="389973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CE284C"/>
            </a:solidFill>
            <a:ln w="38100">
              <a:solidFill>
                <a:srgbClr val="CE284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ángulo 76"/>
            <p:cNvSpPr/>
            <p:nvPr/>
          </p:nvSpPr>
          <p:spPr>
            <a:xfrm>
              <a:off x="856444" y="4613394"/>
              <a:ext cx="6383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VIII	.</a:t>
              </a:r>
              <a:endPara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15 Rectángulo"/>
            <p:cNvSpPr/>
            <p:nvPr/>
          </p:nvSpPr>
          <p:spPr>
            <a:xfrm>
              <a:off x="1854213" y="4613394"/>
              <a:ext cx="56978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UNIDAD</a:t>
              </a:r>
              <a:endPara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ángulo 76"/>
            <p:cNvSpPr/>
            <p:nvPr/>
          </p:nvSpPr>
          <p:spPr>
            <a:xfrm>
              <a:off x="7696783" y="4630796"/>
              <a:ext cx="5602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  <a:endParaRPr lang="es-MX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Pentágono 4"/>
            <p:cNvSpPr/>
            <p:nvPr/>
          </p:nvSpPr>
          <p:spPr>
            <a:xfrm>
              <a:off x="1717726" y="5143882"/>
              <a:ext cx="6631105" cy="38944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 w="38100">
              <a:solidFill>
                <a:srgbClr val="223E4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ortar rectángulo de esquina diagonal 75"/>
            <p:cNvSpPr/>
            <p:nvPr/>
          </p:nvSpPr>
          <p:spPr>
            <a:xfrm>
              <a:off x="794680" y="5143616"/>
              <a:ext cx="773857" cy="389973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223E41"/>
            </a:solidFill>
            <a:ln w="38100">
              <a:solidFill>
                <a:srgbClr val="223E4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ángulo 76"/>
            <p:cNvSpPr/>
            <p:nvPr/>
          </p:nvSpPr>
          <p:spPr>
            <a:xfrm>
              <a:off x="915243" y="5173129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IX.</a:t>
              </a:r>
              <a:endPara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18 Rectángulo"/>
            <p:cNvSpPr/>
            <p:nvPr/>
          </p:nvSpPr>
          <p:spPr>
            <a:xfrm>
              <a:off x="1854213" y="5173129"/>
              <a:ext cx="5697801" cy="279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COMITÉ</a:t>
              </a:r>
              <a:endPara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9" name="Rectángulo 76"/>
            <p:cNvSpPr/>
            <p:nvPr/>
          </p:nvSpPr>
          <p:spPr>
            <a:xfrm>
              <a:off x="7696783" y="5190532"/>
              <a:ext cx="5602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s-MX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Pentágono 4"/>
            <p:cNvSpPr/>
            <p:nvPr/>
          </p:nvSpPr>
          <p:spPr>
            <a:xfrm>
              <a:off x="1718215" y="5729666"/>
              <a:ext cx="6631105" cy="38944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ortar rectángulo de esquina diagonal 86"/>
            <p:cNvSpPr/>
            <p:nvPr/>
          </p:nvSpPr>
          <p:spPr>
            <a:xfrm>
              <a:off x="794680" y="5729399"/>
              <a:ext cx="773857" cy="389973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E46C0A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ángulo 76"/>
            <p:cNvSpPr/>
            <p:nvPr/>
          </p:nvSpPr>
          <p:spPr>
            <a:xfrm>
              <a:off x="962240" y="5758913"/>
              <a:ext cx="4267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X.</a:t>
              </a:r>
              <a:endPara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ángulo 72"/>
            <p:cNvSpPr/>
            <p:nvPr/>
          </p:nvSpPr>
          <p:spPr>
            <a:xfrm>
              <a:off x="1854213" y="5758913"/>
              <a:ext cx="5697802" cy="279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CONCLUSIONES</a:t>
              </a:r>
              <a:endPara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ángulo 76"/>
            <p:cNvSpPr/>
            <p:nvPr/>
          </p:nvSpPr>
          <p:spPr>
            <a:xfrm>
              <a:off x="7696784" y="5776316"/>
              <a:ext cx="5602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s-MX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rapèze 6"/>
          <p:cNvSpPr/>
          <p:nvPr/>
        </p:nvSpPr>
        <p:spPr>
          <a:xfrm>
            <a:off x="138048" y="407210"/>
            <a:ext cx="8712968" cy="58686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6852"/>
            <a:ext cx="694826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ANTECEDENTES</a:t>
            </a:r>
            <a:endParaRPr lang="es-MX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95536" y="275533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76"/>
          <p:cNvSpPr/>
          <p:nvPr/>
        </p:nvSpPr>
        <p:spPr>
          <a:xfrm>
            <a:off x="8676456" y="6449980"/>
            <a:ext cx="46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030" name="Picture 6" descr="https://ssl.gstatic.com/ui/v1/icons/mail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0" y="273848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rapèze 6"/>
          <p:cNvSpPr/>
          <p:nvPr/>
        </p:nvSpPr>
        <p:spPr>
          <a:xfrm>
            <a:off x="271237" y="550290"/>
            <a:ext cx="8446589" cy="5450025"/>
          </a:xfrm>
          <a:prstGeom prst="roundRect">
            <a:avLst>
              <a:gd name="adj" fmla="val 18345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1028026" y="832644"/>
            <a:ext cx="7401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altLang="es-MX" sz="16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DIARIO OFICIAL DE LA FEDERACIÓN:</a:t>
            </a:r>
            <a:r>
              <a:rPr lang="es-MX" altLang="es-MX" sz="16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20 DE AGOSTO DE 2015, LA SECRETARÍA DE LA FUNCIÓN PÚBLICA PUBLICÓ EL ACUERDO POR EL QUE SE EMITE: EL </a:t>
            </a:r>
            <a:r>
              <a:rPr lang="es-MX" altLang="es-MX" sz="16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DE ÉTICA</a:t>
            </a:r>
            <a:r>
              <a:rPr lang="es-MX" altLang="es-MX" sz="16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DE LOS SERVIDORES PÚBLICOS DEL GOBIERNO FEDERAL, LAS </a:t>
            </a:r>
            <a:r>
              <a:rPr lang="es-MX" altLang="es-MX" sz="16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 DE INTEGRIDAD</a:t>
            </a:r>
            <a:r>
              <a:rPr lang="es-MX" altLang="es-MX" sz="16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PARA EL EJERCICIO DE LA FUNCIÓN PÚBLICA, Y </a:t>
            </a:r>
            <a:r>
              <a:rPr lang="es-MX" altLang="es-MX" sz="16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LINEAMIENTOS GENERALES</a:t>
            </a:r>
            <a:r>
              <a:rPr lang="es-MX" altLang="es-MX" sz="16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PARA PROPICIAR LA INTEGRIDAD DE LOS SERVIDORES PÚBLICOS Y </a:t>
            </a:r>
            <a:r>
              <a:rPr lang="es-MX" altLang="es-MX" sz="16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IMPLEMENTAR</a:t>
            </a:r>
            <a:r>
              <a:rPr lang="es-MX" altLang="es-MX" sz="16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ACCIONES PERMANENTES QUE FAVOREZCAN SU COMPORTAMIENTO ÉTICO, A TRAVÉS </a:t>
            </a:r>
            <a:r>
              <a:rPr lang="es-MX" altLang="es-MX" sz="16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COMITÉS DE ÉTICA</a:t>
            </a:r>
            <a:r>
              <a:rPr lang="es-MX" altLang="es-MX" sz="16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Y DE PREVENCIÓN DE CONFLICTOS DE INTERÉS</a:t>
            </a:r>
            <a:endParaRPr lang="es-MX" alt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943379" y="3356992"/>
            <a:ext cx="7324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altLang="es-MX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 MARCO DE </a:t>
            </a:r>
            <a:r>
              <a:rPr lang="es-MX" altLang="es-MX" sz="16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COLABORACIÓN:</a:t>
            </a:r>
            <a:r>
              <a:rPr lang="es-MX" altLang="es-MX" sz="16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16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DE NOVIEMBRE DE 2015, SE SUSCRIBIÓ EL CONVENIO </a:t>
            </a:r>
            <a:r>
              <a:rPr lang="es-MX" altLang="es-MX" sz="16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altLang="es-MX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COORDINACIÓN DE ACCIONES ESPECÍFICAS EN MATERIA DE ÉTICA, TRANSPARENCIA Y COMBATE A LA </a:t>
            </a:r>
            <a:r>
              <a:rPr lang="es-MX" altLang="es-MX" sz="16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CORRUPCIÓN</a:t>
            </a:r>
            <a:r>
              <a:rPr lang="es-MX" altLang="es-MX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CELEBRADO POR LA SECRETARÍA DE LA FUNCIÓN </a:t>
            </a:r>
            <a:r>
              <a:rPr lang="es-MX" altLang="es-MX" sz="16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 Y LA </a:t>
            </a:r>
            <a:r>
              <a:rPr lang="es-MX" altLang="es-MX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CONFERENCIA NACIONAL DE </a:t>
            </a:r>
            <a:r>
              <a:rPr lang="es-MX" altLang="es-MX" sz="16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GOBERNADORES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rapèze 6"/>
          <p:cNvSpPr/>
          <p:nvPr/>
        </p:nvSpPr>
        <p:spPr>
          <a:xfrm>
            <a:off x="638073" y="908720"/>
            <a:ext cx="381506" cy="288032"/>
          </a:xfrm>
          <a:custGeom>
            <a:avLst/>
            <a:gdLst/>
            <a:ahLst/>
            <a:cxnLst/>
            <a:rect l="l" t="t" r="r" b="b"/>
            <a:pathLst>
              <a:path w="2304257" h="1728192">
                <a:moveTo>
                  <a:pt x="396326" y="0"/>
                </a:moveTo>
                <a:lnTo>
                  <a:pt x="1907930" y="0"/>
                </a:lnTo>
                <a:lnTo>
                  <a:pt x="2304256" y="864096"/>
                </a:lnTo>
                <a:lnTo>
                  <a:pt x="2304257" y="864096"/>
                </a:lnTo>
                <a:lnTo>
                  <a:pt x="1907931" y="1728192"/>
                </a:lnTo>
                <a:lnTo>
                  <a:pt x="396327" y="1728192"/>
                </a:lnTo>
                <a:lnTo>
                  <a:pt x="1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rapèze 6"/>
          <p:cNvSpPr/>
          <p:nvPr/>
        </p:nvSpPr>
        <p:spPr>
          <a:xfrm>
            <a:off x="714273" y="966250"/>
            <a:ext cx="229106" cy="172972"/>
          </a:xfrm>
          <a:custGeom>
            <a:avLst/>
            <a:gdLst/>
            <a:ahLst/>
            <a:cxnLst/>
            <a:rect l="l" t="t" r="r" b="b"/>
            <a:pathLst>
              <a:path w="2304257" h="1728192">
                <a:moveTo>
                  <a:pt x="396326" y="0"/>
                </a:moveTo>
                <a:lnTo>
                  <a:pt x="1907930" y="0"/>
                </a:lnTo>
                <a:lnTo>
                  <a:pt x="2304256" y="864096"/>
                </a:lnTo>
                <a:lnTo>
                  <a:pt x="2304257" y="864096"/>
                </a:lnTo>
                <a:lnTo>
                  <a:pt x="1907931" y="1728192"/>
                </a:lnTo>
                <a:lnTo>
                  <a:pt x="396327" y="1728192"/>
                </a:lnTo>
                <a:lnTo>
                  <a:pt x="1" y="864096"/>
                </a:lnTo>
                <a:lnTo>
                  <a:pt x="0" y="864096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rapèze 6"/>
          <p:cNvSpPr/>
          <p:nvPr/>
        </p:nvSpPr>
        <p:spPr>
          <a:xfrm>
            <a:off x="558184" y="3292204"/>
            <a:ext cx="381506" cy="268248"/>
          </a:xfrm>
          <a:custGeom>
            <a:avLst/>
            <a:gdLst/>
            <a:ahLst/>
            <a:cxnLst/>
            <a:rect l="l" t="t" r="r" b="b"/>
            <a:pathLst>
              <a:path w="2304257" h="1728192">
                <a:moveTo>
                  <a:pt x="396326" y="0"/>
                </a:moveTo>
                <a:lnTo>
                  <a:pt x="1907930" y="0"/>
                </a:lnTo>
                <a:lnTo>
                  <a:pt x="2304256" y="864096"/>
                </a:lnTo>
                <a:lnTo>
                  <a:pt x="2304257" y="864096"/>
                </a:lnTo>
                <a:lnTo>
                  <a:pt x="1907931" y="1728192"/>
                </a:lnTo>
                <a:lnTo>
                  <a:pt x="396327" y="1728192"/>
                </a:lnTo>
                <a:lnTo>
                  <a:pt x="1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rapèze 6"/>
          <p:cNvSpPr/>
          <p:nvPr/>
        </p:nvSpPr>
        <p:spPr>
          <a:xfrm>
            <a:off x="634384" y="3341830"/>
            <a:ext cx="229106" cy="161091"/>
          </a:xfrm>
          <a:custGeom>
            <a:avLst/>
            <a:gdLst/>
            <a:ahLst/>
            <a:cxnLst/>
            <a:rect l="l" t="t" r="r" b="b"/>
            <a:pathLst>
              <a:path w="2304257" h="1728192">
                <a:moveTo>
                  <a:pt x="396326" y="0"/>
                </a:moveTo>
                <a:lnTo>
                  <a:pt x="1907930" y="0"/>
                </a:lnTo>
                <a:lnTo>
                  <a:pt x="2304256" y="864096"/>
                </a:lnTo>
                <a:lnTo>
                  <a:pt x="2304257" y="864096"/>
                </a:lnTo>
                <a:lnTo>
                  <a:pt x="1907931" y="1728192"/>
                </a:lnTo>
                <a:lnTo>
                  <a:pt x="396327" y="1728192"/>
                </a:lnTo>
                <a:lnTo>
                  <a:pt x="1" y="864096"/>
                </a:lnTo>
                <a:lnTo>
                  <a:pt x="0" y="864096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91" y="4411297"/>
            <a:ext cx="1697030" cy="16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9"/>
          <p:cNvSpPr/>
          <p:nvPr/>
        </p:nvSpPr>
        <p:spPr>
          <a:xfrm>
            <a:off x="136079" y="476672"/>
            <a:ext cx="8856984" cy="5973308"/>
          </a:xfrm>
          <a:prstGeom prst="roundRect">
            <a:avLst>
              <a:gd name="adj" fmla="val 13209"/>
            </a:avLst>
          </a:prstGeom>
          <a:solidFill>
            <a:srgbClr val="52511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endParaRPr lang="es-ES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Freeform 2506"/>
          <p:cNvSpPr>
            <a:spLocks/>
          </p:cNvSpPr>
          <p:nvPr/>
        </p:nvSpPr>
        <p:spPr bwMode="auto">
          <a:xfrm flipH="1">
            <a:off x="323528" y="651090"/>
            <a:ext cx="8568952" cy="5586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6852"/>
            <a:ext cx="694826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II. FUNDAMENTO</a:t>
            </a:r>
            <a:endParaRPr lang="es-MX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76"/>
          <p:cNvSpPr/>
          <p:nvPr/>
        </p:nvSpPr>
        <p:spPr>
          <a:xfrm>
            <a:off x="8676456" y="6449980"/>
            <a:ext cx="46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s-MX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ounded Rectangle 5"/>
          <p:cNvSpPr/>
          <p:nvPr/>
        </p:nvSpPr>
        <p:spPr>
          <a:xfrm>
            <a:off x="827584" y="836712"/>
            <a:ext cx="7848872" cy="707387"/>
          </a:xfrm>
          <a:prstGeom prst="roundRect">
            <a:avLst>
              <a:gd name="adj" fmla="val 13209"/>
            </a:avLst>
          </a:prstGeom>
          <a:solidFill>
            <a:srgbClr val="023A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r>
              <a:rPr lang="es-ES" sz="1600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ARTÍCULOS 109 Y 113 DE LA CONSTITUCIÓN POLÍTICA DE LOS ESTADOS UNIDOS MEXICANOS</a:t>
            </a:r>
          </a:p>
        </p:txBody>
      </p:sp>
      <p:sp>
        <p:nvSpPr>
          <p:cNvPr id="91" name="Oval 30"/>
          <p:cNvSpPr/>
          <p:nvPr/>
        </p:nvSpPr>
        <p:spPr>
          <a:xfrm>
            <a:off x="899592" y="996318"/>
            <a:ext cx="468000" cy="415621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3" name="Rounded Rectangle 19"/>
          <p:cNvSpPr/>
          <p:nvPr/>
        </p:nvSpPr>
        <p:spPr>
          <a:xfrm>
            <a:off x="827584" y="1697835"/>
            <a:ext cx="7848872" cy="707387"/>
          </a:xfrm>
          <a:prstGeom prst="roundRect">
            <a:avLst>
              <a:gd name="adj" fmla="val 13209"/>
            </a:avLst>
          </a:prstGeom>
          <a:solidFill>
            <a:srgbClr val="F7B6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r>
              <a:rPr lang="es-ES" sz="1600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ARTÍCULOS 1°, 7° Y 16 DE LA LEY GENERAL DE RESPONSABILIDADES ADMINISTRATIVAS</a:t>
            </a:r>
          </a:p>
        </p:txBody>
      </p:sp>
      <p:sp>
        <p:nvSpPr>
          <p:cNvPr id="94" name="Oval 20"/>
          <p:cNvSpPr/>
          <p:nvPr/>
        </p:nvSpPr>
        <p:spPr>
          <a:xfrm>
            <a:off x="827584" y="1854043"/>
            <a:ext cx="468000" cy="415621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Rounded Rectangle 23"/>
          <p:cNvSpPr/>
          <p:nvPr/>
        </p:nvSpPr>
        <p:spPr>
          <a:xfrm>
            <a:off x="827584" y="2579640"/>
            <a:ext cx="7848872" cy="707387"/>
          </a:xfrm>
          <a:prstGeom prst="roundRect">
            <a:avLst>
              <a:gd name="adj" fmla="val 13209"/>
            </a:avLst>
          </a:prstGeom>
          <a:solidFill>
            <a:srgbClr val="0D93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r>
              <a:rPr lang="es-ES" sz="1600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ARTÍCULOS 2° FRACCIÓN VIII Y 5° DE LA LEY GENERAL DEL SISTEMA NACIONAL ANTICORRUPCIÓN</a:t>
            </a:r>
          </a:p>
        </p:txBody>
      </p:sp>
      <p:sp>
        <p:nvSpPr>
          <p:cNvPr id="97" name="Oval 24"/>
          <p:cNvSpPr/>
          <p:nvPr/>
        </p:nvSpPr>
        <p:spPr>
          <a:xfrm>
            <a:off x="899592" y="2727566"/>
            <a:ext cx="468000" cy="415621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9" name="Rounded Rectangle 26"/>
          <p:cNvSpPr/>
          <p:nvPr/>
        </p:nvSpPr>
        <p:spPr>
          <a:xfrm>
            <a:off x="827584" y="3481603"/>
            <a:ext cx="7848872" cy="707387"/>
          </a:xfrm>
          <a:prstGeom prst="roundRect">
            <a:avLst>
              <a:gd name="adj" fmla="val 13209"/>
            </a:avLst>
          </a:prstGeom>
          <a:solidFill>
            <a:srgbClr val="6B6D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r>
              <a:rPr lang="es-ES" sz="1100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CLÁUSULA SEGUNDA NUMERAL 2 DEL CONVENIO DE COLABORACIÓN PARA LA COORDINACIÓN DE ACCIONES ESPECÍFICAS EN MATERIA DE ÉTICA, TRANSPARENCIA Y COMBATE A LA CORRUPCIÓN (SFP Y  CONAGO)</a:t>
            </a:r>
          </a:p>
        </p:txBody>
      </p:sp>
      <p:sp>
        <p:nvSpPr>
          <p:cNvPr id="100" name="Oval 27"/>
          <p:cNvSpPr/>
          <p:nvPr/>
        </p:nvSpPr>
        <p:spPr>
          <a:xfrm>
            <a:off x="899592" y="3637812"/>
            <a:ext cx="468000" cy="415621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" name="Rounded Rectangle 29"/>
          <p:cNvSpPr/>
          <p:nvPr/>
        </p:nvSpPr>
        <p:spPr>
          <a:xfrm>
            <a:off x="827584" y="4389887"/>
            <a:ext cx="7848872" cy="772727"/>
          </a:xfrm>
          <a:prstGeom prst="roundRect">
            <a:avLst>
              <a:gd name="adj" fmla="val 13209"/>
            </a:avLst>
          </a:prstGeom>
          <a:solidFill>
            <a:srgbClr val="4159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r>
              <a:rPr lang="es-ES" sz="1000" b="1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ACUERDO QUE TIENE POR OBJETO EMITIR EL CÓDIGO DE ÉTICA DE LOS SERVIDORES PÚBLICOS DEL GOBIERNO FEDERAL, LAS REGLAS DE INTEGRIDAD Y LOS </a:t>
            </a:r>
            <a:r>
              <a:rPr lang="es-ES" sz="1000" b="1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LINEAMIENTOS </a:t>
            </a:r>
            <a:r>
              <a:rPr lang="es-ES" sz="1000" b="1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GENERALES PARA PROPICIAR LA INTEGRIDAD DE LOS SERVIDORES PÚBLICOS Y PARA IMPLEMENTAR ACCIONES PERMANENTES QUE FAVOREZCAN SU  COMPORTAMIENTO ÉTICO, A TRAVÉS DE LOS COMITÉS DE ÉTICA Y DE PREVENCIÓN DE CONFLICTOS DE INTERÉS PUBLICADO EN DOF EL DÍA 20-08-2015</a:t>
            </a:r>
          </a:p>
        </p:txBody>
      </p:sp>
      <p:sp>
        <p:nvSpPr>
          <p:cNvPr id="103" name="Oval 34"/>
          <p:cNvSpPr/>
          <p:nvPr/>
        </p:nvSpPr>
        <p:spPr>
          <a:xfrm>
            <a:off x="899592" y="4546096"/>
            <a:ext cx="468000" cy="415621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Rounded Rectangle 29"/>
          <p:cNvSpPr/>
          <p:nvPr/>
        </p:nvSpPr>
        <p:spPr>
          <a:xfrm>
            <a:off x="827584" y="5298171"/>
            <a:ext cx="7848872" cy="707387"/>
          </a:xfrm>
          <a:prstGeom prst="roundRect">
            <a:avLst>
              <a:gd name="adj" fmla="val 13209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r>
              <a:rPr lang="es-ES" sz="1000" b="1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CÓDIGO DE CONDUCTA QUE ORIENTE Y DE CERTEZA PLENA A SUS SERVIDORES PÚBLICOS SOBRE EL COMPORTAMIENTO ÉTICO AL QUE DEBEN SUJETARSE EN SU QUEHACER COTIDIANO, QUE PREVENGAN CONFLICTOS DE INTERESES Y QUE DELIMITEN EN SU ACTUACIÓN EN SITUACIONES ESPECÍFICAS </a:t>
            </a:r>
            <a:endParaRPr lang="es-ES" sz="1000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34"/>
          <p:cNvSpPr/>
          <p:nvPr/>
        </p:nvSpPr>
        <p:spPr>
          <a:xfrm>
            <a:off x="971600" y="5444053"/>
            <a:ext cx="468000" cy="415621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852"/>
            <a:ext cx="694826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III. ÉTICA</a:t>
            </a:r>
            <a:endParaRPr lang="es-MX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 flipV="1">
            <a:off x="87223" y="483436"/>
            <a:ext cx="8736898" cy="1812528"/>
            <a:chOff x="-108939" y="2782903"/>
            <a:chExt cx="7416428" cy="1409452"/>
          </a:xfrm>
        </p:grpSpPr>
        <p:sp>
          <p:nvSpPr>
            <p:cNvPr id="4" name="Rectángulo 3"/>
            <p:cNvSpPr/>
            <p:nvPr/>
          </p:nvSpPr>
          <p:spPr>
            <a:xfrm>
              <a:off x="-17378" y="2782903"/>
              <a:ext cx="7233306" cy="1409452"/>
            </a:xfrm>
            <a:prstGeom prst="rect">
              <a:avLst/>
            </a:prstGeom>
            <a:solidFill>
              <a:srgbClr val="29153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-108939" y="2917836"/>
              <a:ext cx="7416428" cy="90673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EFAD35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07504" y="2458729"/>
            <a:ext cx="8911347" cy="3880925"/>
            <a:chOff x="2154962" y="673627"/>
            <a:chExt cx="4797688" cy="4120973"/>
          </a:xfrm>
        </p:grpSpPr>
        <p:sp>
          <p:nvSpPr>
            <p:cNvPr id="7" name="Rectángulo 6"/>
            <p:cNvSpPr/>
            <p:nvPr/>
          </p:nvSpPr>
          <p:spPr>
            <a:xfrm>
              <a:off x="2549331" y="686429"/>
              <a:ext cx="4008950" cy="4108171"/>
            </a:xfrm>
            <a:prstGeom prst="rect">
              <a:avLst/>
            </a:prstGeom>
            <a:solidFill>
              <a:srgbClr val="F9EDD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/>
            </a:p>
          </p:txBody>
        </p:sp>
        <p:sp>
          <p:nvSpPr>
            <p:cNvPr id="8" name="Cheurón 7"/>
            <p:cNvSpPr/>
            <p:nvPr/>
          </p:nvSpPr>
          <p:spPr>
            <a:xfrm>
              <a:off x="2154962" y="673627"/>
              <a:ext cx="868703" cy="4120972"/>
            </a:xfrm>
            <a:prstGeom prst="chevron">
              <a:avLst>
                <a:gd name="adj" fmla="val 37886"/>
              </a:avLst>
            </a:prstGeom>
            <a:solidFill>
              <a:srgbClr val="EFA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tx1"/>
                </a:solidFill>
              </a:endParaRPr>
            </a:p>
          </p:txBody>
        </p:sp>
        <p:sp>
          <p:nvSpPr>
            <p:cNvPr id="9" name="Cheurón 8"/>
            <p:cNvSpPr/>
            <p:nvPr/>
          </p:nvSpPr>
          <p:spPr>
            <a:xfrm rot="10800000">
              <a:off x="6027275" y="686425"/>
              <a:ext cx="925375" cy="4108170"/>
            </a:xfrm>
            <a:prstGeom prst="chevron">
              <a:avLst>
                <a:gd name="adj" fmla="val 35986"/>
              </a:avLst>
            </a:prstGeom>
            <a:solidFill>
              <a:srgbClr val="EFA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tx1"/>
                </a:solidFill>
              </a:endParaRPr>
            </a:p>
          </p:txBody>
        </p:sp>
      </p:grpSp>
      <p:sp>
        <p:nvSpPr>
          <p:cNvPr id="10" name="1 Rectángulo"/>
          <p:cNvSpPr/>
          <p:nvPr/>
        </p:nvSpPr>
        <p:spPr>
          <a:xfrm>
            <a:off x="1558138" y="2473682"/>
            <a:ext cx="59000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EL SER HUMANO TIENE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LIBERTAD POR SER DUEÑO 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DE SUS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ACCIONES, CONSECUENTEMENTE, PUEDE DECIDIR 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ENTRE HACER EL BIEN O EL MAL; DERIVADO DE LO ANTERIOR, SURGE LA JUSTICIA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COMO REGULADORA  DEL 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ORDEN SOCIAL CON EL OBJETIVO DE CASTIGAR ESAS ACCIONES INJUSTAS (MALAS) QUE MERECEN UNA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SANCIÓN </a:t>
            </a:r>
          </a:p>
          <a:p>
            <a:pPr algn="ctr"/>
            <a:endParaRPr lang="es-ES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ÉTICA ES UNA DISCIPLINA MARCADA POR NORMAS QUE SON LA BASE PARA DIFERENCIAR ENTRE EL BIEN Y EL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MAL, POR LO QUE LA ÉTICA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, ESTÁ VINCULADA CON EL ACTUAR CORRECTAMENTE</a:t>
            </a:r>
          </a:p>
          <a:p>
            <a:pPr algn="ctr"/>
            <a:endParaRPr lang="es-ES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LA ÉTICA ESTUDIA 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EL COMPORTAMIENTO Y LAS ACTITUDES DEL SER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HUMANO, CLASIFICÁNDOLAS EN 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VIRTUDES Y VICIOS, EN ACCIONES DEBIDAS E INDEBIDAS, CONVENIENTES O NOCIVAS, CON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LO QUE SE FORJA EL 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CARÁCTER DE LAS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PERSONAS, PREVALECIENDO AQUELLOS 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HÁBITOS DIGNOS DE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IMITAR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95086" y="483438"/>
            <a:ext cx="85211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 TEÓRICA QUE TRATA SOBRE LO PRÁCTICO, SOBRE LAS ACCIONES</a:t>
            </a:r>
          </a:p>
          <a:p>
            <a:pPr algn="ctr"/>
            <a:endParaRPr lang="es-MX" sz="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 flipV="1">
            <a:off x="504589" y="3996567"/>
            <a:ext cx="1052521" cy="1052521"/>
          </a:xfrm>
          <a:prstGeom prst="ellipse">
            <a:avLst/>
          </a:prstGeom>
          <a:solidFill>
            <a:srgbClr val="29153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1" y="4179414"/>
            <a:ext cx="686828" cy="686828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 flipV="1">
            <a:off x="7471664" y="3938725"/>
            <a:ext cx="1052521" cy="1052521"/>
          </a:xfrm>
          <a:prstGeom prst="ellipse">
            <a:avLst/>
          </a:prstGeom>
          <a:solidFill>
            <a:srgbClr val="29153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27" y="4099344"/>
            <a:ext cx="686770" cy="68677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95084" y="1086268"/>
            <a:ext cx="8500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 UNA ORIENTACIÓN TEÓRICA, QUE SIRVE COMO UN MARCO DE REFERENCIA IDEAL PARA QUE TODO SER HUMANO TOME DECISIONES DE ACUERDO AL CRITERIO RACIONAL, DE AQUELLO QUE ES CORRECTO Y AQUELLO QUE ES JUSTO</a:t>
            </a:r>
            <a:endParaRPr lang="es-MX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ángulo 76"/>
          <p:cNvSpPr/>
          <p:nvPr/>
        </p:nvSpPr>
        <p:spPr>
          <a:xfrm>
            <a:off x="8676456" y="6449980"/>
            <a:ext cx="46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s-MX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79512" y="656635"/>
            <a:ext cx="8773144" cy="5544898"/>
            <a:chOff x="191344" y="493812"/>
            <a:chExt cx="11795960" cy="5544898"/>
          </a:xfrm>
        </p:grpSpPr>
        <p:grpSp>
          <p:nvGrpSpPr>
            <p:cNvPr id="3" name="Grupo 2"/>
            <p:cNvGrpSpPr/>
            <p:nvPr/>
          </p:nvGrpSpPr>
          <p:grpSpPr>
            <a:xfrm>
              <a:off x="191344" y="2848847"/>
              <a:ext cx="11795960" cy="3189863"/>
              <a:chOff x="11511408" y="4129314"/>
              <a:chExt cx="3165276" cy="2728686"/>
            </a:xfrm>
          </p:grpSpPr>
          <p:sp>
            <p:nvSpPr>
              <p:cNvPr id="12" name="Rectángulo redondeado 11"/>
              <p:cNvSpPr/>
              <p:nvPr/>
            </p:nvSpPr>
            <p:spPr>
              <a:xfrm>
                <a:off x="11511408" y="4129314"/>
                <a:ext cx="3165276" cy="2728686"/>
              </a:xfrm>
              <a:prstGeom prst="roundRect">
                <a:avLst/>
              </a:prstGeom>
              <a:solidFill>
                <a:srgbClr val="40278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s-MX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ángulo redondeado 12"/>
              <p:cNvSpPr/>
              <p:nvPr/>
            </p:nvSpPr>
            <p:spPr>
              <a:xfrm>
                <a:off x="11594514" y="4200957"/>
                <a:ext cx="2999064" cy="2585400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MX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Rectángulo redondeado 3"/>
            <p:cNvSpPr/>
            <p:nvPr/>
          </p:nvSpPr>
          <p:spPr>
            <a:xfrm>
              <a:off x="191344" y="493812"/>
              <a:ext cx="11795960" cy="2023866"/>
            </a:xfrm>
            <a:prstGeom prst="roundRect">
              <a:avLst/>
            </a:prstGeom>
            <a:solidFill>
              <a:srgbClr val="00B0F0"/>
            </a:soli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679233" y="573460"/>
              <a:ext cx="10977550" cy="1872209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8842698" y="4635648"/>
              <a:ext cx="223832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160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PENSAMIENTO 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4933222" y="4476318"/>
              <a:ext cx="21622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60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INTELIGENCIA</a:t>
              </a:r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653967" y="4660984"/>
              <a:ext cx="20673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60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PERCEPCIÓN</a:t>
              </a:r>
              <a:endParaRPr lang="es-MX" sz="1600">
                <a:solidFill>
                  <a:prstClr val="white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635037" y="3128033"/>
              <a:ext cx="10908574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 EL DESARROLLO DE LAS ACTIVIDADES PROFESIONALES LOS SERVIDORES PÚBLICOS DEBEN SER ÉTICOS. EL GOBIERNO MANDA OBEDECIENDO LA VOLUNTAD CIUDADANA Y ADQUIRIENDO UNA FILOSOFÍA DEL PODER VISTO COMO UN PODER </a:t>
              </a:r>
              <a:r>
                <a:rPr lang="es-MX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OBEDENCIAL</a:t>
              </a:r>
              <a:endParaRPr lang="es-MX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/>
              <a:endParaRPr lang="es-MX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MX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 ÉTICA SE RELACIONA CON LA POLÍTICA, SIEMPRE Y CUANDO EL PODER SE EJERZA DE FORMA ÉTICA E INTEGRAL, TENIÉNDOSE UNA VISIÓN DE BENEFICIO SOCIAL Y COMUNITARIO</a:t>
              </a:r>
            </a:p>
            <a:p>
              <a:pPr algn="just"/>
              <a:endParaRPr lang="es-MX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 NUEVA PERSPECTIVA PARA DIRIGIR ÉTICAMENTE UN GOBIERNO, SE BASA EN LA SENTENCIA DE:  </a:t>
              </a:r>
            </a:p>
            <a:p>
              <a:pPr algn="ctr"/>
              <a:r>
                <a:rPr lang="es-MX" sz="16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“MANDAR OBEDECIENDO” 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869074" y="782155"/>
              <a:ext cx="1067453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222222"/>
                  </a:solidFill>
                  <a:latin typeface="arial" panose="020B0604020202020204" pitchFamily="34" charset="0"/>
                </a:rPr>
                <a:t>LA </a:t>
              </a:r>
              <a:r>
                <a:rPr lang="es-MX" b="1" dirty="0">
                  <a:solidFill>
                    <a:srgbClr val="222222"/>
                  </a:solidFill>
                  <a:latin typeface="arial" panose="020B0604020202020204" pitchFamily="34" charset="0"/>
                </a:rPr>
                <a:t>ÉTICA PÚBLICA ES UN PRERREQUISITO Y SOSTÉN DE LA CONFIANZA </a:t>
              </a:r>
              <a:r>
                <a:rPr lang="es-MX" b="1" dirty="0" smtClean="0">
                  <a:solidFill>
                    <a:srgbClr val="222222"/>
                  </a:solidFill>
                  <a:latin typeface="arial" panose="020B0604020202020204" pitchFamily="34" charset="0"/>
                </a:rPr>
                <a:t>PÚBLICA 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endParaRPr lang="es-MX" b="1" dirty="0" smtClean="0">
                <a:solidFill>
                  <a:srgbClr val="222222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s-MX" b="1" dirty="0" smtClean="0">
                  <a:solidFill>
                    <a:srgbClr val="222222"/>
                  </a:solidFill>
                  <a:latin typeface="arial" panose="020B0604020202020204" pitchFamily="34" charset="0"/>
                </a:rPr>
                <a:t>SON LAS</a:t>
              </a:r>
              <a:r>
                <a:rPr lang="es-MX" b="1" dirty="0" smtClean="0">
                  <a:solidFill>
                    <a:srgbClr val="222222"/>
                  </a:solidFill>
                  <a:latin typeface="Arial" panose="020B0604020202020204" pitchFamily="34" charset="0"/>
                </a:rPr>
                <a:t> </a:t>
              </a:r>
              <a:r>
                <a:rPr lang="es-MX" b="1" dirty="0">
                  <a:solidFill>
                    <a:srgbClr val="222222"/>
                  </a:solidFill>
                  <a:latin typeface="Arial" panose="020B0604020202020204" pitchFamily="34" charset="0"/>
                </a:rPr>
                <a:t>NORMAS QUE TRADUCEN IDEALES Y VALORES CARACTERÍSTICOS A LA PRÁCTICA DE TODOS LOS </a:t>
              </a:r>
              <a:r>
                <a:rPr lang="es-MX" b="1" dirty="0" smtClean="0">
                  <a:solidFill>
                    <a:srgbClr val="222222"/>
                  </a:solidFill>
                  <a:latin typeface="Arial" panose="020B0604020202020204" pitchFamily="34" charset="0"/>
                </a:rPr>
                <a:t>DÍAS</a:t>
              </a:r>
              <a:endParaRPr lang="es-MX" b="1" dirty="0">
                <a:solidFill>
                  <a:srgbClr val="22222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10627682" y="2194235"/>
              <a:ext cx="10830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*OCDE</a:t>
              </a:r>
              <a:endParaRPr lang="es-MX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ángulo 76"/>
          <p:cNvSpPr/>
          <p:nvPr/>
        </p:nvSpPr>
        <p:spPr>
          <a:xfrm>
            <a:off x="8676456" y="6449980"/>
            <a:ext cx="46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s-MX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852"/>
            <a:ext cx="694826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IV. INTERACCIÓN</a:t>
            </a:r>
            <a:endParaRPr lang="es-MX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6454" y="803460"/>
            <a:ext cx="8964487" cy="5166146"/>
            <a:chOff x="338893" y="220982"/>
            <a:chExt cx="11308451" cy="6501956"/>
          </a:xfrm>
        </p:grpSpPr>
        <p:sp>
          <p:nvSpPr>
            <p:cNvPr id="4" name="Rectangle 52"/>
            <p:cNvSpPr/>
            <p:nvPr/>
          </p:nvSpPr>
          <p:spPr>
            <a:xfrm rot="10800000">
              <a:off x="406431" y="1383665"/>
              <a:ext cx="4640814" cy="939614"/>
            </a:xfrm>
            <a:prstGeom prst="rect">
              <a:avLst/>
            </a:prstGeom>
            <a:solidFill>
              <a:srgbClr val="E7F0F9"/>
            </a:solidFill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52"/>
            <p:cNvSpPr/>
            <p:nvPr/>
          </p:nvSpPr>
          <p:spPr>
            <a:xfrm rot="10800000">
              <a:off x="397278" y="2712365"/>
              <a:ext cx="3594127" cy="1335299"/>
            </a:xfrm>
            <a:prstGeom prst="rect">
              <a:avLst/>
            </a:prstGeom>
            <a:solidFill>
              <a:srgbClr val="FBE9EA"/>
            </a:solidFill>
            <a:ln w="28575">
              <a:solidFill>
                <a:srgbClr val="BF2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52"/>
            <p:cNvSpPr/>
            <p:nvPr/>
          </p:nvSpPr>
          <p:spPr>
            <a:xfrm rot="10800000">
              <a:off x="656900" y="4981900"/>
              <a:ext cx="4143767" cy="705489"/>
            </a:xfrm>
            <a:prstGeom prst="rect">
              <a:avLst/>
            </a:prstGeom>
            <a:solidFill>
              <a:srgbClr val="EFE5F7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52"/>
            <p:cNvSpPr/>
            <p:nvPr/>
          </p:nvSpPr>
          <p:spPr>
            <a:xfrm rot="10800000">
              <a:off x="1987106" y="5943741"/>
              <a:ext cx="4369907" cy="634910"/>
            </a:xfrm>
            <a:prstGeom prst="rect">
              <a:avLst/>
            </a:prstGeom>
            <a:solidFill>
              <a:srgbClr val="FFF4D1"/>
            </a:solidFill>
            <a:ln w="28575">
              <a:solidFill>
                <a:srgbClr val="D09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52"/>
            <p:cNvSpPr/>
            <p:nvPr/>
          </p:nvSpPr>
          <p:spPr>
            <a:xfrm rot="10800000">
              <a:off x="8550308" y="5001661"/>
              <a:ext cx="3097036" cy="996198"/>
            </a:xfrm>
            <a:prstGeom prst="rect">
              <a:avLst/>
            </a:prstGeom>
            <a:solidFill>
              <a:srgbClr val="E7F0F9"/>
            </a:solidFill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52"/>
            <p:cNvSpPr/>
            <p:nvPr/>
          </p:nvSpPr>
          <p:spPr>
            <a:xfrm rot="10800000">
              <a:off x="8305636" y="3339348"/>
              <a:ext cx="3341707" cy="961871"/>
            </a:xfrm>
            <a:prstGeom prst="rect">
              <a:avLst/>
            </a:prstGeom>
            <a:solidFill>
              <a:srgbClr val="DFF1CB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52"/>
            <p:cNvSpPr/>
            <p:nvPr/>
          </p:nvSpPr>
          <p:spPr>
            <a:xfrm rot="10800000">
              <a:off x="8004571" y="1267949"/>
              <a:ext cx="3642771" cy="1002340"/>
            </a:xfrm>
            <a:prstGeom prst="rect">
              <a:avLst/>
            </a:prstGeom>
            <a:solidFill>
              <a:srgbClr val="FCEEF5"/>
            </a:solidFill>
            <a:ln w="28575">
              <a:solidFill>
                <a:srgbClr val="9916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52"/>
            <p:cNvSpPr/>
            <p:nvPr/>
          </p:nvSpPr>
          <p:spPr>
            <a:xfrm rot="10800000">
              <a:off x="6200312" y="372067"/>
              <a:ext cx="3473685" cy="562606"/>
            </a:xfrm>
            <a:prstGeom prst="rect">
              <a:avLst/>
            </a:prstGeom>
            <a:solidFill>
              <a:srgbClr val="E5F7FF"/>
            </a:solidFill>
            <a:ln w="28575">
              <a:solidFill>
                <a:srgbClr val="006D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52"/>
            <p:cNvSpPr/>
            <p:nvPr/>
          </p:nvSpPr>
          <p:spPr>
            <a:xfrm rot="8100000">
              <a:off x="6010729" y="220982"/>
              <a:ext cx="1672180" cy="2528041"/>
            </a:xfrm>
            <a:custGeom>
              <a:avLst/>
              <a:gdLst/>
              <a:ahLst/>
              <a:cxnLst/>
              <a:rect l="l" t="t" r="r" b="b"/>
              <a:pathLst>
                <a:path w="2403089" h="3633046">
                  <a:moveTo>
                    <a:pt x="0" y="1201546"/>
                  </a:moveTo>
                  <a:lnTo>
                    <a:pt x="1201545" y="0"/>
                  </a:lnTo>
                  <a:lnTo>
                    <a:pt x="2403089" y="1201546"/>
                  </a:lnTo>
                  <a:lnTo>
                    <a:pt x="1700327" y="1201546"/>
                  </a:lnTo>
                  <a:lnTo>
                    <a:pt x="1700327" y="3633046"/>
                  </a:lnTo>
                  <a:lnTo>
                    <a:pt x="702760" y="3633046"/>
                  </a:lnTo>
                  <a:lnTo>
                    <a:pt x="702760" y="1201546"/>
                  </a:lnTo>
                  <a:close/>
                </a:path>
              </a:pathLst>
            </a:custGeom>
            <a:solidFill>
              <a:srgbClr val="0081B6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52"/>
            <p:cNvSpPr/>
            <p:nvPr/>
          </p:nvSpPr>
          <p:spPr>
            <a:xfrm rot="10800000">
              <a:off x="7250181" y="1196358"/>
              <a:ext cx="1672180" cy="2528041"/>
            </a:xfrm>
            <a:custGeom>
              <a:avLst/>
              <a:gdLst/>
              <a:ahLst/>
              <a:cxnLst/>
              <a:rect l="l" t="t" r="r" b="b"/>
              <a:pathLst>
                <a:path w="2403089" h="3633046">
                  <a:moveTo>
                    <a:pt x="0" y="1201546"/>
                  </a:moveTo>
                  <a:lnTo>
                    <a:pt x="1201545" y="0"/>
                  </a:lnTo>
                  <a:lnTo>
                    <a:pt x="2403089" y="1201546"/>
                  </a:lnTo>
                  <a:lnTo>
                    <a:pt x="1700327" y="1201546"/>
                  </a:lnTo>
                  <a:lnTo>
                    <a:pt x="1700327" y="3633046"/>
                  </a:lnTo>
                  <a:lnTo>
                    <a:pt x="702760" y="3633046"/>
                  </a:lnTo>
                  <a:lnTo>
                    <a:pt x="702760" y="120154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D2F86">
                    <a:shade val="30000"/>
                    <a:satMod val="115000"/>
                  </a:srgbClr>
                </a:gs>
                <a:gs pos="50000">
                  <a:srgbClr val="CD2F86">
                    <a:shade val="67500"/>
                    <a:satMod val="115000"/>
                  </a:srgbClr>
                </a:gs>
                <a:gs pos="100000">
                  <a:srgbClr val="CD2F86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52"/>
            <p:cNvSpPr/>
            <p:nvPr/>
          </p:nvSpPr>
          <p:spPr>
            <a:xfrm rot="16200000">
              <a:off x="6457954" y="4003229"/>
              <a:ext cx="1672180" cy="2528041"/>
            </a:xfrm>
            <a:custGeom>
              <a:avLst/>
              <a:gdLst/>
              <a:ahLst/>
              <a:cxnLst/>
              <a:rect l="l" t="t" r="r" b="b"/>
              <a:pathLst>
                <a:path w="2403089" h="3633046">
                  <a:moveTo>
                    <a:pt x="0" y="1201546"/>
                  </a:moveTo>
                  <a:lnTo>
                    <a:pt x="1201545" y="0"/>
                  </a:lnTo>
                  <a:lnTo>
                    <a:pt x="2403089" y="1201546"/>
                  </a:lnTo>
                  <a:lnTo>
                    <a:pt x="1700327" y="1201546"/>
                  </a:lnTo>
                  <a:lnTo>
                    <a:pt x="1700327" y="3633046"/>
                  </a:lnTo>
                  <a:lnTo>
                    <a:pt x="702760" y="3633046"/>
                  </a:lnTo>
                  <a:lnTo>
                    <a:pt x="702760" y="12015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52"/>
            <p:cNvSpPr/>
            <p:nvPr/>
          </p:nvSpPr>
          <p:spPr>
            <a:xfrm>
              <a:off x="3655343" y="3219521"/>
              <a:ext cx="1672180" cy="2528041"/>
            </a:xfrm>
            <a:custGeom>
              <a:avLst/>
              <a:gdLst/>
              <a:ahLst/>
              <a:cxnLst/>
              <a:rect l="l" t="t" r="r" b="b"/>
              <a:pathLst>
                <a:path w="2403089" h="3633046">
                  <a:moveTo>
                    <a:pt x="0" y="1201546"/>
                  </a:moveTo>
                  <a:lnTo>
                    <a:pt x="1201545" y="0"/>
                  </a:lnTo>
                  <a:lnTo>
                    <a:pt x="2403089" y="1201546"/>
                  </a:lnTo>
                  <a:lnTo>
                    <a:pt x="1700327" y="1201546"/>
                  </a:lnTo>
                  <a:lnTo>
                    <a:pt x="1700327" y="3633046"/>
                  </a:lnTo>
                  <a:lnTo>
                    <a:pt x="702760" y="3633046"/>
                  </a:lnTo>
                  <a:lnTo>
                    <a:pt x="702760" y="120154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30A0"/>
                </a:gs>
                <a:gs pos="5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52"/>
            <p:cNvSpPr/>
            <p:nvPr/>
          </p:nvSpPr>
          <p:spPr>
            <a:xfrm rot="13500000">
              <a:off x="7437591" y="2763777"/>
              <a:ext cx="1672180" cy="2528041"/>
            </a:xfrm>
            <a:custGeom>
              <a:avLst/>
              <a:gdLst/>
              <a:ahLst/>
              <a:cxnLst/>
              <a:rect l="l" t="t" r="r" b="b"/>
              <a:pathLst>
                <a:path w="2403089" h="3633046">
                  <a:moveTo>
                    <a:pt x="0" y="1201546"/>
                  </a:moveTo>
                  <a:lnTo>
                    <a:pt x="1201545" y="0"/>
                  </a:lnTo>
                  <a:lnTo>
                    <a:pt x="2403089" y="1201546"/>
                  </a:lnTo>
                  <a:lnTo>
                    <a:pt x="1700327" y="1201546"/>
                  </a:lnTo>
                  <a:lnTo>
                    <a:pt x="1700327" y="3633046"/>
                  </a:lnTo>
                  <a:lnTo>
                    <a:pt x="702760" y="3633046"/>
                  </a:lnTo>
                  <a:lnTo>
                    <a:pt x="702760" y="1201546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52"/>
            <p:cNvSpPr/>
            <p:nvPr/>
          </p:nvSpPr>
          <p:spPr>
            <a:xfrm rot="18900000">
              <a:off x="4894224" y="4194897"/>
              <a:ext cx="1672180" cy="2528041"/>
            </a:xfrm>
            <a:custGeom>
              <a:avLst/>
              <a:gdLst/>
              <a:ahLst/>
              <a:cxnLst/>
              <a:rect l="l" t="t" r="r" b="b"/>
              <a:pathLst>
                <a:path w="2403089" h="3633046">
                  <a:moveTo>
                    <a:pt x="0" y="1201546"/>
                  </a:moveTo>
                  <a:lnTo>
                    <a:pt x="1201545" y="0"/>
                  </a:lnTo>
                  <a:lnTo>
                    <a:pt x="2403089" y="1201546"/>
                  </a:lnTo>
                  <a:lnTo>
                    <a:pt x="1700327" y="1201546"/>
                  </a:lnTo>
                  <a:lnTo>
                    <a:pt x="1700327" y="3633046"/>
                  </a:lnTo>
                  <a:lnTo>
                    <a:pt x="702760" y="3633046"/>
                  </a:lnTo>
                  <a:lnTo>
                    <a:pt x="702760" y="1201546"/>
                  </a:lnTo>
                  <a:close/>
                </a:path>
              </a:pathLst>
            </a:custGeom>
            <a:solidFill>
              <a:srgbClr val="F2B8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52"/>
            <p:cNvSpPr/>
            <p:nvPr/>
          </p:nvSpPr>
          <p:spPr>
            <a:xfrm rot="2700000">
              <a:off x="3472194" y="1652102"/>
              <a:ext cx="1672180" cy="2528041"/>
            </a:xfrm>
            <a:custGeom>
              <a:avLst/>
              <a:gdLst/>
              <a:ahLst/>
              <a:cxnLst/>
              <a:rect l="l" t="t" r="r" b="b"/>
              <a:pathLst>
                <a:path w="2403089" h="3633046">
                  <a:moveTo>
                    <a:pt x="0" y="1201546"/>
                  </a:moveTo>
                  <a:lnTo>
                    <a:pt x="1201545" y="0"/>
                  </a:lnTo>
                  <a:lnTo>
                    <a:pt x="2403089" y="1201546"/>
                  </a:lnTo>
                  <a:lnTo>
                    <a:pt x="1700327" y="1201546"/>
                  </a:lnTo>
                  <a:lnTo>
                    <a:pt x="1700327" y="3633046"/>
                  </a:lnTo>
                  <a:lnTo>
                    <a:pt x="702760" y="3633046"/>
                  </a:lnTo>
                  <a:lnTo>
                    <a:pt x="702760" y="1201546"/>
                  </a:lnTo>
                  <a:close/>
                </a:path>
              </a:pathLst>
            </a:custGeom>
            <a:solidFill>
              <a:srgbClr val="BF282F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ZoneTexte 6"/>
            <p:cNvSpPr txBox="1"/>
            <p:nvPr/>
          </p:nvSpPr>
          <p:spPr>
            <a:xfrm>
              <a:off x="7066986" y="1533267"/>
              <a:ext cx="47000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</a:t>
              </a:r>
              <a:endPara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0" name="ZoneTexte 26"/>
            <p:cNvSpPr txBox="1"/>
            <p:nvPr/>
          </p:nvSpPr>
          <p:spPr>
            <a:xfrm>
              <a:off x="7835638" y="2834800"/>
              <a:ext cx="47000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3</a:t>
              </a:r>
              <a:endPara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1" name="ZoneTexte 27"/>
            <p:cNvSpPr txBox="1"/>
            <p:nvPr/>
          </p:nvSpPr>
          <p:spPr>
            <a:xfrm>
              <a:off x="7498998" y="4098820"/>
              <a:ext cx="47000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4</a:t>
              </a:r>
              <a:endPara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2" name="ZoneTexte 28"/>
            <p:cNvSpPr txBox="1"/>
            <p:nvPr/>
          </p:nvSpPr>
          <p:spPr>
            <a:xfrm>
              <a:off x="6336163" y="4882528"/>
              <a:ext cx="47000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5</a:t>
              </a:r>
              <a:endPara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3" name="ZoneTexte 29"/>
            <p:cNvSpPr txBox="1"/>
            <p:nvPr/>
          </p:nvSpPr>
          <p:spPr>
            <a:xfrm>
              <a:off x="4893505" y="4639598"/>
              <a:ext cx="47000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6</a:t>
              </a:r>
              <a:endPara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4" name="ZoneTexte 30"/>
            <p:cNvSpPr txBox="1"/>
            <p:nvPr/>
          </p:nvSpPr>
          <p:spPr>
            <a:xfrm>
              <a:off x="4231484" y="3424788"/>
              <a:ext cx="47000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7</a:t>
              </a:r>
              <a:endPara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5" name="ZoneTexte 31"/>
            <p:cNvSpPr txBox="1"/>
            <p:nvPr/>
          </p:nvSpPr>
          <p:spPr>
            <a:xfrm>
              <a:off x="4577244" y="2014706"/>
              <a:ext cx="47000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6" name="Rectangle 52"/>
            <p:cNvSpPr/>
            <p:nvPr/>
          </p:nvSpPr>
          <p:spPr>
            <a:xfrm rot="5400000">
              <a:off x="4447571" y="412650"/>
              <a:ext cx="1672180" cy="2528041"/>
            </a:xfrm>
            <a:custGeom>
              <a:avLst/>
              <a:gdLst/>
              <a:ahLst/>
              <a:cxnLst/>
              <a:rect l="l" t="t" r="r" b="b"/>
              <a:pathLst>
                <a:path w="2403089" h="3633046">
                  <a:moveTo>
                    <a:pt x="0" y="1201546"/>
                  </a:moveTo>
                  <a:lnTo>
                    <a:pt x="1201545" y="0"/>
                  </a:lnTo>
                  <a:lnTo>
                    <a:pt x="2403089" y="1201546"/>
                  </a:lnTo>
                  <a:lnTo>
                    <a:pt x="1700327" y="1201546"/>
                  </a:lnTo>
                  <a:lnTo>
                    <a:pt x="1700327" y="3633046"/>
                  </a:lnTo>
                  <a:lnTo>
                    <a:pt x="702760" y="3633046"/>
                  </a:lnTo>
                  <a:lnTo>
                    <a:pt x="702760" y="12015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ZoneTexte 32"/>
            <p:cNvSpPr txBox="1"/>
            <p:nvPr/>
          </p:nvSpPr>
          <p:spPr>
            <a:xfrm>
              <a:off x="5730313" y="1291949"/>
              <a:ext cx="47000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</a:t>
              </a:r>
              <a:endPara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6636513" y="415988"/>
              <a:ext cx="2868249" cy="459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SE BASA EN </a:t>
              </a:r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PRINCIPIOS </a:t>
              </a:r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QUE DIRIGEN LA ACCIÓN HUMANA</a:t>
              </a: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8463912" y="1291431"/>
              <a:ext cx="3092596" cy="968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100" dirty="0">
                  <a:latin typeface="Arial" panose="020B0604020202020204" pitchFamily="34" charset="0"/>
                  <a:cs typeface="Arial" panose="020B0604020202020204" pitchFamily="34" charset="0"/>
                </a:rPr>
                <a:t>LOS PRINCIPIOS IMPULSAN LA </a:t>
              </a:r>
              <a:r>
                <a:rPr lang="es-E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MORAL</a:t>
              </a:r>
              <a:r>
                <a:rPr lang="es-ES" sz="1100" dirty="0">
                  <a:latin typeface="Arial" panose="020B0604020202020204" pitchFamily="34" charset="0"/>
                  <a:cs typeface="Arial" panose="020B0604020202020204" pitchFamily="34" charset="0"/>
                </a:rPr>
                <a:t>, QUE A SU VEZ DETERMINA SOCIALMENTE,  LO CORRECTO Y LO INCORRECTO</a:t>
              </a: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8894863" y="3604241"/>
              <a:ext cx="25883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 MORAL FOMENTA QUE ACTUEMOS CONFORME A </a:t>
              </a:r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VALORES </a:t>
              </a:r>
              <a:endParaRPr lang="es-MX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8463911" y="5052312"/>
              <a:ext cx="3092597" cy="968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LOS VALORES DETERMINAN LOS </a:t>
              </a:r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CÓDIGOS 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COMPORTAMIENTO</a:t>
              </a:r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 LAS ORGANIZACIONES</a:t>
              </a:r>
              <a:endParaRPr lang="es-MX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4990155" y="2966163"/>
              <a:ext cx="2707454" cy="104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É</a:t>
              </a:r>
              <a:r>
                <a:rPr lang="es-MX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TICA</a:t>
              </a:r>
              <a:endParaRPr lang="es-MX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2077943" y="5964083"/>
              <a:ext cx="3943028" cy="581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latin typeface="Arial" panose="020B0604020202020204" pitchFamily="34" charset="0"/>
                  <a:cs typeface="Arial" panose="020B0604020202020204" pitchFamily="34" charset="0"/>
                </a:rPr>
                <a:t>LOS CÓDIGOS DE COMPORTAMIENTO </a:t>
              </a:r>
              <a:r>
                <a:rPr lang="es-MX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PROMUEVEN </a:t>
              </a:r>
              <a:r>
                <a:rPr lang="es-MX" sz="1200" dirty="0">
                  <a:latin typeface="Arial" panose="020B0604020202020204" pitchFamily="34" charset="0"/>
                  <a:cs typeface="Arial" panose="020B0604020202020204" pitchFamily="34" charset="0"/>
                </a:rPr>
                <a:t>LAS </a:t>
              </a:r>
              <a:r>
                <a:rPr lang="es-MX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VIRTUDES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897074" y="5038916"/>
              <a:ext cx="3301818" cy="581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LAS VIRTUDES FAVORECEN LA </a:t>
              </a:r>
              <a:r>
                <a:rPr lang="es-MX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INTEGRIDAD</a:t>
              </a:r>
              <a:r>
                <a:rPr lang="es-MX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EN LA CONDUCTA </a:t>
              </a:r>
              <a:endParaRPr lang="es-MX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338893" y="2689425"/>
              <a:ext cx="3076372" cy="1394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</a:t>
              </a:r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INTEGRIDAD EN LA CONDUCTA  NOS MOTIVA A SER CONGRUENTES EN NUESTRAS </a:t>
              </a:r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ACTITUDES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EN UN SENTIDO 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PROPOSITIVO 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 PROACTIVO, BASADOS EN LO CORRECTO</a:t>
              </a:r>
              <a:endParaRPr lang="es-MX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397279" y="1366132"/>
              <a:ext cx="3503268" cy="63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 </a:t>
              </a:r>
              <a:r>
                <a:rPr lang="es-MX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ÉTICA</a:t>
              </a:r>
              <a:r>
                <a:rPr lang="es-MX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SON NORMAS QUE TRADUCEN IDEALES Y VALORES Y UN PRERREQUISITO Y SOSTÉN DE LA CONFIANZA PÚBLICA </a:t>
              </a:r>
              <a:endParaRPr lang="es-MX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42" y="542791"/>
              <a:ext cx="629540" cy="629540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091" y="1278559"/>
              <a:ext cx="630000" cy="630000"/>
            </a:xfrm>
            <a:prstGeom prst="rect">
              <a:avLst/>
            </a:prstGeom>
          </p:spPr>
        </p:pic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0309" y="3119724"/>
              <a:ext cx="630000" cy="630000"/>
            </a:xfrm>
            <a:prstGeom prst="rect">
              <a:avLst/>
            </a:prstGeom>
          </p:spPr>
        </p:pic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3911" y="4949501"/>
              <a:ext cx="630000" cy="630000"/>
            </a:xfrm>
            <a:prstGeom prst="rect">
              <a:avLst/>
            </a:prstGeom>
          </p:spPr>
        </p:pic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640" y="5747903"/>
              <a:ext cx="630000" cy="630000"/>
            </a:xfrm>
            <a:prstGeom prst="rect">
              <a:avLst/>
            </a:prstGeom>
          </p:spPr>
        </p:pic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751" y="5014315"/>
              <a:ext cx="619200" cy="619200"/>
            </a:xfrm>
            <a:prstGeom prst="rect">
              <a:avLst/>
            </a:prstGeom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6813" y="3210375"/>
              <a:ext cx="630000" cy="630000"/>
            </a:xfrm>
            <a:prstGeom prst="rect">
              <a:avLst/>
            </a:prstGeom>
          </p:spPr>
        </p:pic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64" y="1366132"/>
              <a:ext cx="630000" cy="630000"/>
            </a:xfrm>
            <a:prstGeom prst="rect">
              <a:avLst/>
            </a:prstGeom>
          </p:spPr>
        </p:pic>
      </p:grpSp>
      <p:sp>
        <p:nvSpPr>
          <p:cNvPr id="45" name="Rectángulo 76"/>
          <p:cNvSpPr/>
          <p:nvPr/>
        </p:nvSpPr>
        <p:spPr>
          <a:xfrm>
            <a:off x="8676456" y="6449980"/>
            <a:ext cx="46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s-MX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376184"/>
            <a:ext cx="9144000" cy="5933135"/>
            <a:chOff x="0" y="1271752"/>
            <a:chExt cx="12192000" cy="414373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5"/>
            <p:cNvSpPr/>
            <p:nvPr/>
          </p:nvSpPr>
          <p:spPr>
            <a:xfrm>
              <a:off x="0" y="1271752"/>
              <a:ext cx="12192000" cy="4143734"/>
            </a:xfrm>
            <a:prstGeom prst="rect">
              <a:avLst/>
            </a:prstGeom>
            <a:solidFill>
              <a:srgbClr val="2C3E50">
                <a:lumMod val="75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48640" rIns="548640"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all" spc="0" normalizeH="0" baseline="0" noProof="0">
                <a:ln>
                  <a:noFill/>
                </a:ln>
                <a:solidFill>
                  <a:srgbClr val="95A5A6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1"/>
            <p:cNvSpPr/>
            <p:nvPr/>
          </p:nvSpPr>
          <p:spPr>
            <a:xfrm>
              <a:off x="0" y="1854754"/>
              <a:ext cx="12192000" cy="3510443"/>
            </a:xfrm>
            <a:prstGeom prst="rect">
              <a:avLst/>
            </a:prstGeom>
            <a:solidFill>
              <a:srgbClr val="499ED7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48640" rIns="548640"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0" y="6852"/>
            <a:ext cx="694826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V. CONAGO</a:t>
            </a:r>
            <a:endParaRPr lang="es-MX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98673" y="525128"/>
            <a:ext cx="7277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FORO PERMANENTE DE DIÁLOGO, CONCERTACIÓN Y ENCUENTRO ENTRE LOS TITULARES DE LOS EJECUTIVOS ESTATALES Y DIVERSOS AGENTES </a:t>
            </a:r>
            <a:r>
              <a:rPr lang="es-MX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EXTERNOS</a:t>
            </a:r>
            <a:endParaRPr lang="es-MX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44809" y="467252"/>
            <a:ext cx="1238197" cy="835623"/>
            <a:chOff x="-1016" y="1161478"/>
            <a:chExt cx="1332656" cy="89937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</a:blip>
            <a:srcRect b="26529"/>
            <a:stretch/>
          </p:blipFill>
          <p:spPr>
            <a:xfrm>
              <a:off x="303833" y="1161478"/>
              <a:ext cx="722959" cy="630962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-1016" y="1691516"/>
              <a:ext cx="1332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CONAGO</a:t>
              </a:r>
              <a:endPara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dondear rectángulo de esquina diagonal 11"/>
          <p:cNvSpPr/>
          <p:nvPr/>
        </p:nvSpPr>
        <p:spPr>
          <a:xfrm>
            <a:off x="130422" y="3367453"/>
            <a:ext cx="2505253" cy="2520280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C66C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164826" y="4658488"/>
            <a:ext cx="243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CELEBRADO EL </a:t>
            </a:r>
          </a:p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06-NOV-2015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ángulo 76"/>
          <p:cNvSpPr/>
          <p:nvPr/>
        </p:nvSpPr>
        <p:spPr>
          <a:xfrm>
            <a:off x="8676456" y="6449980"/>
            <a:ext cx="46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es-MX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344809" y="5243263"/>
            <a:ext cx="198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PARTICIPANTES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CONAGO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SFP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bo 23"/>
          <p:cNvSpPr/>
          <p:nvPr/>
        </p:nvSpPr>
        <p:spPr>
          <a:xfrm>
            <a:off x="501211" y="3498455"/>
            <a:ext cx="1577007" cy="1129138"/>
          </a:xfrm>
          <a:prstGeom prst="cube">
            <a:avLst>
              <a:gd name="adj" fmla="val 14877"/>
            </a:avLst>
          </a:prstGeom>
          <a:solidFill>
            <a:srgbClr val="F68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02" y="3715651"/>
            <a:ext cx="815325" cy="815325"/>
          </a:xfrm>
          <a:prstGeom prst="rect">
            <a:avLst/>
          </a:prstGeom>
        </p:spPr>
      </p:pic>
      <p:sp>
        <p:nvSpPr>
          <p:cNvPr id="26" name="Cubo 25"/>
          <p:cNvSpPr/>
          <p:nvPr/>
        </p:nvSpPr>
        <p:spPr>
          <a:xfrm>
            <a:off x="2781252" y="2331178"/>
            <a:ext cx="6178807" cy="3586147"/>
          </a:xfrm>
          <a:prstGeom prst="cube">
            <a:avLst>
              <a:gd name="adj" fmla="val 10287"/>
            </a:avLst>
          </a:prstGeom>
          <a:solidFill>
            <a:srgbClr val="9809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ubo 27"/>
          <p:cNvSpPr/>
          <p:nvPr/>
        </p:nvSpPr>
        <p:spPr>
          <a:xfrm>
            <a:off x="2873223" y="2711737"/>
            <a:ext cx="5731225" cy="3134582"/>
          </a:xfrm>
          <a:prstGeom prst="cube">
            <a:avLst>
              <a:gd name="adj" fmla="val 70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918266" y="2931355"/>
            <a:ext cx="54935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alt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CLAUSULA SEGUNDA</a:t>
            </a:r>
            <a:r>
              <a:rPr lang="es-MX" alt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alt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"SECRETARÍA", A TRAVÉS DE LA "CONAGO", PROPONE A LOS TITULARES DEL PODER EJECUTIVO DE LAS ENTIDADES FEDERATIVAS EL CONSTRUIR E IMPULSAR UNA AGENDA COMÚN EN MATERIA DE ÉTICA, TRANSPARENCIA Y COMBATE A LA CORRUPCIÓN, CON LA FINALIDAD DE FORTALECER LAS ACCIONES Y CANALES DE COMUNICACIÓN ENTRE "LAS PARTES", CONFORME A LOS SIGUIENTES TEMAS, MISMOS QUE SE ENTENDERÁN COMO ENUNCIATIVOS Y NO LIMITATIVOS:</a:t>
            </a:r>
          </a:p>
          <a:p>
            <a:pPr lvl="0" algn="just"/>
            <a:endParaRPr lang="es-MX" alt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MX" alt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NUMERAL 2:</a:t>
            </a:r>
            <a:r>
              <a:rPr lang="es-MX" alt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CREAR INSTANCIAS ESPECIALIZADAS PARA PREVENIR EL CONFLICTO DE INTERÉS Y COMITÉS DE ÉTICA EN LAS INSTITUCIONES PÚBLICAS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50523" y="1496115"/>
            <a:ext cx="8909536" cy="1378757"/>
            <a:chOff x="5808938" y="5029736"/>
            <a:chExt cx="8909536" cy="1378757"/>
          </a:xfrm>
        </p:grpSpPr>
        <p:sp>
          <p:nvSpPr>
            <p:cNvPr id="31" name="Rectángulo 30"/>
            <p:cNvSpPr/>
            <p:nvPr/>
          </p:nvSpPr>
          <p:spPr>
            <a:xfrm>
              <a:off x="6140238" y="5029736"/>
              <a:ext cx="8578236" cy="1022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Cubo 31"/>
            <p:cNvSpPr/>
            <p:nvPr/>
          </p:nvSpPr>
          <p:spPr>
            <a:xfrm>
              <a:off x="5808938" y="5029736"/>
              <a:ext cx="1577007" cy="1378757"/>
            </a:xfrm>
            <a:prstGeom prst="cube">
              <a:avLst/>
            </a:prstGeom>
            <a:solidFill>
              <a:srgbClr val="BD0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4" y="1947345"/>
            <a:ext cx="755336" cy="755336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1746004" y="1556792"/>
            <a:ext cx="7163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CONVENIO MARCO DE COLABORACIÓN PARA LA COORDINACIÓN DE ACCIONES ESPECÍFICAS EN MATERIA DE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ÉTICA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TRANSPARENCIA Y COMBATE A LA CORRUPCIÓN</a:t>
            </a:r>
          </a:p>
        </p:txBody>
      </p:sp>
    </p:spTree>
    <p:extLst>
      <p:ext uri="{BB962C8B-B14F-4D97-AF65-F5344CB8AC3E}">
        <p14:creationId xmlns:p14="http://schemas.microsoft.com/office/powerpoint/2010/main" val="21460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114"/>
          <p:cNvSpPr/>
          <p:nvPr/>
        </p:nvSpPr>
        <p:spPr>
          <a:xfrm>
            <a:off x="32742" y="476672"/>
            <a:ext cx="9036495" cy="2679965"/>
          </a:xfrm>
          <a:prstGeom prst="rect">
            <a:avLst/>
          </a:prstGeom>
          <a:solidFill>
            <a:srgbClr val="1C7DA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Ellipse 114"/>
          <p:cNvSpPr/>
          <p:nvPr/>
        </p:nvSpPr>
        <p:spPr>
          <a:xfrm>
            <a:off x="179512" y="2056174"/>
            <a:ext cx="8784975" cy="4325153"/>
          </a:xfrm>
          <a:prstGeom prst="rect">
            <a:avLst/>
          </a:prstGeom>
          <a:solidFill>
            <a:schemeClr val="bg1"/>
          </a:solidFill>
          <a:ln w="57150">
            <a:solidFill>
              <a:srgbClr val="1F8C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6852"/>
            <a:ext cx="694826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VI. SFP</a:t>
            </a:r>
            <a:endParaRPr lang="es-MX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32741" y="476672"/>
            <a:ext cx="9036495" cy="2031325"/>
          </a:xfrm>
          <a:prstGeom prst="rect">
            <a:avLst/>
          </a:prstGeom>
          <a:solidFill>
            <a:srgbClr val="114D65"/>
          </a:solidFill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SFP 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EXPIDIÓ: </a:t>
            </a:r>
            <a:r>
              <a:rPr lang="es-MX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ACUERDO QUE TIENE POR OBJETO EMITIR EL  CÓDIGO DE ÉTICA DE LOS SERVIDORES PÚBLICOS DEL GOBIERNO FEDERAL, LAS REGLAS DE INTEGRIDAD PARA EL EJERCICIO DE LA FUNCIÓN PÚBLICA Y LOS </a:t>
            </a:r>
            <a:r>
              <a:rPr lang="es-MX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LINEAMIENTOS GENERALES PARA PROPICIAR LA INTEGRIDAD DE LOS SERVIDORES PÚBLICOS E IMPLEMENTAR ACCIONES PERMANENTES QUE FAVOREZCAN EL COMPORTAMIENTO ÉTICO, A TRAVÉS DE LOS COMITÉS DE ÉTICA Y DE PREVENCIÓN DE CONFLICTOS DE </a:t>
            </a:r>
            <a:r>
              <a:rPr lang="es-MX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INTERÉS      200815</a:t>
            </a:r>
            <a:endParaRPr lang="es-MX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76"/>
          <p:cNvSpPr/>
          <p:nvPr/>
        </p:nvSpPr>
        <p:spPr>
          <a:xfrm>
            <a:off x="8676456" y="6449980"/>
            <a:ext cx="46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es-MX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67543" y="2496378"/>
            <a:ext cx="820891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E3F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DEL COMITÉ 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BASES PARA LA INTEGRACIÓN, ORGANIZACIÓN Y FUNCIONAMIENTO DE LOS COMITÉS DE ÉTICA Y PREVENCIÓN DE CONFLICTOS DE INTERÉS </a:t>
            </a: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82449" y="3669166"/>
            <a:ext cx="4196187" cy="2640154"/>
            <a:chOff x="283153" y="3530160"/>
            <a:chExt cx="3750341" cy="2640154"/>
          </a:xfrm>
        </p:grpSpPr>
        <p:sp>
          <p:nvSpPr>
            <p:cNvPr id="28" name="Llamada rectangular 191"/>
            <p:cNvSpPr/>
            <p:nvPr/>
          </p:nvSpPr>
          <p:spPr>
            <a:xfrm rot="5400000" flipV="1">
              <a:off x="841209" y="2978029"/>
              <a:ext cx="2640154" cy="3744416"/>
            </a:xfrm>
            <a:prstGeom prst="snip2DiagRect">
              <a:avLst/>
            </a:prstGeom>
            <a:solidFill>
              <a:srgbClr val="168C9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ortar rectángulo de esquina diagonal 28"/>
            <p:cNvSpPr/>
            <p:nvPr/>
          </p:nvSpPr>
          <p:spPr>
            <a:xfrm rot="5400000" flipV="1">
              <a:off x="1205631" y="3307843"/>
              <a:ext cx="1927429" cy="3521823"/>
            </a:xfrm>
            <a:prstGeom prst="snip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283153" y="4228401"/>
              <a:ext cx="331892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LAS DEPENDENCIAS </a:t>
              </a:r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Y ENTIDADES </a:t>
              </a:r>
              <a:r>
                <a:rPr lang="es-MX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CONTARÁN </a:t>
              </a:r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s-MX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COMITÉS </a:t>
              </a:r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s-MX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ÉTICA </a:t>
              </a:r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Y DE PREVENCIÓN DE CONFLICTO DE </a:t>
              </a:r>
              <a:r>
                <a:rPr lang="es-MX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INTERÉS</a:t>
              </a:r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402332" y="3680421"/>
              <a:ext cx="3369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PRESENCIA INSTITUCIONAL</a:t>
              </a:r>
              <a:endPara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319139" y="3625938"/>
            <a:ext cx="4606179" cy="2640154"/>
            <a:chOff x="4878687" y="3556668"/>
            <a:chExt cx="4083468" cy="2640154"/>
          </a:xfrm>
        </p:grpSpPr>
        <p:sp>
          <p:nvSpPr>
            <p:cNvPr id="32" name="Llamada rectangular 191"/>
            <p:cNvSpPr/>
            <p:nvPr/>
          </p:nvSpPr>
          <p:spPr>
            <a:xfrm rot="5400000" flipV="1">
              <a:off x="5702221" y="3004537"/>
              <a:ext cx="2640154" cy="3744416"/>
            </a:xfrm>
            <a:prstGeom prst="snip2DiagRect">
              <a:avLst/>
            </a:prstGeom>
            <a:solidFill>
              <a:srgbClr val="168C9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ortar rectángulo de esquina diagonal 32"/>
            <p:cNvSpPr/>
            <p:nvPr/>
          </p:nvSpPr>
          <p:spPr>
            <a:xfrm rot="5400000" flipV="1">
              <a:off x="6066643" y="3334351"/>
              <a:ext cx="1927429" cy="3521823"/>
            </a:xfrm>
            <a:prstGeom prst="snip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5378383" y="4430655"/>
              <a:ext cx="32502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CORRESPONDE A LA UNIDAD, SER EL VÍNCULO ENTRE  LA SFP Y CADA COMITÉ</a:t>
              </a:r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4878687" y="3711199"/>
              <a:ext cx="408346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VINCULACIÓN Y COORDINACIÓN</a:t>
              </a:r>
            </a:p>
          </p:txBody>
        </p:sp>
      </p:grpSp>
      <p:pic>
        <p:nvPicPr>
          <p:cNvPr id="38" name="Imagen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93" y="5184723"/>
            <a:ext cx="800336" cy="8003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60" y="5251776"/>
            <a:ext cx="810449" cy="8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23425</TotalTime>
  <Words>1703</Words>
  <Application>Microsoft Office PowerPoint</Application>
  <PresentationFormat>Carta (216 x 279 mm)</PresentationFormat>
  <Paragraphs>192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Arial</vt:lpstr>
      <vt:lpstr>Calibri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CVIDAL</dc:creator>
  <cp:lastModifiedBy>LP-02400</cp:lastModifiedBy>
  <cp:revision>1500</cp:revision>
  <cp:lastPrinted>2017-08-16T02:59:45Z</cp:lastPrinted>
  <dcterms:created xsi:type="dcterms:W3CDTF">2015-02-26T17:54:20Z</dcterms:created>
  <dcterms:modified xsi:type="dcterms:W3CDTF">2017-08-16T13:40:32Z</dcterms:modified>
</cp:coreProperties>
</file>