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47"/>
  </p:notesMasterIdLst>
  <p:handoutMasterIdLst>
    <p:handoutMasterId r:id="rId48"/>
  </p:handoutMasterIdLst>
  <p:sldIdLst>
    <p:sldId id="256" r:id="rId2"/>
    <p:sldId id="270" r:id="rId3"/>
    <p:sldId id="271" r:id="rId4"/>
    <p:sldId id="272" r:id="rId5"/>
    <p:sldId id="346" r:id="rId6"/>
    <p:sldId id="273" r:id="rId7"/>
    <p:sldId id="274" r:id="rId8"/>
    <p:sldId id="275" r:id="rId9"/>
    <p:sldId id="276" r:id="rId10"/>
    <p:sldId id="277" r:id="rId11"/>
    <p:sldId id="278" r:id="rId12"/>
    <p:sldId id="279" r:id="rId13"/>
    <p:sldId id="288" r:id="rId14"/>
    <p:sldId id="289" r:id="rId15"/>
    <p:sldId id="292" r:id="rId16"/>
    <p:sldId id="293" r:id="rId17"/>
    <p:sldId id="294" r:id="rId18"/>
    <p:sldId id="295" r:id="rId19"/>
    <p:sldId id="296" r:id="rId20"/>
    <p:sldId id="299" r:id="rId21"/>
    <p:sldId id="300" r:id="rId22"/>
    <p:sldId id="302" r:id="rId23"/>
    <p:sldId id="327" r:id="rId24"/>
    <p:sldId id="329" r:id="rId25"/>
    <p:sldId id="328" r:id="rId26"/>
    <p:sldId id="303" r:id="rId27"/>
    <p:sldId id="331" r:id="rId28"/>
    <p:sldId id="304" r:id="rId29"/>
    <p:sldId id="333" r:id="rId30"/>
    <p:sldId id="326" r:id="rId31"/>
    <p:sldId id="305" r:id="rId32"/>
    <p:sldId id="334" r:id="rId33"/>
    <p:sldId id="306" r:id="rId34"/>
    <p:sldId id="337" r:id="rId35"/>
    <p:sldId id="307" r:id="rId36"/>
    <p:sldId id="339" r:id="rId37"/>
    <p:sldId id="308" r:id="rId38"/>
    <p:sldId id="340" r:id="rId39"/>
    <p:sldId id="309" r:id="rId40"/>
    <p:sldId id="343" r:id="rId41"/>
    <p:sldId id="310" r:id="rId42"/>
    <p:sldId id="319" r:id="rId43"/>
    <p:sldId id="358" r:id="rId44"/>
    <p:sldId id="320" r:id="rId45"/>
    <p:sldId id="313" r:id="rId46"/>
  </p:sldIdLst>
  <p:sldSz cx="12192000" cy="6858000"/>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CBD"/>
    <a:srgbClr val="007634"/>
    <a:srgbClr val="7EB446"/>
    <a:srgbClr val="B33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5641" autoAdjust="0"/>
  </p:normalViewPr>
  <p:slideViewPr>
    <p:cSldViewPr snapToGrid="0" snapToObjects="1">
      <p:cViewPr varScale="1">
        <p:scale>
          <a:sx n="82" d="100"/>
          <a:sy n="82" d="100"/>
        </p:scale>
        <p:origin x="-96" y="-438"/>
      </p:cViewPr>
      <p:guideLst>
        <p:guide orient="horz" pos="2183"/>
        <p:guide pos="3840"/>
      </p:guideLst>
    </p:cSldViewPr>
  </p:slideViewPr>
  <p:outlineViewPr>
    <p:cViewPr>
      <p:scale>
        <a:sx n="33" d="100"/>
        <a:sy n="33" d="100"/>
      </p:scale>
      <p:origin x="0" y="-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21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10.xml"/><Relationship Id="rId1" Type="http://schemas.openxmlformats.org/officeDocument/2006/relationships/slide" Target="../slides/slide12.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2556B-F76B-F74C-A4F5-2CFD5378315C}"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s-ES_tradnl"/>
        </a:p>
      </dgm:t>
    </dgm:pt>
    <dgm:pt modelId="{354C72E0-9EFC-BE4B-818A-FC97E8EEAE1E}">
      <dgm:prSet/>
      <dgm:spPr/>
      <dgm:t>
        <a:bodyPr/>
        <a:lstStyle/>
        <a:p>
          <a:pPr rtl="0"/>
          <a:r>
            <a:rPr lang="es-MX" b="1" dirty="0" smtClean="0">
              <a:latin typeface="Soberana Sans" charset="0"/>
              <a:ea typeface="Soberana Sans" charset="0"/>
              <a:cs typeface="Soberana Sans" charset="0"/>
            </a:rPr>
            <a:t>Generalidades</a:t>
          </a:r>
          <a:endParaRPr lang="es-MX" dirty="0">
            <a:latin typeface="Soberana Sans" charset="0"/>
            <a:ea typeface="Soberana Sans" charset="0"/>
            <a:cs typeface="Soberana Sans" charset="0"/>
          </a:endParaRPr>
        </a:p>
      </dgm:t>
    </dgm:pt>
    <dgm:pt modelId="{E20C30B5-F142-F946-847E-0EE9C076FB8E}" type="parTrans" cxnId="{0CCF8242-C11A-EB4C-A6BC-41005E80C671}">
      <dgm:prSet/>
      <dgm:spPr/>
      <dgm:t>
        <a:bodyPr/>
        <a:lstStyle/>
        <a:p>
          <a:endParaRPr lang="es-ES_tradnl"/>
        </a:p>
      </dgm:t>
    </dgm:pt>
    <dgm:pt modelId="{9B3F18EF-8F21-F641-BCDF-2238B6E34838}" type="sibTrans" cxnId="{0CCF8242-C11A-EB4C-A6BC-41005E80C671}">
      <dgm:prSet/>
      <dgm:spPr/>
      <dgm:t>
        <a:bodyPr/>
        <a:lstStyle/>
        <a:p>
          <a:endParaRPr lang="es-ES_tradnl"/>
        </a:p>
      </dgm:t>
    </dgm:pt>
    <dgm:pt modelId="{B5423F9D-1F0E-C947-BE91-085015595FDA}">
      <dgm:prSet custT="1"/>
      <dgm:spPr>
        <a:gradFill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a:noFill/>
        </a:ln>
      </dgm:spPr>
      <dgm:t>
        <a:bodyPr/>
        <a:lstStyle/>
        <a:p>
          <a:pPr rtl="0"/>
          <a:r>
            <a:rPr lang="es-MX" sz="2400" dirty="0" smtClean="0">
              <a:solidFill>
                <a:schemeClr val="bg1"/>
              </a:solidFill>
              <a:latin typeface="Soberana Sans" charset="0"/>
              <a:ea typeface="Soberana Sans" charset="0"/>
              <a:cs typeface="Soberana Sans" charset="0"/>
            </a:rPr>
            <a:t>¿Qué es la ROCSGL? </a:t>
          </a:r>
          <a:endParaRPr lang="es-MX" sz="2400" dirty="0">
            <a:solidFill>
              <a:schemeClr val="bg1"/>
            </a:solidFill>
            <a:latin typeface="Soberana Sans" charset="0"/>
            <a:ea typeface="Soberana Sans" charset="0"/>
            <a:cs typeface="Soberana Sans" charset="0"/>
          </a:endParaRPr>
        </a:p>
      </dgm:t>
    </dgm:pt>
    <dgm:pt modelId="{073F0CE9-9127-9442-A6C1-65C15759FBA1}" type="parTrans" cxnId="{FB8707DE-E59C-9C46-B4A5-458AC07030D2}">
      <dgm:prSet/>
      <dgm:spPr/>
      <dgm:t>
        <a:bodyPr/>
        <a:lstStyle/>
        <a:p>
          <a:endParaRPr lang="es-ES_tradnl"/>
        </a:p>
      </dgm:t>
    </dgm:pt>
    <dgm:pt modelId="{FF9E68D2-BABE-BF4E-8568-1D9B1736CA93}" type="sibTrans" cxnId="{FB8707DE-E59C-9C46-B4A5-458AC07030D2}">
      <dgm:prSet/>
      <dgm:spPr/>
      <dgm:t>
        <a:bodyPr/>
        <a:lstStyle/>
        <a:p>
          <a:endParaRPr lang="es-ES_tradnl"/>
        </a:p>
      </dgm:t>
    </dgm:pt>
    <dgm:pt modelId="{2A766138-5215-AC4B-A511-35B2AF2F46FB}">
      <dgm:prSet custT="1"/>
      <dgm:spPr>
        <a:gradFill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a:noFill/>
        </a:ln>
      </dgm:spPr>
      <dgm:t>
        <a:bodyPr/>
        <a:lstStyle/>
        <a:p>
          <a:pPr rtl="0"/>
          <a:r>
            <a:rPr lang="es-MX" sz="2400" dirty="0" smtClean="0">
              <a:solidFill>
                <a:schemeClr val="bg1"/>
              </a:solidFill>
              <a:latin typeface="Soberana Sans" charset="0"/>
              <a:ea typeface="Soberana Sans" charset="0"/>
              <a:cs typeface="Soberana Sans" charset="0"/>
            </a:rPr>
            <a:t>Objetivo de la ROCSGL</a:t>
          </a:r>
          <a:endParaRPr lang="es-MX" sz="2400" dirty="0">
            <a:solidFill>
              <a:schemeClr val="bg1"/>
            </a:solidFill>
            <a:latin typeface="Soberana Sans" charset="0"/>
            <a:ea typeface="Soberana Sans" charset="0"/>
            <a:cs typeface="Soberana Sans" charset="0"/>
          </a:endParaRPr>
        </a:p>
      </dgm:t>
    </dgm:pt>
    <dgm:pt modelId="{24CBD48A-2BC0-394C-9F94-6C87C18AA60F}" type="parTrans" cxnId="{48746C78-840D-5A49-9402-E0F4D63CE043}">
      <dgm:prSet/>
      <dgm:spPr/>
      <dgm:t>
        <a:bodyPr/>
        <a:lstStyle/>
        <a:p>
          <a:endParaRPr lang="es-ES_tradnl"/>
        </a:p>
      </dgm:t>
    </dgm:pt>
    <dgm:pt modelId="{0B9CF1E7-23A1-7149-A0BE-9E704CB52F2E}" type="sibTrans" cxnId="{48746C78-840D-5A49-9402-E0F4D63CE043}">
      <dgm:prSet/>
      <dgm:spPr/>
      <dgm:t>
        <a:bodyPr/>
        <a:lstStyle/>
        <a:p>
          <a:endParaRPr lang="es-ES_tradnl"/>
        </a:p>
      </dgm:t>
    </dgm:pt>
    <dgm:pt modelId="{A5181972-C84D-114B-9AC4-52A8D2D53D6E}" type="pres">
      <dgm:prSet presAssocID="{BC82556B-F76B-F74C-A4F5-2CFD5378315C}" presName="Name0" presStyleCnt="0">
        <dgm:presLayoutVars>
          <dgm:chPref val="3"/>
          <dgm:dir/>
          <dgm:animLvl val="lvl"/>
          <dgm:resizeHandles/>
        </dgm:presLayoutVars>
      </dgm:prSet>
      <dgm:spPr/>
      <dgm:t>
        <a:bodyPr/>
        <a:lstStyle/>
        <a:p>
          <a:endParaRPr lang="es-ES_tradnl"/>
        </a:p>
      </dgm:t>
    </dgm:pt>
    <dgm:pt modelId="{5881449C-523F-0E48-A962-E839311AF670}" type="pres">
      <dgm:prSet presAssocID="{354C72E0-9EFC-BE4B-818A-FC97E8EEAE1E}" presName="horFlow" presStyleCnt="0"/>
      <dgm:spPr/>
    </dgm:pt>
    <dgm:pt modelId="{739AD544-F9BE-0B4F-8EC6-BDC016C45F84}" type="pres">
      <dgm:prSet presAssocID="{354C72E0-9EFC-BE4B-818A-FC97E8EEAE1E}" presName="bigChev" presStyleLbl="node1" presStyleIdx="0" presStyleCnt="1"/>
      <dgm:spPr/>
      <dgm:t>
        <a:bodyPr/>
        <a:lstStyle/>
        <a:p>
          <a:endParaRPr lang="es-ES_tradnl"/>
        </a:p>
      </dgm:t>
    </dgm:pt>
    <dgm:pt modelId="{677282C1-298B-334D-9F36-D733384B6540}" type="pres">
      <dgm:prSet presAssocID="{073F0CE9-9127-9442-A6C1-65C15759FBA1}" presName="parTrans" presStyleCnt="0"/>
      <dgm:spPr/>
    </dgm:pt>
    <dgm:pt modelId="{EA7A14CA-1A24-0F4D-8B44-58DE2D96C747}" type="pres">
      <dgm:prSet presAssocID="{B5423F9D-1F0E-C947-BE91-085015595FDA}" presName="node" presStyleLbl="alignAccFollowNode1" presStyleIdx="0" presStyleCnt="2">
        <dgm:presLayoutVars>
          <dgm:bulletEnabled val="1"/>
        </dgm:presLayoutVars>
      </dgm:prSet>
      <dgm:spPr/>
      <dgm:t>
        <a:bodyPr/>
        <a:lstStyle/>
        <a:p>
          <a:endParaRPr lang="es-ES_tradnl"/>
        </a:p>
      </dgm:t>
    </dgm:pt>
    <dgm:pt modelId="{284F616F-880A-EC48-96AC-00B1491DF0D5}" type="pres">
      <dgm:prSet presAssocID="{FF9E68D2-BABE-BF4E-8568-1D9B1736CA93}" presName="sibTrans" presStyleCnt="0"/>
      <dgm:spPr/>
    </dgm:pt>
    <dgm:pt modelId="{D5631458-00D3-174E-A4FF-13B073CB2C48}" type="pres">
      <dgm:prSet presAssocID="{2A766138-5215-AC4B-A511-35B2AF2F46FB}" presName="node" presStyleLbl="alignAccFollowNode1" presStyleIdx="1" presStyleCnt="2" custLinFactNeighborX="10373" custLinFactNeighborY="2325">
        <dgm:presLayoutVars>
          <dgm:bulletEnabled val="1"/>
        </dgm:presLayoutVars>
      </dgm:prSet>
      <dgm:spPr/>
      <dgm:t>
        <a:bodyPr/>
        <a:lstStyle/>
        <a:p>
          <a:endParaRPr lang="es-ES_tradnl"/>
        </a:p>
      </dgm:t>
    </dgm:pt>
  </dgm:ptLst>
  <dgm:cxnLst>
    <dgm:cxn modelId="{FF48F668-5740-2A44-B595-3DC1BDC4648E}" type="presOf" srcId="{2A766138-5215-AC4B-A511-35B2AF2F46FB}" destId="{D5631458-00D3-174E-A4FF-13B073CB2C48}" srcOrd="0" destOrd="0" presId="urn:microsoft.com/office/officeart/2005/8/layout/lProcess3"/>
    <dgm:cxn modelId="{48746C78-840D-5A49-9402-E0F4D63CE043}" srcId="{354C72E0-9EFC-BE4B-818A-FC97E8EEAE1E}" destId="{2A766138-5215-AC4B-A511-35B2AF2F46FB}" srcOrd="1" destOrd="0" parTransId="{24CBD48A-2BC0-394C-9F94-6C87C18AA60F}" sibTransId="{0B9CF1E7-23A1-7149-A0BE-9E704CB52F2E}"/>
    <dgm:cxn modelId="{92CAB30B-332B-2340-895D-375D8F5AFF56}" type="presOf" srcId="{B5423F9D-1F0E-C947-BE91-085015595FDA}" destId="{EA7A14CA-1A24-0F4D-8B44-58DE2D96C747}" srcOrd="0" destOrd="0" presId="urn:microsoft.com/office/officeart/2005/8/layout/lProcess3"/>
    <dgm:cxn modelId="{B5AA0883-E389-474A-9A6D-2B7C2F46135E}" type="presOf" srcId="{354C72E0-9EFC-BE4B-818A-FC97E8EEAE1E}" destId="{739AD544-F9BE-0B4F-8EC6-BDC016C45F84}" srcOrd="0" destOrd="0" presId="urn:microsoft.com/office/officeart/2005/8/layout/lProcess3"/>
    <dgm:cxn modelId="{0CCF8242-C11A-EB4C-A6BC-41005E80C671}" srcId="{BC82556B-F76B-F74C-A4F5-2CFD5378315C}" destId="{354C72E0-9EFC-BE4B-818A-FC97E8EEAE1E}" srcOrd="0" destOrd="0" parTransId="{E20C30B5-F142-F946-847E-0EE9C076FB8E}" sibTransId="{9B3F18EF-8F21-F641-BCDF-2238B6E34838}"/>
    <dgm:cxn modelId="{A9D34EC7-E2AE-E943-A0EF-8D40326C2211}" type="presOf" srcId="{BC82556B-F76B-F74C-A4F5-2CFD5378315C}" destId="{A5181972-C84D-114B-9AC4-52A8D2D53D6E}" srcOrd="0" destOrd="0" presId="urn:microsoft.com/office/officeart/2005/8/layout/lProcess3"/>
    <dgm:cxn modelId="{FB8707DE-E59C-9C46-B4A5-458AC07030D2}" srcId="{354C72E0-9EFC-BE4B-818A-FC97E8EEAE1E}" destId="{B5423F9D-1F0E-C947-BE91-085015595FDA}" srcOrd="0" destOrd="0" parTransId="{073F0CE9-9127-9442-A6C1-65C15759FBA1}" sibTransId="{FF9E68D2-BABE-BF4E-8568-1D9B1736CA93}"/>
    <dgm:cxn modelId="{7472D952-1C30-7B48-83D2-53528FCB23A4}" type="presParOf" srcId="{A5181972-C84D-114B-9AC4-52A8D2D53D6E}" destId="{5881449C-523F-0E48-A962-E839311AF670}" srcOrd="0" destOrd="0" presId="urn:microsoft.com/office/officeart/2005/8/layout/lProcess3"/>
    <dgm:cxn modelId="{B8E96EB5-5C3C-C842-A0EE-EC37C690EC62}" type="presParOf" srcId="{5881449C-523F-0E48-A962-E839311AF670}" destId="{739AD544-F9BE-0B4F-8EC6-BDC016C45F84}" srcOrd="0" destOrd="0" presId="urn:microsoft.com/office/officeart/2005/8/layout/lProcess3"/>
    <dgm:cxn modelId="{4037B59B-351D-914C-BDE0-583E998D3283}" type="presParOf" srcId="{5881449C-523F-0E48-A962-E839311AF670}" destId="{677282C1-298B-334D-9F36-D733384B6540}" srcOrd="1" destOrd="0" presId="urn:microsoft.com/office/officeart/2005/8/layout/lProcess3"/>
    <dgm:cxn modelId="{B569EC6B-BED6-8349-91BC-94459669788C}" type="presParOf" srcId="{5881449C-523F-0E48-A962-E839311AF670}" destId="{EA7A14CA-1A24-0F4D-8B44-58DE2D96C747}" srcOrd="2" destOrd="0" presId="urn:microsoft.com/office/officeart/2005/8/layout/lProcess3"/>
    <dgm:cxn modelId="{7DAD3802-2555-F449-87CD-392AE90DB101}" type="presParOf" srcId="{5881449C-523F-0E48-A962-E839311AF670}" destId="{284F616F-880A-EC48-96AC-00B1491DF0D5}" srcOrd="3" destOrd="0" presId="urn:microsoft.com/office/officeart/2005/8/layout/lProcess3"/>
    <dgm:cxn modelId="{015D5D51-F01F-844D-B5F6-4AA95BEEC4B1}" type="presParOf" srcId="{5881449C-523F-0E48-A962-E839311AF670}" destId="{D5631458-00D3-174E-A4FF-13B073CB2C48}" srcOrd="4"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Normativa</a:t>
          </a:r>
        </a:p>
        <a:p>
          <a:r>
            <a:rPr lang="es-MX" sz="1600" b="1" dirty="0" smtClean="0">
              <a:solidFill>
                <a:schemeClr val="bg1"/>
              </a:solidFill>
              <a:latin typeface="+mn-lt"/>
              <a:ea typeface="Soberana Sans" charset="0"/>
              <a:cs typeface="Soberana Sans" charset="0"/>
            </a:rPr>
            <a:t>7 a 9</a:t>
          </a:r>
          <a:endParaRPr lang="es-MX" sz="16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pPr algn="ctr"/>
          <a:r>
            <a:rPr lang="es-MX" sz="1600" dirty="0" smtClean="0">
              <a:solidFill>
                <a:schemeClr val="bg1"/>
              </a:solidFill>
              <a:latin typeface="+mn-lt"/>
              <a:ea typeface="Soberana Sans" charset="0"/>
              <a:cs typeface="Soberana Sans" charset="0"/>
            </a:rPr>
            <a:t>Conocer la normativa existente en materia de Contraloría Social, así como los instrumentos de coordinación para la planeación y ejecución acciones.</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B2A9239E-8465-4A36-8106-D07D3362638D}">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Normativa en materia de Contraloría Social o participación ciudadana. </a:t>
          </a:r>
          <a:endParaRPr lang="es-MX" sz="1600" b="1" dirty="0">
            <a:solidFill>
              <a:schemeClr val="bg1"/>
            </a:solidFill>
            <a:latin typeface="+mn-lt"/>
            <a:ea typeface="Soberana Sans" charset="0"/>
            <a:cs typeface="Soberana Sans" charset="0"/>
          </a:endParaRPr>
        </a:p>
      </dgm:t>
    </dgm:pt>
    <dgm:pt modelId="{50F7ADCD-419E-4C4A-A868-FF3E9D82081F}" type="parTrans" cxnId="{8F79B616-AF42-4597-918F-D8634D9B2BD1}">
      <dgm:prSet custT="1"/>
      <dgm:spPr>
        <a:ln>
          <a:solidFill>
            <a:schemeClr val="accent1">
              <a:lumMod val="50000"/>
            </a:schemeClr>
          </a:solidFill>
        </a:ln>
      </dgm:spPr>
      <dgm:t>
        <a:bodyPr/>
        <a:lstStyle/>
        <a:p>
          <a:endParaRPr lang="es-MX" sz="700">
            <a:latin typeface="+mn-lt"/>
          </a:endParaRPr>
        </a:p>
      </dgm:t>
    </dgm:pt>
    <dgm:pt modelId="{E58754E6-39F1-41C2-A69A-7DC52E3C3ED7}" type="sibTrans" cxnId="{8F79B616-AF42-4597-918F-D8634D9B2BD1}">
      <dgm:prSet/>
      <dgm:spPr/>
      <dgm:t>
        <a:bodyPr/>
        <a:lstStyle/>
        <a:p>
          <a:endParaRPr lang="es-MX" sz="2400">
            <a:latin typeface="+mn-lt"/>
          </a:endParaRPr>
        </a:p>
      </dgm:t>
    </dgm:pt>
    <dgm:pt modelId="{9471B164-E8ED-4E9A-97C2-2157D162332E}">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Instrumentos de coordinación: Plan Anual de Trabajo y Comisión de Contralores Estado-Municipios.</a:t>
          </a:r>
        </a:p>
      </dgm:t>
    </dgm:pt>
    <dgm:pt modelId="{CBB26D7A-A027-40C7-8FD3-CF801493E7EE}" type="parTrans" cxnId="{4D7360AB-4707-46F1-9672-9188DB93D99F}">
      <dgm:prSet/>
      <dgm:spPr>
        <a:ln>
          <a:solidFill>
            <a:schemeClr val="accent1">
              <a:lumMod val="50000"/>
            </a:schemeClr>
          </a:solidFill>
        </a:ln>
      </dgm:spPr>
      <dgm:t>
        <a:bodyPr/>
        <a:lstStyle/>
        <a:p>
          <a:endParaRPr lang="es-MX">
            <a:latin typeface="+mn-lt"/>
          </a:endParaRPr>
        </a:p>
      </dgm:t>
    </dgm:pt>
    <dgm:pt modelId="{51686723-F42C-4690-8C79-B51486B6E948}" type="sibTrans" cxnId="{4D7360AB-4707-46F1-9672-9188DB93D99F}">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66544" custScaleY="247304">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CD1AEC00-D5E2-4EC9-813A-990A9BDC6F25}" type="pres">
      <dgm:prSet presAssocID="{50F7ADCD-419E-4C4A-A868-FF3E9D82081F}" presName="conn2-1" presStyleLbl="parChTrans1D3" presStyleIdx="0" presStyleCnt="2"/>
      <dgm:spPr/>
      <dgm:t>
        <a:bodyPr/>
        <a:lstStyle/>
        <a:p>
          <a:endParaRPr lang="es-MX"/>
        </a:p>
      </dgm:t>
    </dgm:pt>
    <dgm:pt modelId="{ABA1DC6B-4A1F-4654-BFBD-B937AB2355F0}" type="pres">
      <dgm:prSet presAssocID="{50F7ADCD-419E-4C4A-A868-FF3E9D82081F}" presName="connTx" presStyleLbl="parChTrans1D3" presStyleIdx="0" presStyleCnt="2"/>
      <dgm:spPr/>
      <dgm:t>
        <a:bodyPr/>
        <a:lstStyle/>
        <a:p>
          <a:endParaRPr lang="es-MX"/>
        </a:p>
      </dgm:t>
    </dgm:pt>
    <dgm:pt modelId="{6E05AA61-DB2A-4900-8B5D-65B3B82DC462}" type="pres">
      <dgm:prSet presAssocID="{B2A9239E-8465-4A36-8106-D07D3362638D}" presName="root2" presStyleCnt="0"/>
      <dgm:spPr/>
      <dgm:t>
        <a:bodyPr/>
        <a:lstStyle/>
        <a:p>
          <a:endParaRPr lang="es-MX"/>
        </a:p>
      </dgm:t>
    </dgm:pt>
    <dgm:pt modelId="{14AF4A8F-13AA-4C20-8DA2-938D69269765}" type="pres">
      <dgm:prSet presAssocID="{B2A9239E-8465-4A36-8106-D07D3362638D}" presName="LevelTwoTextNode" presStyleLbl="node3" presStyleIdx="0" presStyleCnt="2" custScaleX="212272">
        <dgm:presLayoutVars>
          <dgm:chPref val="3"/>
        </dgm:presLayoutVars>
      </dgm:prSet>
      <dgm:spPr/>
      <dgm:t>
        <a:bodyPr/>
        <a:lstStyle/>
        <a:p>
          <a:endParaRPr lang="es-MX"/>
        </a:p>
      </dgm:t>
    </dgm:pt>
    <dgm:pt modelId="{864E3324-C199-4537-848D-765EE055CF22}" type="pres">
      <dgm:prSet presAssocID="{B2A9239E-8465-4A36-8106-D07D3362638D}" presName="level3hierChild" presStyleCnt="0"/>
      <dgm:spPr/>
      <dgm:t>
        <a:bodyPr/>
        <a:lstStyle/>
        <a:p>
          <a:endParaRPr lang="es-MX"/>
        </a:p>
      </dgm:t>
    </dgm:pt>
    <dgm:pt modelId="{1CDE62F3-2195-471E-8E25-4A89720DF0CE}" type="pres">
      <dgm:prSet presAssocID="{CBB26D7A-A027-40C7-8FD3-CF801493E7EE}" presName="conn2-1" presStyleLbl="parChTrans1D3" presStyleIdx="1" presStyleCnt="2"/>
      <dgm:spPr/>
      <dgm:t>
        <a:bodyPr/>
        <a:lstStyle/>
        <a:p>
          <a:endParaRPr lang="es-MX"/>
        </a:p>
      </dgm:t>
    </dgm:pt>
    <dgm:pt modelId="{9D120315-51B2-4321-84FE-7BABE7F39D2E}" type="pres">
      <dgm:prSet presAssocID="{CBB26D7A-A027-40C7-8FD3-CF801493E7EE}" presName="connTx" presStyleLbl="parChTrans1D3" presStyleIdx="1" presStyleCnt="2"/>
      <dgm:spPr/>
      <dgm:t>
        <a:bodyPr/>
        <a:lstStyle/>
        <a:p>
          <a:endParaRPr lang="es-MX"/>
        </a:p>
      </dgm:t>
    </dgm:pt>
    <dgm:pt modelId="{975A5CCD-19CD-4B70-9A89-D18C1416126A}" type="pres">
      <dgm:prSet presAssocID="{9471B164-E8ED-4E9A-97C2-2157D162332E}" presName="root2" presStyleCnt="0"/>
      <dgm:spPr/>
    </dgm:pt>
    <dgm:pt modelId="{66957207-6299-4036-B731-0E293B3D1F57}" type="pres">
      <dgm:prSet presAssocID="{9471B164-E8ED-4E9A-97C2-2157D162332E}" presName="LevelTwoTextNode" presStyleLbl="node3" presStyleIdx="1" presStyleCnt="2" custScaleX="212049">
        <dgm:presLayoutVars>
          <dgm:chPref val="3"/>
        </dgm:presLayoutVars>
      </dgm:prSet>
      <dgm:spPr/>
      <dgm:t>
        <a:bodyPr/>
        <a:lstStyle/>
        <a:p>
          <a:endParaRPr lang="es-MX"/>
        </a:p>
      </dgm:t>
    </dgm:pt>
    <dgm:pt modelId="{2DCA76C0-EB44-4D37-BF1D-348B08E10438}" type="pres">
      <dgm:prSet presAssocID="{9471B164-E8ED-4E9A-97C2-2157D162332E}" presName="level3hierChild" presStyleCnt="0"/>
      <dgm:spPr/>
    </dgm:pt>
  </dgm:ptLst>
  <dgm:cxnLst>
    <dgm:cxn modelId="{EA46F2B8-B847-F84C-96EB-A7D48F94251C}" type="presOf" srcId="{540B2D98-D438-4592-B8C4-36E09E78B6D9}" destId="{C866B83F-C162-4C78-A192-9DBB8783C46F}" srcOrd="0" destOrd="0" presId="urn:microsoft.com/office/officeart/2005/8/layout/hierarchy2"/>
    <dgm:cxn modelId="{E2198F67-74A6-AB49-B1BF-269330328C88}" type="presOf" srcId="{9471B164-E8ED-4E9A-97C2-2157D162332E}" destId="{66957207-6299-4036-B731-0E293B3D1F57}" srcOrd="0" destOrd="0" presId="urn:microsoft.com/office/officeart/2005/8/layout/hierarchy2"/>
    <dgm:cxn modelId="{654DB404-0FC6-6147-A6D3-CBD7CFBB8969}" type="presOf" srcId="{540B2D98-D438-4592-B8C4-36E09E78B6D9}" destId="{605B4315-3714-4F2C-A2E8-5EC4188763FF}" srcOrd="1" destOrd="0" presId="urn:microsoft.com/office/officeart/2005/8/layout/hierarchy2"/>
    <dgm:cxn modelId="{E48595DD-D12B-8A44-AF53-B43D95FD5766}" type="presOf" srcId="{B2A9239E-8465-4A36-8106-D07D3362638D}" destId="{14AF4A8F-13AA-4C20-8DA2-938D69269765}" srcOrd="0" destOrd="0" presId="urn:microsoft.com/office/officeart/2005/8/layout/hierarchy2"/>
    <dgm:cxn modelId="{6C6A5616-8B12-B344-A830-95AE2EDE32F4}" type="presOf" srcId="{B557D114-65E6-44DD-9A2C-5351513A8913}" destId="{4C598F11-2503-4A33-8FBC-A614193F62B5}" srcOrd="0" destOrd="0" presId="urn:microsoft.com/office/officeart/2005/8/layout/hierarchy2"/>
    <dgm:cxn modelId="{15470BB1-AE6D-604F-A22F-2616FC0BA0C3}" type="presOf" srcId="{CBB26D7A-A027-40C7-8FD3-CF801493E7EE}" destId="{9D120315-51B2-4321-84FE-7BABE7F39D2E}" srcOrd="1" destOrd="0" presId="urn:microsoft.com/office/officeart/2005/8/layout/hierarchy2"/>
    <dgm:cxn modelId="{45941362-2F7E-E941-AEEE-78A14A56E638}" type="presOf" srcId="{50F7ADCD-419E-4C4A-A868-FF3E9D82081F}" destId="{CD1AEC00-D5E2-4EC9-813A-990A9BDC6F25}" srcOrd="0" destOrd="0" presId="urn:microsoft.com/office/officeart/2005/8/layout/hierarchy2"/>
    <dgm:cxn modelId="{6A453ABB-B2BD-8741-987C-6EA5CDE88CEB}" type="presOf" srcId="{50F7ADCD-419E-4C4A-A868-FF3E9D82081F}" destId="{ABA1DC6B-4A1F-4654-BFBD-B937AB2355F0}" srcOrd="1"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6A7E5A4B-202C-DB48-BFF7-7995772A7654}" type="presOf" srcId="{CBB26D7A-A027-40C7-8FD3-CF801493E7EE}" destId="{1CDE62F3-2195-471E-8E25-4A89720DF0CE}" srcOrd="0" destOrd="0" presId="urn:microsoft.com/office/officeart/2005/8/layout/hierarchy2"/>
    <dgm:cxn modelId="{3BF0EE38-95BC-174D-B482-37F0EC2ECE05}" type="presOf" srcId="{EF7E4A2C-DD38-4F75-AC3F-F1D7A91CFDF2}" destId="{2EFB0F24-2EA6-4D2B-9842-288542C21914}" srcOrd="0" destOrd="0" presId="urn:microsoft.com/office/officeart/2005/8/layout/hierarchy2"/>
    <dgm:cxn modelId="{23E71443-73E6-924D-8088-ED0FDE647BD3}" type="presOf" srcId="{FBA9DB8F-DC6B-4159-B088-8D5F106090E3}" destId="{2C0BD03F-5B1C-45FC-8C39-CEA04298900A}" srcOrd="0" destOrd="0" presId="urn:microsoft.com/office/officeart/2005/8/layout/hierarchy2"/>
    <dgm:cxn modelId="{8F79B616-AF42-4597-918F-D8634D9B2BD1}" srcId="{FBA9DB8F-DC6B-4159-B088-8D5F106090E3}" destId="{B2A9239E-8465-4A36-8106-D07D3362638D}" srcOrd="0" destOrd="0" parTransId="{50F7ADCD-419E-4C4A-A868-FF3E9D82081F}" sibTransId="{E58754E6-39F1-41C2-A69A-7DC52E3C3ED7}"/>
    <dgm:cxn modelId="{E57BD046-203F-4977-8DB0-990FCB0DCF44}" srcId="{B557D114-65E6-44DD-9A2C-5351513A8913}" destId="{EF7E4A2C-DD38-4F75-AC3F-F1D7A91CFDF2}" srcOrd="0" destOrd="0" parTransId="{457208C4-B836-4C26-8280-2D16F92CFADC}" sibTransId="{D26C2D7B-F781-4873-B195-CC2177F3A2AA}"/>
    <dgm:cxn modelId="{4D7360AB-4707-46F1-9672-9188DB93D99F}" srcId="{FBA9DB8F-DC6B-4159-B088-8D5F106090E3}" destId="{9471B164-E8ED-4E9A-97C2-2157D162332E}" srcOrd="1" destOrd="0" parTransId="{CBB26D7A-A027-40C7-8FD3-CF801493E7EE}" sibTransId="{51686723-F42C-4690-8C79-B51486B6E948}"/>
    <dgm:cxn modelId="{A0E28D63-A30A-8A4D-A50D-5F8A04157C0E}" type="presParOf" srcId="{4C598F11-2503-4A33-8FBC-A614193F62B5}" destId="{9F26540F-01D4-40A8-B75A-1B594EE2BB73}" srcOrd="0" destOrd="0" presId="urn:microsoft.com/office/officeart/2005/8/layout/hierarchy2"/>
    <dgm:cxn modelId="{3CD18A92-E701-1E49-BD8C-2BA6213DCDAE}" type="presParOf" srcId="{9F26540F-01D4-40A8-B75A-1B594EE2BB73}" destId="{2EFB0F24-2EA6-4D2B-9842-288542C21914}" srcOrd="0" destOrd="0" presId="urn:microsoft.com/office/officeart/2005/8/layout/hierarchy2"/>
    <dgm:cxn modelId="{68919581-BBF0-6C44-8113-9689F440B9C8}" type="presParOf" srcId="{9F26540F-01D4-40A8-B75A-1B594EE2BB73}" destId="{639D4071-845A-477C-B44E-2BA4FD80469D}" srcOrd="1" destOrd="0" presId="urn:microsoft.com/office/officeart/2005/8/layout/hierarchy2"/>
    <dgm:cxn modelId="{5C16EEDC-2299-5646-AE34-0EF34DC599F9}" type="presParOf" srcId="{639D4071-845A-477C-B44E-2BA4FD80469D}" destId="{C866B83F-C162-4C78-A192-9DBB8783C46F}" srcOrd="0" destOrd="0" presId="urn:microsoft.com/office/officeart/2005/8/layout/hierarchy2"/>
    <dgm:cxn modelId="{495360CB-5AB6-6D44-85DD-EAC86ACA54C5}" type="presParOf" srcId="{C866B83F-C162-4C78-A192-9DBB8783C46F}" destId="{605B4315-3714-4F2C-A2E8-5EC4188763FF}" srcOrd="0" destOrd="0" presId="urn:microsoft.com/office/officeart/2005/8/layout/hierarchy2"/>
    <dgm:cxn modelId="{ADF32164-D57C-4949-8589-35952E192D88}" type="presParOf" srcId="{639D4071-845A-477C-B44E-2BA4FD80469D}" destId="{541FEC73-790E-4492-BB53-3D9A56ABA8FE}" srcOrd="1" destOrd="0" presId="urn:microsoft.com/office/officeart/2005/8/layout/hierarchy2"/>
    <dgm:cxn modelId="{70E61A8D-062F-2746-BD88-B1E4D7291C89}" type="presParOf" srcId="{541FEC73-790E-4492-BB53-3D9A56ABA8FE}" destId="{2C0BD03F-5B1C-45FC-8C39-CEA04298900A}" srcOrd="0" destOrd="0" presId="urn:microsoft.com/office/officeart/2005/8/layout/hierarchy2"/>
    <dgm:cxn modelId="{EC57BDD9-DFD2-A347-84A6-B361C990116B}" type="presParOf" srcId="{541FEC73-790E-4492-BB53-3D9A56ABA8FE}" destId="{3718E315-C8F3-4666-B098-DB186B63688A}" srcOrd="1" destOrd="0" presId="urn:microsoft.com/office/officeart/2005/8/layout/hierarchy2"/>
    <dgm:cxn modelId="{42B245B8-F3F2-A544-9E4A-A08E6C7C7486}" type="presParOf" srcId="{3718E315-C8F3-4666-B098-DB186B63688A}" destId="{CD1AEC00-D5E2-4EC9-813A-990A9BDC6F25}" srcOrd="0" destOrd="0" presId="urn:microsoft.com/office/officeart/2005/8/layout/hierarchy2"/>
    <dgm:cxn modelId="{FEA9E584-4A44-DF42-93BA-91EC79ECE15D}" type="presParOf" srcId="{CD1AEC00-D5E2-4EC9-813A-990A9BDC6F25}" destId="{ABA1DC6B-4A1F-4654-BFBD-B937AB2355F0}" srcOrd="0" destOrd="0" presId="urn:microsoft.com/office/officeart/2005/8/layout/hierarchy2"/>
    <dgm:cxn modelId="{93038ECB-6F9E-784D-A489-ED720A152D2D}" type="presParOf" srcId="{3718E315-C8F3-4666-B098-DB186B63688A}" destId="{6E05AA61-DB2A-4900-8B5D-65B3B82DC462}" srcOrd="1" destOrd="0" presId="urn:microsoft.com/office/officeart/2005/8/layout/hierarchy2"/>
    <dgm:cxn modelId="{AD38DA50-2BEE-844D-AC2D-76B06DD27251}" type="presParOf" srcId="{6E05AA61-DB2A-4900-8B5D-65B3B82DC462}" destId="{14AF4A8F-13AA-4C20-8DA2-938D69269765}" srcOrd="0" destOrd="0" presId="urn:microsoft.com/office/officeart/2005/8/layout/hierarchy2"/>
    <dgm:cxn modelId="{4641088C-75AB-824A-AF53-E92F35B9B20C}" type="presParOf" srcId="{6E05AA61-DB2A-4900-8B5D-65B3B82DC462}" destId="{864E3324-C199-4537-848D-765EE055CF22}" srcOrd="1" destOrd="0" presId="urn:microsoft.com/office/officeart/2005/8/layout/hierarchy2"/>
    <dgm:cxn modelId="{6571DE2D-7BF7-3D41-94FB-5D27BA7EA423}" type="presParOf" srcId="{3718E315-C8F3-4666-B098-DB186B63688A}" destId="{1CDE62F3-2195-471E-8E25-4A89720DF0CE}" srcOrd="2" destOrd="0" presId="urn:microsoft.com/office/officeart/2005/8/layout/hierarchy2"/>
    <dgm:cxn modelId="{F3512DCB-5372-304F-9C11-7DB8EE653BBF}" type="presParOf" srcId="{1CDE62F3-2195-471E-8E25-4A89720DF0CE}" destId="{9D120315-51B2-4321-84FE-7BABE7F39D2E}" srcOrd="0" destOrd="0" presId="urn:microsoft.com/office/officeart/2005/8/layout/hierarchy2"/>
    <dgm:cxn modelId="{5C01B825-90D7-E84D-9EC1-922CB4D3BB42}" type="presParOf" srcId="{3718E315-C8F3-4666-B098-DB186B63688A}" destId="{975A5CCD-19CD-4B70-9A89-D18C1416126A}" srcOrd="3" destOrd="0" presId="urn:microsoft.com/office/officeart/2005/8/layout/hierarchy2"/>
    <dgm:cxn modelId="{8CFC060A-3ECB-B141-B605-5C1C987A7161}" type="presParOf" srcId="{975A5CCD-19CD-4B70-9A89-D18C1416126A}" destId="{66957207-6299-4036-B731-0E293B3D1F57}" srcOrd="0" destOrd="0" presId="urn:microsoft.com/office/officeart/2005/8/layout/hierarchy2"/>
    <dgm:cxn modelId="{98D6D25F-A9C5-4243-8D51-2BCBBB0F284E}" type="presParOf" srcId="{975A5CCD-19CD-4B70-9A89-D18C1416126A}" destId="{2DCA76C0-EB44-4D37-BF1D-348B08E10438}"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s-MX" sz="1600" b="1" dirty="0" smtClean="0">
              <a:solidFill>
                <a:schemeClr val="bg1"/>
              </a:solidFill>
              <a:latin typeface="+mn-lt"/>
              <a:ea typeface="Soberana Sans" charset="0"/>
              <a:cs typeface="Soberana Sans" charset="0"/>
            </a:rPr>
            <a:t>Difusión</a:t>
          </a:r>
        </a:p>
        <a:p>
          <a:r>
            <a:rPr lang="es-MX" sz="1600" b="1" dirty="0" smtClean="0">
              <a:solidFill>
                <a:schemeClr val="bg1"/>
              </a:solidFill>
              <a:latin typeface="+mn-lt"/>
              <a:ea typeface="Soberana Sans" charset="0"/>
              <a:cs typeface="Soberana Sans" charset="0"/>
            </a:rPr>
            <a:t>10 a 17</a:t>
          </a:r>
          <a:endParaRPr lang="es-MX" sz="16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pPr algn="ctr"/>
          <a:r>
            <a:rPr lang="es-ES" sz="1600" dirty="0" smtClean="0">
              <a:solidFill>
                <a:schemeClr val="bg1"/>
              </a:solidFill>
              <a:latin typeface="+mn-lt"/>
              <a:ea typeface="Soberana Sans" charset="0"/>
              <a:cs typeface="Soberana Sans" charset="0"/>
            </a:rPr>
            <a:t>Identificar el tipo de información (relacionada con los programas) que se les proporciona a los beneficiarios, así como los medios y estrategias existentes.</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B2A9239E-8465-4A36-8106-D07D3362638D}">
      <dgm:prSet phldrT="[Texto]"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s-MX" sz="1600" b="1" dirty="0" smtClean="0">
              <a:solidFill>
                <a:schemeClr val="bg1"/>
              </a:solidFill>
              <a:latin typeface="+mn-lt"/>
              <a:ea typeface="Soberana Sans" charset="0"/>
              <a:cs typeface="Soberana Sans" charset="0"/>
            </a:rPr>
            <a:t>Se promueve la Contraloría Social en la Vigilancia de los programas.</a:t>
          </a:r>
          <a:endParaRPr lang="es-MX" sz="1600" b="1" dirty="0">
            <a:solidFill>
              <a:srgbClr val="FF0000"/>
            </a:solidFill>
            <a:latin typeface="+mn-lt"/>
            <a:ea typeface="Soberana Sans" charset="0"/>
            <a:cs typeface="Soberana Sans" charset="0"/>
          </a:endParaRPr>
        </a:p>
      </dgm:t>
    </dgm:pt>
    <dgm:pt modelId="{50F7ADCD-419E-4C4A-A868-FF3E9D82081F}" type="parTrans" cxnId="{8F79B616-AF42-4597-918F-D8634D9B2BD1}">
      <dgm:prSet custT="1"/>
      <dgm:spPr>
        <a:ln>
          <a:solidFill>
            <a:schemeClr val="accent1">
              <a:lumMod val="50000"/>
            </a:schemeClr>
          </a:solidFill>
        </a:ln>
      </dgm:spPr>
      <dgm:t>
        <a:bodyPr/>
        <a:lstStyle/>
        <a:p>
          <a:endParaRPr lang="es-MX" sz="700">
            <a:latin typeface="+mn-lt"/>
          </a:endParaRPr>
        </a:p>
      </dgm:t>
    </dgm:pt>
    <dgm:pt modelId="{E58754E6-39F1-41C2-A69A-7DC52E3C3ED7}" type="sibTrans" cxnId="{8F79B616-AF42-4597-918F-D8634D9B2BD1}">
      <dgm:prSet/>
      <dgm:spPr/>
      <dgm:t>
        <a:bodyPr/>
        <a:lstStyle/>
        <a:p>
          <a:endParaRPr lang="es-MX" sz="2400">
            <a:latin typeface="+mn-lt"/>
          </a:endParaRPr>
        </a:p>
      </dgm:t>
    </dgm:pt>
    <dgm:pt modelId="{A0EE6B2F-67BC-473D-82C9-3B2200BD856B}">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s-MX" sz="1600" b="1" dirty="0" smtClean="0">
              <a:solidFill>
                <a:schemeClr val="bg1"/>
              </a:solidFill>
              <a:latin typeface="+mn-lt"/>
              <a:ea typeface="Soberana Sans" charset="0"/>
              <a:cs typeface="Soberana Sans" charset="0"/>
            </a:rPr>
            <a:t>Información de los programas que se le proporcionan a la ciudadanía.</a:t>
          </a:r>
        </a:p>
      </dgm:t>
    </dgm:pt>
    <dgm:pt modelId="{0259C755-B552-49AD-89FC-55D66C495D9B}" type="parTrans" cxnId="{3C213A0E-2370-4356-89AB-D9A729ADE927}">
      <dgm:prSet/>
      <dgm:spPr>
        <a:ln>
          <a:solidFill>
            <a:schemeClr val="accent1">
              <a:lumMod val="50000"/>
            </a:schemeClr>
          </a:solidFill>
        </a:ln>
      </dgm:spPr>
      <dgm:t>
        <a:bodyPr/>
        <a:lstStyle/>
        <a:p>
          <a:endParaRPr lang="es-MX">
            <a:latin typeface="+mn-lt"/>
          </a:endParaRPr>
        </a:p>
      </dgm:t>
    </dgm:pt>
    <dgm:pt modelId="{6516EAB8-48DD-4737-9AC5-24421484C88C}" type="sibTrans" cxnId="{3C213A0E-2370-4356-89AB-D9A729ADE927}">
      <dgm:prSet/>
      <dgm:spPr/>
      <dgm:t>
        <a:bodyPr/>
        <a:lstStyle/>
        <a:p>
          <a:endParaRPr lang="es-MX">
            <a:latin typeface="+mn-lt"/>
          </a:endParaRPr>
        </a:p>
      </dgm:t>
    </dgm:pt>
    <dgm:pt modelId="{F4640124-9B7B-4702-A605-F060794BE146}">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s-MX" sz="1500" b="1" dirty="0" smtClean="0">
              <a:solidFill>
                <a:schemeClr val="bg1"/>
              </a:solidFill>
              <a:latin typeface="+mn-lt"/>
              <a:ea typeface="Soberana Sans" charset="0"/>
              <a:cs typeface="Soberana Sans" charset="0"/>
            </a:rPr>
            <a:t>Requisitos para ser beneficiado; derechos y obligaciones</a:t>
          </a:r>
          <a:r>
            <a:rPr lang="es-MX" sz="1500" b="1" baseline="0" dirty="0" smtClean="0">
              <a:solidFill>
                <a:schemeClr val="bg1"/>
              </a:solidFill>
              <a:latin typeface="+mn-lt"/>
              <a:ea typeface="Soberana Sans" charset="0"/>
              <a:cs typeface="Soberana Sans" charset="0"/>
            </a:rPr>
            <a:t> </a:t>
          </a:r>
          <a:r>
            <a:rPr lang="es-MX" sz="1500" b="1" dirty="0" smtClean="0">
              <a:solidFill>
                <a:schemeClr val="bg1"/>
              </a:solidFill>
              <a:latin typeface="+mn-lt"/>
              <a:ea typeface="Soberana Sans" charset="0"/>
              <a:cs typeface="Soberana Sans" charset="0"/>
            </a:rPr>
            <a:t>de los beneficiarios; montos de los apoyos; fechas y plazos, quejas y denuncias.</a:t>
          </a:r>
        </a:p>
      </dgm:t>
    </dgm:pt>
    <dgm:pt modelId="{DC5DBFCD-E17E-4FDC-A6C3-95ECB7522AB3}" type="parTrans" cxnId="{59E12F46-F964-42AB-A494-D48C3921C170}">
      <dgm:prSet/>
      <dgm:spPr>
        <a:ln>
          <a:solidFill>
            <a:schemeClr val="accent1">
              <a:lumMod val="50000"/>
            </a:schemeClr>
          </a:solidFill>
        </a:ln>
      </dgm:spPr>
      <dgm:t>
        <a:bodyPr/>
        <a:lstStyle/>
        <a:p>
          <a:endParaRPr lang="es-MX">
            <a:latin typeface="+mn-lt"/>
          </a:endParaRPr>
        </a:p>
      </dgm:t>
    </dgm:pt>
    <dgm:pt modelId="{465C5147-27B9-4D26-8D40-F66710CACD2E}" type="sibTrans" cxnId="{59E12F46-F964-42AB-A494-D48C3921C170}">
      <dgm:prSet/>
      <dgm:spPr/>
      <dgm:t>
        <a:bodyPr/>
        <a:lstStyle/>
        <a:p>
          <a:endParaRPr lang="es-MX">
            <a:latin typeface="+mn-lt"/>
          </a:endParaRPr>
        </a:p>
      </dgm:t>
    </dgm:pt>
    <dgm:pt modelId="{85E774E1-B755-46CD-8191-336141455024}">
      <dgm:prSet custT="1"/>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s-MX" sz="1600" b="1" dirty="0" smtClean="0">
              <a:solidFill>
                <a:schemeClr val="bg1"/>
              </a:solidFill>
              <a:latin typeface="+mn-lt"/>
              <a:ea typeface="Soberana Sans" charset="0"/>
              <a:cs typeface="Soberana Sans" charset="0"/>
            </a:rPr>
            <a:t>Se reconocen y difunden las acciones de Contraloría Social.</a:t>
          </a:r>
          <a:endParaRPr lang="es-MX" sz="1600" b="1" dirty="0">
            <a:solidFill>
              <a:schemeClr val="bg1"/>
            </a:solidFill>
            <a:latin typeface="+mn-lt"/>
            <a:ea typeface="Soberana Sans" charset="0"/>
            <a:cs typeface="Soberana Sans" charset="0"/>
          </a:endParaRPr>
        </a:p>
      </dgm:t>
    </dgm:pt>
    <dgm:pt modelId="{A8D7B7C8-3474-4720-BECB-75C333B8064A}" type="parTrans" cxnId="{06A2C953-C7B7-4E4E-805F-52D8D2F539B4}">
      <dgm:prSet/>
      <dgm:spPr>
        <a:ln>
          <a:solidFill>
            <a:schemeClr val="accent1">
              <a:lumMod val="50000"/>
            </a:schemeClr>
          </a:solidFill>
        </a:ln>
      </dgm:spPr>
      <dgm:t>
        <a:bodyPr/>
        <a:lstStyle/>
        <a:p>
          <a:endParaRPr lang="es-MX">
            <a:latin typeface="+mn-lt"/>
          </a:endParaRPr>
        </a:p>
      </dgm:t>
    </dgm:pt>
    <dgm:pt modelId="{5FA99DC4-1C93-46A9-99DB-EDA0A1C13077}" type="sibTrans" cxnId="{06A2C953-C7B7-4E4E-805F-52D8D2F539B4}">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61054" custScaleY="416706">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CD1AEC00-D5E2-4EC9-813A-990A9BDC6F25}" type="pres">
      <dgm:prSet presAssocID="{50F7ADCD-419E-4C4A-A868-FF3E9D82081F}" presName="conn2-1" presStyleLbl="parChTrans1D3" presStyleIdx="0" presStyleCnt="3"/>
      <dgm:spPr/>
      <dgm:t>
        <a:bodyPr/>
        <a:lstStyle/>
        <a:p>
          <a:endParaRPr lang="es-MX"/>
        </a:p>
      </dgm:t>
    </dgm:pt>
    <dgm:pt modelId="{ABA1DC6B-4A1F-4654-BFBD-B937AB2355F0}" type="pres">
      <dgm:prSet presAssocID="{50F7ADCD-419E-4C4A-A868-FF3E9D82081F}" presName="connTx" presStyleLbl="parChTrans1D3" presStyleIdx="0" presStyleCnt="3"/>
      <dgm:spPr/>
      <dgm:t>
        <a:bodyPr/>
        <a:lstStyle/>
        <a:p>
          <a:endParaRPr lang="es-MX"/>
        </a:p>
      </dgm:t>
    </dgm:pt>
    <dgm:pt modelId="{6E05AA61-DB2A-4900-8B5D-65B3B82DC462}" type="pres">
      <dgm:prSet presAssocID="{B2A9239E-8465-4A36-8106-D07D3362638D}" presName="root2" presStyleCnt="0"/>
      <dgm:spPr/>
      <dgm:t>
        <a:bodyPr/>
        <a:lstStyle/>
        <a:p>
          <a:endParaRPr lang="es-MX"/>
        </a:p>
      </dgm:t>
    </dgm:pt>
    <dgm:pt modelId="{14AF4A8F-13AA-4C20-8DA2-938D69269765}" type="pres">
      <dgm:prSet presAssocID="{B2A9239E-8465-4A36-8106-D07D3362638D}" presName="LevelTwoTextNode" presStyleLbl="node3" presStyleIdx="0" presStyleCnt="3" custScaleX="212272">
        <dgm:presLayoutVars>
          <dgm:chPref val="3"/>
        </dgm:presLayoutVars>
      </dgm:prSet>
      <dgm:spPr/>
      <dgm:t>
        <a:bodyPr/>
        <a:lstStyle/>
        <a:p>
          <a:endParaRPr lang="es-MX"/>
        </a:p>
      </dgm:t>
    </dgm:pt>
    <dgm:pt modelId="{864E3324-C199-4537-848D-765EE055CF22}" type="pres">
      <dgm:prSet presAssocID="{B2A9239E-8465-4A36-8106-D07D3362638D}" presName="level3hierChild" presStyleCnt="0"/>
      <dgm:spPr/>
      <dgm:t>
        <a:bodyPr/>
        <a:lstStyle/>
        <a:p>
          <a:endParaRPr lang="es-MX"/>
        </a:p>
      </dgm:t>
    </dgm:pt>
    <dgm:pt modelId="{81E9FB16-7BC6-438F-A22E-D49E795E0CF4}" type="pres">
      <dgm:prSet presAssocID="{0259C755-B552-49AD-89FC-55D66C495D9B}" presName="conn2-1" presStyleLbl="parChTrans1D3" presStyleIdx="1" presStyleCnt="3"/>
      <dgm:spPr/>
      <dgm:t>
        <a:bodyPr/>
        <a:lstStyle/>
        <a:p>
          <a:endParaRPr lang="es-MX"/>
        </a:p>
      </dgm:t>
    </dgm:pt>
    <dgm:pt modelId="{ECEEEB1A-6986-4E9A-8B4C-CD08418F1894}" type="pres">
      <dgm:prSet presAssocID="{0259C755-B552-49AD-89FC-55D66C495D9B}" presName="connTx" presStyleLbl="parChTrans1D3" presStyleIdx="1" presStyleCnt="3"/>
      <dgm:spPr/>
      <dgm:t>
        <a:bodyPr/>
        <a:lstStyle/>
        <a:p>
          <a:endParaRPr lang="es-MX"/>
        </a:p>
      </dgm:t>
    </dgm:pt>
    <dgm:pt modelId="{FDE70848-DC76-465D-8122-5868376CCE34}" type="pres">
      <dgm:prSet presAssocID="{A0EE6B2F-67BC-473D-82C9-3B2200BD856B}" presName="root2" presStyleCnt="0"/>
      <dgm:spPr/>
    </dgm:pt>
    <dgm:pt modelId="{A7707803-A07B-442F-AFE4-64A154A8F0C1}" type="pres">
      <dgm:prSet presAssocID="{A0EE6B2F-67BC-473D-82C9-3B2200BD856B}" presName="LevelTwoTextNode" presStyleLbl="node3" presStyleIdx="1" presStyleCnt="3" custScaleX="214295">
        <dgm:presLayoutVars>
          <dgm:chPref val="3"/>
        </dgm:presLayoutVars>
      </dgm:prSet>
      <dgm:spPr/>
      <dgm:t>
        <a:bodyPr/>
        <a:lstStyle/>
        <a:p>
          <a:endParaRPr lang="es-MX"/>
        </a:p>
      </dgm:t>
    </dgm:pt>
    <dgm:pt modelId="{CC1A2E25-20D7-4B21-A0E7-917ED4F8F04E}" type="pres">
      <dgm:prSet presAssocID="{A0EE6B2F-67BC-473D-82C9-3B2200BD856B}" presName="level3hierChild" presStyleCnt="0"/>
      <dgm:spPr/>
    </dgm:pt>
    <dgm:pt modelId="{3B56D9BF-10FF-4862-9249-7538CB734E5A}" type="pres">
      <dgm:prSet presAssocID="{DC5DBFCD-E17E-4FDC-A6C3-95ECB7522AB3}" presName="conn2-1" presStyleLbl="parChTrans1D4" presStyleIdx="0" presStyleCnt="1"/>
      <dgm:spPr/>
      <dgm:t>
        <a:bodyPr/>
        <a:lstStyle/>
        <a:p>
          <a:endParaRPr lang="es-MX"/>
        </a:p>
      </dgm:t>
    </dgm:pt>
    <dgm:pt modelId="{ECE8D111-5918-43BC-B6F5-38F7AC1DBF29}" type="pres">
      <dgm:prSet presAssocID="{DC5DBFCD-E17E-4FDC-A6C3-95ECB7522AB3}" presName="connTx" presStyleLbl="parChTrans1D4" presStyleIdx="0" presStyleCnt="1"/>
      <dgm:spPr/>
      <dgm:t>
        <a:bodyPr/>
        <a:lstStyle/>
        <a:p>
          <a:endParaRPr lang="es-MX"/>
        </a:p>
      </dgm:t>
    </dgm:pt>
    <dgm:pt modelId="{5016EDDD-9636-4B33-883C-410855D7B73F}" type="pres">
      <dgm:prSet presAssocID="{F4640124-9B7B-4702-A605-F060794BE146}" presName="root2" presStyleCnt="0"/>
      <dgm:spPr/>
    </dgm:pt>
    <dgm:pt modelId="{726EAA1B-471B-4AD1-9CF9-E8871D3EFBD8}" type="pres">
      <dgm:prSet presAssocID="{F4640124-9B7B-4702-A605-F060794BE146}" presName="LevelTwoTextNode" presStyleLbl="node4" presStyleIdx="0" presStyleCnt="1" custScaleY="333273">
        <dgm:presLayoutVars>
          <dgm:chPref val="3"/>
        </dgm:presLayoutVars>
      </dgm:prSet>
      <dgm:spPr/>
      <dgm:t>
        <a:bodyPr/>
        <a:lstStyle/>
        <a:p>
          <a:endParaRPr lang="es-MX"/>
        </a:p>
      </dgm:t>
    </dgm:pt>
    <dgm:pt modelId="{1A87CA6F-05C7-44A8-9954-7111DF95F046}" type="pres">
      <dgm:prSet presAssocID="{F4640124-9B7B-4702-A605-F060794BE146}" presName="level3hierChild" presStyleCnt="0"/>
      <dgm:spPr/>
    </dgm:pt>
    <dgm:pt modelId="{9E605367-5D9B-4E42-8594-4AB9925B2E74}" type="pres">
      <dgm:prSet presAssocID="{A8D7B7C8-3474-4720-BECB-75C333B8064A}" presName="conn2-1" presStyleLbl="parChTrans1D3" presStyleIdx="2" presStyleCnt="3"/>
      <dgm:spPr/>
      <dgm:t>
        <a:bodyPr/>
        <a:lstStyle/>
        <a:p>
          <a:endParaRPr lang="es-MX"/>
        </a:p>
      </dgm:t>
    </dgm:pt>
    <dgm:pt modelId="{3D210DA3-7B6A-4D93-B38A-BE54708CE183}" type="pres">
      <dgm:prSet presAssocID="{A8D7B7C8-3474-4720-BECB-75C333B8064A}" presName="connTx" presStyleLbl="parChTrans1D3" presStyleIdx="2" presStyleCnt="3"/>
      <dgm:spPr/>
      <dgm:t>
        <a:bodyPr/>
        <a:lstStyle/>
        <a:p>
          <a:endParaRPr lang="es-MX"/>
        </a:p>
      </dgm:t>
    </dgm:pt>
    <dgm:pt modelId="{655C2B5C-2718-4A01-AA10-C3FF224F0B31}" type="pres">
      <dgm:prSet presAssocID="{85E774E1-B755-46CD-8191-336141455024}" presName="root2" presStyleCnt="0"/>
      <dgm:spPr/>
    </dgm:pt>
    <dgm:pt modelId="{402AA090-4C32-4C61-AD25-DA9CC71D29D8}" type="pres">
      <dgm:prSet presAssocID="{85E774E1-B755-46CD-8191-336141455024}" presName="LevelTwoTextNode" presStyleLbl="node3" presStyleIdx="2" presStyleCnt="3" custScaleX="217249">
        <dgm:presLayoutVars>
          <dgm:chPref val="3"/>
        </dgm:presLayoutVars>
      </dgm:prSet>
      <dgm:spPr/>
      <dgm:t>
        <a:bodyPr/>
        <a:lstStyle/>
        <a:p>
          <a:endParaRPr lang="es-MX"/>
        </a:p>
      </dgm:t>
    </dgm:pt>
    <dgm:pt modelId="{4349A1F2-52C5-41E0-90A7-364FD6A24346}" type="pres">
      <dgm:prSet presAssocID="{85E774E1-B755-46CD-8191-336141455024}" presName="level3hierChild" presStyleCnt="0"/>
      <dgm:spPr/>
    </dgm:pt>
  </dgm:ptLst>
  <dgm:cxnLst>
    <dgm:cxn modelId="{27B119FA-E41F-8C46-82DA-33737BDECD97}" type="presOf" srcId="{540B2D98-D438-4592-B8C4-36E09E78B6D9}" destId="{605B4315-3714-4F2C-A2E8-5EC4188763FF}" srcOrd="1" destOrd="0" presId="urn:microsoft.com/office/officeart/2005/8/layout/hierarchy2"/>
    <dgm:cxn modelId="{EE560398-4378-B44C-A9B4-EAB6CF7A2D50}" type="presOf" srcId="{A8D7B7C8-3474-4720-BECB-75C333B8064A}" destId="{3D210DA3-7B6A-4D93-B38A-BE54708CE183}" srcOrd="1" destOrd="0" presId="urn:microsoft.com/office/officeart/2005/8/layout/hierarchy2"/>
    <dgm:cxn modelId="{57DE9328-9254-E148-BAC9-26F9EC06CC66}" type="presOf" srcId="{A8D7B7C8-3474-4720-BECB-75C333B8064A}" destId="{9E605367-5D9B-4E42-8594-4AB9925B2E74}" srcOrd="0" destOrd="0" presId="urn:microsoft.com/office/officeart/2005/8/layout/hierarchy2"/>
    <dgm:cxn modelId="{3E6C435B-1201-1B45-AABF-3D0F0373CA45}" type="presOf" srcId="{540B2D98-D438-4592-B8C4-36E09E78B6D9}" destId="{C866B83F-C162-4C78-A192-9DBB8783C46F}" srcOrd="0" destOrd="0" presId="urn:microsoft.com/office/officeart/2005/8/layout/hierarchy2"/>
    <dgm:cxn modelId="{9A3427B1-1F4B-654F-A7C6-D170DE5245E2}" type="presOf" srcId="{0259C755-B552-49AD-89FC-55D66C495D9B}" destId="{81E9FB16-7BC6-438F-A22E-D49E795E0CF4}" srcOrd="0" destOrd="0" presId="urn:microsoft.com/office/officeart/2005/8/layout/hierarchy2"/>
    <dgm:cxn modelId="{6D30D1F8-2AA0-9943-9506-1F6AAA73C853}" type="presOf" srcId="{DC5DBFCD-E17E-4FDC-A6C3-95ECB7522AB3}" destId="{3B56D9BF-10FF-4862-9249-7538CB734E5A}" srcOrd="0" destOrd="0" presId="urn:microsoft.com/office/officeart/2005/8/layout/hierarchy2"/>
    <dgm:cxn modelId="{C33B0562-C8E0-0A48-A85A-31AC94603A70}" type="presOf" srcId="{50F7ADCD-419E-4C4A-A868-FF3E9D82081F}" destId="{CD1AEC00-D5E2-4EC9-813A-990A9BDC6F25}" srcOrd="0"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EA4F22E3-7560-3649-B038-5DA3E33969D3}" type="presOf" srcId="{B2A9239E-8465-4A36-8106-D07D3362638D}" destId="{14AF4A8F-13AA-4C20-8DA2-938D69269765}" srcOrd="0" destOrd="0" presId="urn:microsoft.com/office/officeart/2005/8/layout/hierarchy2"/>
    <dgm:cxn modelId="{5AAD88E0-0742-7F43-8812-B1DE637427EE}" type="presOf" srcId="{85E774E1-B755-46CD-8191-336141455024}" destId="{402AA090-4C32-4C61-AD25-DA9CC71D29D8}" srcOrd="0" destOrd="0" presId="urn:microsoft.com/office/officeart/2005/8/layout/hierarchy2"/>
    <dgm:cxn modelId="{D94F8D1D-3C1B-A74B-93E6-DE52D827CDA2}" type="presOf" srcId="{FBA9DB8F-DC6B-4159-B088-8D5F106090E3}" destId="{2C0BD03F-5B1C-45FC-8C39-CEA04298900A}" srcOrd="0" destOrd="0" presId="urn:microsoft.com/office/officeart/2005/8/layout/hierarchy2"/>
    <dgm:cxn modelId="{FCC0A02A-D66C-5A4E-BBD1-3A3DD6EC2782}" type="presOf" srcId="{B557D114-65E6-44DD-9A2C-5351513A8913}" destId="{4C598F11-2503-4A33-8FBC-A614193F62B5}" srcOrd="0" destOrd="0" presId="urn:microsoft.com/office/officeart/2005/8/layout/hierarchy2"/>
    <dgm:cxn modelId="{8F79B616-AF42-4597-918F-D8634D9B2BD1}" srcId="{FBA9DB8F-DC6B-4159-B088-8D5F106090E3}" destId="{B2A9239E-8465-4A36-8106-D07D3362638D}" srcOrd="0" destOrd="0" parTransId="{50F7ADCD-419E-4C4A-A868-FF3E9D82081F}" sibTransId="{E58754E6-39F1-41C2-A69A-7DC52E3C3ED7}"/>
    <dgm:cxn modelId="{C3212A23-83E5-8249-8202-8438AD6832E7}" type="presOf" srcId="{F4640124-9B7B-4702-A605-F060794BE146}" destId="{726EAA1B-471B-4AD1-9CF9-E8871D3EFBD8}" srcOrd="0" destOrd="0" presId="urn:microsoft.com/office/officeart/2005/8/layout/hierarchy2"/>
    <dgm:cxn modelId="{06A2C953-C7B7-4E4E-805F-52D8D2F539B4}" srcId="{FBA9DB8F-DC6B-4159-B088-8D5F106090E3}" destId="{85E774E1-B755-46CD-8191-336141455024}" srcOrd="2" destOrd="0" parTransId="{A8D7B7C8-3474-4720-BECB-75C333B8064A}" sibTransId="{5FA99DC4-1C93-46A9-99DB-EDA0A1C13077}"/>
    <dgm:cxn modelId="{59E12F46-F964-42AB-A494-D48C3921C170}" srcId="{A0EE6B2F-67BC-473D-82C9-3B2200BD856B}" destId="{F4640124-9B7B-4702-A605-F060794BE146}" srcOrd="0" destOrd="0" parTransId="{DC5DBFCD-E17E-4FDC-A6C3-95ECB7522AB3}" sibTransId="{465C5147-27B9-4D26-8D40-F66710CACD2E}"/>
    <dgm:cxn modelId="{5AF4CBD2-34E5-C04E-830A-9A8CD6253B32}" type="presOf" srcId="{A0EE6B2F-67BC-473D-82C9-3B2200BD856B}" destId="{A7707803-A07B-442F-AFE4-64A154A8F0C1}" srcOrd="0" destOrd="0" presId="urn:microsoft.com/office/officeart/2005/8/layout/hierarchy2"/>
    <dgm:cxn modelId="{3C213A0E-2370-4356-89AB-D9A729ADE927}" srcId="{FBA9DB8F-DC6B-4159-B088-8D5F106090E3}" destId="{A0EE6B2F-67BC-473D-82C9-3B2200BD856B}" srcOrd="1" destOrd="0" parTransId="{0259C755-B552-49AD-89FC-55D66C495D9B}" sibTransId="{6516EAB8-48DD-4737-9AC5-24421484C88C}"/>
    <dgm:cxn modelId="{C5A17670-456C-404F-8D82-4A90ADF590CA}" srcId="{EF7E4A2C-DD38-4F75-AC3F-F1D7A91CFDF2}" destId="{FBA9DB8F-DC6B-4159-B088-8D5F106090E3}" srcOrd="0" destOrd="0" parTransId="{540B2D98-D438-4592-B8C4-36E09E78B6D9}" sibTransId="{33C223B5-C689-4A5A-9B05-CDA8BB51CFEB}"/>
    <dgm:cxn modelId="{014C690E-81A1-5B4F-8406-BB8C48C43B3D}" type="presOf" srcId="{DC5DBFCD-E17E-4FDC-A6C3-95ECB7522AB3}" destId="{ECE8D111-5918-43BC-B6F5-38F7AC1DBF29}" srcOrd="1" destOrd="0" presId="urn:microsoft.com/office/officeart/2005/8/layout/hierarchy2"/>
    <dgm:cxn modelId="{ED982F5F-A519-DF4C-BC50-FBF10B8073AA}" type="presOf" srcId="{0259C755-B552-49AD-89FC-55D66C495D9B}" destId="{ECEEEB1A-6986-4E9A-8B4C-CD08418F1894}" srcOrd="1" destOrd="0" presId="urn:microsoft.com/office/officeart/2005/8/layout/hierarchy2"/>
    <dgm:cxn modelId="{A69BDB08-6274-D04D-A15B-BA8B848C23F0}" type="presOf" srcId="{50F7ADCD-419E-4C4A-A868-FF3E9D82081F}" destId="{ABA1DC6B-4A1F-4654-BFBD-B937AB2355F0}" srcOrd="1" destOrd="0" presId="urn:microsoft.com/office/officeart/2005/8/layout/hierarchy2"/>
    <dgm:cxn modelId="{0B97DDC4-D63B-5F4B-AE1F-509DC5EF8C0F}" type="presOf" srcId="{EF7E4A2C-DD38-4F75-AC3F-F1D7A91CFDF2}" destId="{2EFB0F24-2EA6-4D2B-9842-288542C21914}" srcOrd="0" destOrd="0" presId="urn:microsoft.com/office/officeart/2005/8/layout/hierarchy2"/>
    <dgm:cxn modelId="{F8A11024-8E48-8D46-A587-3C5A0A9A242C}" type="presParOf" srcId="{4C598F11-2503-4A33-8FBC-A614193F62B5}" destId="{9F26540F-01D4-40A8-B75A-1B594EE2BB73}" srcOrd="0" destOrd="0" presId="urn:microsoft.com/office/officeart/2005/8/layout/hierarchy2"/>
    <dgm:cxn modelId="{549DB5BC-F9FB-5946-9F2B-13E534DB780D}" type="presParOf" srcId="{9F26540F-01D4-40A8-B75A-1B594EE2BB73}" destId="{2EFB0F24-2EA6-4D2B-9842-288542C21914}" srcOrd="0" destOrd="0" presId="urn:microsoft.com/office/officeart/2005/8/layout/hierarchy2"/>
    <dgm:cxn modelId="{7B789ECD-F2E4-CA4C-87F4-8CD28D350E41}" type="presParOf" srcId="{9F26540F-01D4-40A8-B75A-1B594EE2BB73}" destId="{639D4071-845A-477C-B44E-2BA4FD80469D}" srcOrd="1" destOrd="0" presId="urn:microsoft.com/office/officeart/2005/8/layout/hierarchy2"/>
    <dgm:cxn modelId="{59554031-2FEA-C341-97F4-249DF746D747}" type="presParOf" srcId="{639D4071-845A-477C-B44E-2BA4FD80469D}" destId="{C866B83F-C162-4C78-A192-9DBB8783C46F}" srcOrd="0" destOrd="0" presId="urn:microsoft.com/office/officeart/2005/8/layout/hierarchy2"/>
    <dgm:cxn modelId="{528E63A6-9CC6-5748-920D-172DA7AFADA3}" type="presParOf" srcId="{C866B83F-C162-4C78-A192-9DBB8783C46F}" destId="{605B4315-3714-4F2C-A2E8-5EC4188763FF}" srcOrd="0" destOrd="0" presId="urn:microsoft.com/office/officeart/2005/8/layout/hierarchy2"/>
    <dgm:cxn modelId="{FEE53C43-9583-EE47-BA42-496DCB250EB2}" type="presParOf" srcId="{639D4071-845A-477C-B44E-2BA4FD80469D}" destId="{541FEC73-790E-4492-BB53-3D9A56ABA8FE}" srcOrd="1" destOrd="0" presId="urn:microsoft.com/office/officeart/2005/8/layout/hierarchy2"/>
    <dgm:cxn modelId="{19BA417F-4557-1741-BCA7-EA30CA7D7603}" type="presParOf" srcId="{541FEC73-790E-4492-BB53-3D9A56ABA8FE}" destId="{2C0BD03F-5B1C-45FC-8C39-CEA04298900A}" srcOrd="0" destOrd="0" presId="urn:microsoft.com/office/officeart/2005/8/layout/hierarchy2"/>
    <dgm:cxn modelId="{1EDCBEF9-80A0-164F-84FE-6267496E48C3}" type="presParOf" srcId="{541FEC73-790E-4492-BB53-3D9A56ABA8FE}" destId="{3718E315-C8F3-4666-B098-DB186B63688A}" srcOrd="1" destOrd="0" presId="urn:microsoft.com/office/officeart/2005/8/layout/hierarchy2"/>
    <dgm:cxn modelId="{07B729C7-4C4F-714E-9675-E986A4072A52}" type="presParOf" srcId="{3718E315-C8F3-4666-B098-DB186B63688A}" destId="{CD1AEC00-D5E2-4EC9-813A-990A9BDC6F25}" srcOrd="0" destOrd="0" presId="urn:microsoft.com/office/officeart/2005/8/layout/hierarchy2"/>
    <dgm:cxn modelId="{9369184D-6621-164D-AD58-CCC1260EF0FD}" type="presParOf" srcId="{CD1AEC00-D5E2-4EC9-813A-990A9BDC6F25}" destId="{ABA1DC6B-4A1F-4654-BFBD-B937AB2355F0}" srcOrd="0" destOrd="0" presId="urn:microsoft.com/office/officeart/2005/8/layout/hierarchy2"/>
    <dgm:cxn modelId="{1456756D-EF7C-1A4B-982F-A0216A2EE3F8}" type="presParOf" srcId="{3718E315-C8F3-4666-B098-DB186B63688A}" destId="{6E05AA61-DB2A-4900-8B5D-65B3B82DC462}" srcOrd="1" destOrd="0" presId="urn:microsoft.com/office/officeart/2005/8/layout/hierarchy2"/>
    <dgm:cxn modelId="{E26CBBDE-3CF2-3F4D-B6B5-B7201A34C1FC}" type="presParOf" srcId="{6E05AA61-DB2A-4900-8B5D-65B3B82DC462}" destId="{14AF4A8F-13AA-4C20-8DA2-938D69269765}" srcOrd="0" destOrd="0" presId="urn:microsoft.com/office/officeart/2005/8/layout/hierarchy2"/>
    <dgm:cxn modelId="{1078C2A8-B015-8A42-A924-6BAD9DB87067}" type="presParOf" srcId="{6E05AA61-DB2A-4900-8B5D-65B3B82DC462}" destId="{864E3324-C199-4537-848D-765EE055CF22}" srcOrd="1" destOrd="0" presId="urn:microsoft.com/office/officeart/2005/8/layout/hierarchy2"/>
    <dgm:cxn modelId="{DC9D4447-2BC0-B341-BC48-33A167AC5DFE}" type="presParOf" srcId="{3718E315-C8F3-4666-B098-DB186B63688A}" destId="{81E9FB16-7BC6-438F-A22E-D49E795E0CF4}" srcOrd="2" destOrd="0" presId="urn:microsoft.com/office/officeart/2005/8/layout/hierarchy2"/>
    <dgm:cxn modelId="{5CBE3E33-BDC0-DE4B-BD1C-96883F11CD50}" type="presParOf" srcId="{81E9FB16-7BC6-438F-A22E-D49E795E0CF4}" destId="{ECEEEB1A-6986-4E9A-8B4C-CD08418F1894}" srcOrd="0" destOrd="0" presId="urn:microsoft.com/office/officeart/2005/8/layout/hierarchy2"/>
    <dgm:cxn modelId="{6AB9B4D0-7BA9-D147-A71C-B309DE0F6D34}" type="presParOf" srcId="{3718E315-C8F3-4666-B098-DB186B63688A}" destId="{FDE70848-DC76-465D-8122-5868376CCE34}" srcOrd="3" destOrd="0" presId="urn:microsoft.com/office/officeart/2005/8/layout/hierarchy2"/>
    <dgm:cxn modelId="{3239E8CD-26AD-FB4D-B503-5B171E8E49C5}" type="presParOf" srcId="{FDE70848-DC76-465D-8122-5868376CCE34}" destId="{A7707803-A07B-442F-AFE4-64A154A8F0C1}" srcOrd="0" destOrd="0" presId="urn:microsoft.com/office/officeart/2005/8/layout/hierarchy2"/>
    <dgm:cxn modelId="{86DEFAB5-6C6D-1B4C-962C-4D34CFE07EE9}" type="presParOf" srcId="{FDE70848-DC76-465D-8122-5868376CCE34}" destId="{CC1A2E25-20D7-4B21-A0E7-917ED4F8F04E}" srcOrd="1" destOrd="0" presId="urn:microsoft.com/office/officeart/2005/8/layout/hierarchy2"/>
    <dgm:cxn modelId="{B1DE6E37-9AF3-8A47-BF67-7FE588064074}" type="presParOf" srcId="{CC1A2E25-20D7-4B21-A0E7-917ED4F8F04E}" destId="{3B56D9BF-10FF-4862-9249-7538CB734E5A}" srcOrd="0" destOrd="0" presId="urn:microsoft.com/office/officeart/2005/8/layout/hierarchy2"/>
    <dgm:cxn modelId="{74D8527E-B476-4D4D-9147-339557FB8A56}" type="presParOf" srcId="{3B56D9BF-10FF-4862-9249-7538CB734E5A}" destId="{ECE8D111-5918-43BC-B6F5-38F7AC1DBF29}" srcOrd="0" destOrd="0" presId="urn:microsoft.com/office/officeart/2005/8/layout/hierarchy2"/>
    <dgm:cxn modelId="{3914B623-F311-2443-9DBD-729903CECA61}" type="presParOf" srcId="{CC1A2E25-20D7-4B21-A0E7-917ED4F8F04E}" destId="{5016EDDD-9636-4B33-883C-410855D7B73F}" srcOrd="1" destOrd="0" presId="urn:microsoft.com/office/officeart/2005/8/layout/hierarchy2"/>
    <dgm:cxn modelId="{0EFB121B-F7C8-C540-84DB-7E9350F135D7}" type="presParOf" srcId="{5016EDDD-9636-4B33-883C-410855D7B73F}" destId="{726EAA1B-471B-4AD1-9CF9-E8871D3EFBD8}" srcOrd="0" destOrd="0" presId="urn:microsoft.com/office/officeart/2005/8/layout/hierarchy2"/>
    <dgm:cxn modelId="{59CB1F6F-6198-9348-95B7-87905C28B60E}" type="presParOf" srcId="{5016EDDD-9636-4B33-883C-410855D7B73F}" destId="{1A87CA6F-05C7-44A8-9954-7111DF95F046}" srcOrd="1" destOrd="0" presId="urn:microsoft.com/office/officeart/2005/8/layout/hierarchy2"/>
    <dgm:cxn modelId="{9AD2346E-67A0-2B44-BD60-A844B988F584}" type="presParOf" srcId="{3718E315-C8F3-4666-B098-DB186B63688A}" destId="{9E605367-5D9B-4E42-8594-4AB9925B2E74}" srcOrd="4" destOrd="0" presId="urn:microsoft.com/office/officeart/2005/8/layout/hierarchy2"/>
    <dgm:cxn modelId="{2C098587-EDBD-BB49-9A07-C99EE3F2887C}" type="presParOf" srcId="{9E605367-5D9B-4E42-8594-4AB9925B2E74}" destId="{3D210DA3-7B6A-4D93-B38A-BE54708CE183}" srcOrd="0" destOrd="0" presId="urn:microsoft.com/office/officeart/2005/8/layout/hierarchy2"/>
    <dgm:cxn modelId="{A53D82B8-023B-E347-A8ED-4189CC7B7CA3}" type="presParOf" srcId="{3718E315-C8F3-4666-B098-DB186B63688A}" destId="{655C2B5C-2718-4A01-AA10-C3FF224F0B31}" srcOrd="5" destOrd="0" presId="urn:microsoft.com/office/officeart/2005/8/layout/hierarchy2"/>
    <dgm:cxn modelId="{B76CA863-56AC-E942-BF46-D885196A960A}" type="presParOf" srcId="{655C2B5C-2718-4A01-AA10-C3FF224F0B31}" destId="{402AA090-4C32-4C61-AD25-DA9CC71D29D8}" srcOrd="0" destOrd="0" presId="urn:microsoft.com/office/officeart/2005/8/layout/hierarchy2"/>
    <dgm:cxn modelId="{E43D27C2-83A7-E045-86AA-3CB924360619}" type="presParOf" srcId="{655C2B5C-2718-4A01-AA10-C3FF224F0B31}" destId="{4349A1F2-52C5-41E0-90A7-364FD6A24346}"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800" b="1" dirty="0" smtClean="0">
              <a:solidFill>
                <a:schemeClr val="bg1"/>
              </a:solidFill>
              <a:latin typeface="+mn-lt"/>
              <a:ea typeface="Soberana Sans" charset="0"/>
              <a:cs typeface="Soberana Sans" charset="0"/>
            </a:rPr>
            <a:t>Capacitación</a:t>
          </a:r>
        </a:p>
        <a:p>
          <a:r>
            <a:rPr lang="es-MX" sz="1800" b="1" dirty="0" smtClean="0">
              <a:solidFill>
                <a:schemeClr val="bg1"/>
              </a:solidFill>
              <a:latin typeface="+mn-lt"/>
              <a:ea typeface="Soberana Sans" charset="0"/>
              <a:cs typeface="Soberana Sans" charset="0"/>
            </a:rPr>
            <a:t>18 y 19 </a:t>
          </a:r>
          <a:endParaRPr lang="es-MX" sz="18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pPr algn="ctr"/>
          <a:r>
            <a:rPr lang="es-ES" sz="1600" dirty="0" smtClean="0">
              <a:solidFill>
                <a:schemeClr val="bg1"/>
              </a:solidFill>
              <a:latin typeface="+mn-lt"/>
              <a:ea typeface="Soberana Sans" charset="0"/>
              <a:cs typeface="Soberana Sans" charset="0"/>
            </a:rPr>
            <a:t>Conocer si se llevan capacitaciones y asesorías en materia de Contraloría Social a los beneficiarios de los programas sociales ejecutados con sus propios recursos y en los programas federales</a:t>
          </a:r>
          <a:r>
            <a:rPr lang="es-ES" sz="1600" baseline="0" dirty="0" smtClean="0">
              <a:solidFill>
                <a:schemeClr val="bg1"/>
              </a:solidFill>
              <a:latin typeface="+mn-lt"/>
              <a:ea typeface="Soberana Sans" charset="0"/>
              <a:cs typeface="Soberana Sans" charset="0"/>
            </a:rPr>
            <a:t> en su carácter de ejecutor, así como las</a:t>
          </a:r>
          <a:r>
            <a:rPr lang="es-ES" sz="1600" dirty="0" smtClean="0">
              <a:solidFill>
                <a:schemeClr val="bg1"/>
              </a:solidFill>
              <a:latin typeface="+mn-lt"/>
              <a:ea typeface="Soberana Sans" charset="0"/>
              <a:cs typeface="Soberana Sans" charset="0"/>
            </a:rPr>
            <a:t> características de las sesiones</a:t>
          </a:r>
          <a:r>
            <a:rPr lang="es-ES" sz="1600" baseline="0" dirty="0" smtClean="0">
              <a:solidFill>
                <a:schemeClr val="bg1"/>
              </a:solidFill>
              <a:latin typeface="+mn-lt"/>
              <a:ea typeface="Soberana Sans" charset="0"/>
              <a:cs typeface="Soberana Sans" charset="0"/>
            </a:rPr>
            <a:t> y </a:t>
          </a:r>
          <a:r>
            <a:rPr lang="es-ES" sz="1600" dirty="0" smtClean="0">
              <a:solidFill>
                <a:schemeClr val="bg1"/>
              </a:solidFill>
              <a:latin typeface="+mn-lt"/>
              <a:ea typeface="Soberana Sans" charset="0"/>
              <a:cs typeface="Soberana Sans" charset="0"/>
            </a:rPr>
            <a:t>los material de apoyo existentes.</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B2A9239E-8465-4A36-8106-D07D3362638D}">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800" b="1" dirty="0" smtClean="0">
              <a:solidFill>
                <a:schemeClr val="bg1"/>
              </a:solidFill>
              <a:latin typeface="+mn-lt"/>
              <a:ea typeface="Soberana Sans" charset="0"/>
              <a:cs typeface="Soberana Sans" charset="0"/>
            </a:rPr>
            <a:t>Estrategia de capacitación y asesoría: cursos, talleres, pláticas, reuniones, diplomados.  </a:t>
          </a:r>
          <a:endParaRPr lang="es-MX" sz="1800" b="1" dirty="0">
            <a:solidFill>
              <a:schemeClr val="bg1"/>
            </a:solidFill>
            <a:latin typeface="+mn-lt"/>
            <a:ea typeface="Soberana Sans" charset="0"/>
            <a:cs typeface="Soberana Sans" charset="0"/>
          </a:endParaRPr>
        </a:p>
      </dgm:t>
    </dgm:pt>
    <dgm:pt modelId="{50F7ADCD-419E-4C4A-A868-FF3E9D82081F}" type="parTrans" cxnId="{8F79B616-AF42-4597-918F-D8634D9B2BD1}">
      <dgm:prSet custT="1"/>
      <dgm:spPr>
        <a:ln>
          <a:solidFill>
            <a:schemeClr val="accent1">
              <a:lumMod val="50000"/>
            </a:schemeClr>
          </a:solidFill>
        </a:ln>
      </dgm:spPr>
      <dgm:t>
        <a:bodyPr/>
        <a:lstStyle/>
        <a:p>
          <a:endParaRPr lang="es-MX" sz="700">
            <a:latin typeface="+mn-lt"/>
          </a:endParaRPr>
        </a:p>
      </dgm:t>
    </dgm:pt>
    <dgm:pt modelId="{E58754E6-39F1-41C2-A69A-7DC52E3C3ED7}" type="sibTrans" cxnId="{8F79B616-AF42-4597-918F-D8634D9B2BD1}">
      <dgm:prSet/>
      <dgm:spPr/>
      <dgm:t>
        <a:bodyPr/>
        <a:lstStyle/>
        <a:p>
          <a:endParaRPr lang="es-MX" sz="2400">
            <a:latin typeface="+mn-lt"/>
          </a:endParaRPr>
        </a:p>
      </dgm:t>
    </dgm:pt>
    <dgm:pt modelId="{BABFBBEA-5A53-4ABC-8D3C-37DC0DAEBFEE}">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800" b="1" dirty="0" smtClean="0">
              <a:solidFill>
                <a:schemeClr val="bg1"/>
              </a:solidFill>
              <a:latin typeface="+mn-lt"/>
              <a:ea typeface="Soberana Sans" charset="0"/>
              <a:cs typeface="Soberana Sans" charset="0"/>
            </a:rPr>
            <a:t>Material de apoyo para la capacitación.</a:t>
          </a:r>
        </a:p>
      </dgm:t>
    </dgm:pt>
    <dgm:pt modelId="{A9C99135-FB3F-4F35-BB17-BCD8966B5BAA}" type="parTrans" cxnId="{D3BD02A2-6018-43D4-B1C8-A8C64D92ABAE}">
      <dgm:prSet/>
      <dgm:spPr>
        <a:ln>
          <a:solidFill>
            <a:schemeClr val="accent1">
              <a:lumMod val="50000"/>
            </a:schemeClr>
          </a:solidFill>
        </a:ln>
      </dgm:spPr>
      <dgm:t>
        <a:bodyPr/>
        <a:lstStyle/>
        <a:p>
          <a:endParaRPr lang="es-MX">
            <a:latin typeface="+mn-lt"/>
          </a:endParaRPr>
        </a:p>
      </dgm:t>
    </dgm:pt>
    <dgm:pt modelId="{8EDFC692-1386-41F7-8493-15EBB5AC4181}" type="sibTrans" cxnId="{D3BD02A2-6018-43D4-B1C8-A8C64D92ABAE}">
      <dgm:prSet/>
      <dgm:spPr/>
      <dgm:t>
        <a:bodyPr/>
        <a:lstStyle/>
        <a:p>
          <a:endParaRPr lang="es-MX">
            <a:latin typeface="+mn-lt"/>
          </a:endParaRPr>
        </a:p>
      </dgm:t>
    </dgm:pt>
    <dgm:pt modelId="{911EA393-320A-4997-A3B9-87085BC7F8AF}">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800" b="1" dirty="0" smtClean="0">
              <a:solidFill>
                <a:schemeClr val="bg1"/>
              </a:solidFill>
              <a:latin typeface="+mn-lt"/>
              <a:ea typeface="Soberana Sans" charset="0"/>
              <a:cs typeface="Soberana Sans" charset="0"/>
            </a:rPr>
            <a:t>Entes certificadores en Contraloría Social.</a:t>
          </a:r>
        </a:p>
      </dgm:t>
    </dgm:pt>
    <dgm:pt modelId="{0E711855-6604-4341-A176-9C80A4A2E541}" type="parTrans" cxnId="{7E8DA8D0-903B-46BE-9754-E0D83787A3E3}">
      <dgm:prSet/>
      <dgm:spPr>
        <a:ln>
          <a:solidFill>
            <a:schemeClr val="accent1">
              <a:lumMod val="50000"/>
            </a:schemeClr>
          </a:solidFill>
        </a:ln>
      </dgm:spPr>
      <dgm:t>
        <a:bodyPr/>
        <a:lstStyle/>
        <a:p>
          <a:endParaRPr lang="es-MX">
            <a:latin typeface="+mn-lt"/>
          </a:endParaRPr>
        </a:p>
      </dgm:t>
    </dgm:pt>
    <dgm:pt modelId="{FB937DDD-E14F-4AD2-AD1D-4CB91B3A1873}" type="sibTrans" cxnId="{7E8DA8D0-903B-46BE-9754-E0D83787A3E3}">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05485" custScaleY="326759">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CD1AEC00-D5E2-4EC9-813A-990A9BDC6F25}" type="pres">
      <dgm:prSet presAssocID="{50F7ADCD-419E-4C4A-A868-FF3E9D82081F}" presName="conn2-1" presStyleLbl="parChTrans1D3" presStyleIdx="0" presStyleCnt="3"/>
      <dgm:spPr/>
      <dgm:t>
        <a:bodyPr/>
        <a:lstStyle/>
        <a:p>
          <a:endParaRPr lang="es-MX"/>
        </a:p>
      </dgm:t>
    </dgm:pt>
    <dgm:pt modelId="{ABA1DC6B-4A1F-4654-BFBD-B937AB2355F0}" type="pres">
      <dgm:prSet presAssocID="{50F7ADCD-419E-4C4A-A868-FF3E9D82081F}" presName="connTx" presStyleLbl="parChTrans1D3" presStyleIdx="0" presStyleCnt="3"/>
      <dgm:spPr/>
      <dgm:t>
        <a:bodyPr/>
        <a:lstStyle/>
        <a:p>
          <a:endParaRPr lang="es-MX"/>
        </a:p>
      </dgm:t>
    </dgm:pt>
    <dgm:pt modelId="{6E05AA61-DB2A-4900-8B5D-65B3B82DC462}" type="pres">
      <dgm:prSet presAssocID="{B2A9239E-8465-4A36-8106-D07D3362638D}" presName="root2" presStyleCnt="0"/>
      <dgm:spPr/>
      <dgm:t>
        <a:bodyPr/>
        <a:lstStyle/>
        <a:p>
          <a:endParaRPr lang="es-MX"/>
        </a:p>
      </dgm:t>
    </dgm:pt>
    <dgm:pt modelId="{14AF4A8F-13AA-4C20-8DA2-938D69269765}" type="pres">
      <dgm:prSet presAssocID="{B2A9239E-8465-4A36-8106-D07D3362638D}" presName="LevelTwoTextNode" presStyleLbl="node3" presStyleIdx="0" presStyleCnt="3" custScaleX="180394" custScaleY="100226" custLinFactNeighborX="17212">
        <dgm:presLayoutVars>
          <dgm:chPref val="3"/>
        </dgm:presLayoutVars>
      </dgm:prSet>
      <dgm:spPr/>
      <dgm:t>
        <a:bodyPr/>
        <a:lstStyle/>
        <a:p>
          <a:endParaRPr lang="es-MX"/>
        </a:p>
      </dgm:t>
    </dgm:pt>
    <dgm:pt modelId="{864E3324-C199-4537-848D-765EE055CF22}" type="pres">
      <dgm:prSet presAssocID="{B2A9239E-8465-4A36-8106-D07D3362638D}" presName="level3hierChild" presStyleCnt="0"/>
      <dgm:spPr/>
      <dgm:t>
        <a:bodyPr/>
        <a:lstStyle/>
        <a:p>
          <a:endParaRPr lang="es-MX"/>
        </a:p>
      </dgm:t>
    </dgm:pt>
    <dgm:pt modelId="{48695C3E-6054-4F57-BC27-64E44175FC63}" type="pres">
      <dgm:prSet presAssocID="{A9C99135-FB3F-4F35-BB17-BCD8966B5BAA}" presName="conn2-1" presStyleLbl="parChTrans1D3" presStyleIdx="1" presStyleCnt="3"/>
      <dgm:spPr/>
      <dgm:t>
        <a:bodyPr/>
        <a:lstStyle/>
        <a:p>
          <a:endParaRPr lang="es-MX"/>
        </a:p>
      </dgm:t>
    </dgm:pt>
    <dgm:pt modelId="{F6ACA8B6-20C3-4E9E-B2DD-FB040F5A2F25}" type="pres">
      <dgm:prSet presAssocID="{A9C99135-FB3F-4F35-BB17-BCD8966B5BAA}" presName="connTx" presStyleLbl="parChTrans1D3" presStyleIdx="1" presStyleCnt="3"/>
      <dgm:spPr/>
      <dgm:t>
        <a:bodyPr/>
        <a:lstStyle/>
        <a:p>
          <a:endParaRPr lang="es-MX"/>
        </a:p>
      </dgm:t>
    </dgm:pt>
    <dgm:pt modelId="{2EFE3C51-C205-4619-9B19-A426E2A7BAD4}" type="pres">
      <dgm:prSet presAssocID="{BABFBBEA-5A53-4ABC-8D3C-37DC0DAEBFEE}" presName="root2" presStyleCnt="0"/>
      <dgm:spPr/>
    </dgm:pt>
    <dgm:pt modelId="{E08F756B-F102-49D1-8213-D62B5AC9079B}" type="pres">
      <dgm:prSet presAssocID="{BABFBBEA-5A53-4ABC-8D3C-37DC0DAEBFEE}" presName="LevelTwoTextNode" presStyleLbl="node3" presStyleIdx="1" presStyleCnt="3" custScaleX="180048">
        <dgm:presLayoutVars>
          <dgm:chPref val="3"/>
        </dgm:presLayoutVars>
      </dgm:prSet>
      <dgm:spPr/>
      <dgm:t>
        <a:bodyPr/>
        <a:lstStyle/>
        <a:p>
          <a:endParaRPr lang="es-MX"/>
        </a:p>
      </dgm:t>
    </dgm:pt>
    <dgm:pt modelId="{439B25F2-8755-4351-AD06-F07E31E25812}" type="pres">
      <dgm:prSet presAssocID="{BABFBBEA-5A53-4ABC-8D3C-37DC0DAEBFEE}" presName="level3hierChild" presStyleCnt="0"/>
      <dgm:spPr/>
    </dgm:pt>
    <dgm:pt modelId="{4111CA4D-C10D-4D6F-8C48-847B274D93DD}" type="pres">
      <dgm:prSet presAssocID="{0E711855-6604-4341-A176-9C80A4A2E541}" presName="conn2-1" presStyleLbl="parChTrans1D3" presStyleIdx="2" presStyleCnt="3"/>
      <dgm:spPr/>
      <dgm:t>
        <a:bodyPr/>
        <a:lstStyle/>
        <a:p>
          <a:endParaRPr lang="es-MX"/>
        </a:p>
      </dgm:t>
    </dgm:pt>
    <dgm:pt modelId="{DEBBF1C6-95E8-4AED-9A16-1F802B8E6370}" type="pres">
      <dgm:prSet presAssocID="{0E711855-6604-4341-A176-9C80A4A2E541}" presName="connTx" presStyleLbl="parChTrans1D3" presStyleIdx="2" presStyleCnt="3"/>
      <dgm:spPr/>
      <dgm:t>
        <a:bodyPr/>
        <a:lstStyle/>
        <a:p>
          <a:endParaRPr lang="es-MX"/>
        </a:p>
      </dgm:t>
    </dgm:pt>
    <dgm:pt modelId="{18CD582E-F94E-467A-8310-994A1CF1E863}" type="pres">
      <dgm:prSet presAssocID="{911EA393-320A-4997-A3B9-87085BC7F8AF}" presName="root2" presStyleCnt="0"/>
      <dgm:spPr/>
    </dgm:pt>
    <dgm:pt modelId="{E1A91B4E-9698-43F1-B2AE-CE31CCDCFDFB}" type="pres">
      <dgm:prSet presAssocID="{911EA393-320A-4997-A3B9-87085BC7F8AF}" presName="LevelTwoTextNode" presStyleLbl="node3" presStyleIdx="2" presStyleCnt="3" custScaleX="180028" custScaleY="73299">
        <dgm:presLayoutVars>
          <dgm:chPref val="3"/>
        </dgm:presLayoutVars>
      </dgm:prSet>
      <dgm:spPr/>
      <dgm:t>
        <a:bodyPr/>
        <a:lstStyle/>
        <a:p>
          <a:endParaRPr lang="es-MX"/>
        </a:p>
      </dgm:t>
    </dgm:pt>
    <dgm:pt modelId="{D424B96B-1F0D-452A-A90D-D2E5DC47AD59}" type="pres">
      <dgm:prSet presAssocID="{911EA393-320A-4997-A3B9-87085BC7F8AF}" presName="level3hierChild" presStyleCnt="0"/>
      <dgm:spPr/>
    </dgm:pt>
  </dgm:ptLst>
  <dgm:cxnLst>
    <dgm:cxn modelId="{B62E5DD9-30D5-1C44-8A4A-295C47D43D28}" type="presOf" srcId="{EF7E4A2C-DD38-4F75-AC3F-F1D7A91CFDF2}" destId="{2EFB0F24-2EA6-4D2B-9842-288542C21914}" srcOrd="0" destOrd="0" presId="urn:microsoft.com/office/officeart/2005/8/layout/hierarchy2"/>
    <dgm:cxn modelId="{F5D5C103-2FB6-DD40-A23D-F84562D4F63D}" type="presOf" srcId="{B557D114-65E6-44DD-9A2C-5351513A8913}" destId="{4C598F11-2503-4A33-8FBC-A614193F62B5}" srcOrd="0" destOrd="0" presId="urn:microsoft.com/office/officeart/2005/8/layout/hierarchy2"/>
    <dgm:cxn modelId="{E3AE30EA-7127-594F-AA90-434FEE7387EC}" type="presOf" srcId="{0E711855-6604-4341-A176-9C80A4A2E541}" destId="{DEBBF1C6-95E8-4AED-9A16-1F802B8E6370}" srcOrd="1" destOrd="0" presId="urn:microsoft.com/office/officeart/2005/8/layout/hierarchy2"/>
    <dgm:cxn modelId="{7D21D386-1421-A14E-B8E7-1072B931DE3C}" type="presOf" srcId="{911EA393-320A-4997-A3B9-87085BC7F8AF}" destId="{E1A91B4E-9698-43F1-B2AE-CE31CCDCFDFB}" srcOrd="0"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83856907-0D73-CE48-94E9-0A691A8E9A36}" type="presOf" srcId="{FBA9DB8F-DC6B-4159-B088-8D5F106090E3}" destId="{2C0BD03F-5B1C-45FC-8C39-CEA04298900A}" srcOrd="0" destOrd="0" presId="urn:microsoft.com/office/officeart/2005/8/layout/hierarchy2"/>
    <dgm:cxn modelId="{F2A93B3A-24E5-514F-8C81-25511E54362E}" type="presOf" srcId="{540B2D98-D438-4592-B8C4-36E09E78B6D9}" destId="{C866B83F-C162-4C78-A192-9DBB8783C46F}" srcOrd="0" destOrd="0" presId="urn:microsoft.com/office/officeart/2005/8/layout/hierarchy2"/>
    <dgm:cxn modelId="{09493BE8-530D-854F-BE8F-C7927206CE5E}" type="presOf" srcId="{540B2D98-D438-4592-B8C4-36E09E78B6D9}" destId="{605B4315-3714-4F2C-A2E8-5EC4188763FF}" srcOrd="1" destOrd="0" presId="urn:microsoft.com/office/officeart/2005/8/layout/hierarchy2"/>
    <dgm:cxn modelId="{8F79B616-AF42-4597-918F-D8634D9B2BD1}" srcId="{FBA9DB8F-DC6B-4159-B088-8D5F106090E3}" destId="{B2A9239E-8465-4A36-8106-D07D3362638D}" srcOrd="0" destOrd="0" parTransId="{50F7ADCD-419E-4C4A-A868-FF3E9D82081F}" sibTransId="{E58754E6-39F1-41C2-A69A-7DC52E3C3ED7}"/>
    <dgm:cxn modelId="{E9D0D98B-B2DE-6142-A423-A5B3134BA93A}" type="presOf" srcId="{BABFBBEA-5A53-4ABC-8D3C-37DC0DAEBFEE}" destId="{E08F756B-F102-49D1-8213-D62B5AC9079B}" srcOrd="0" destOrd="0" presId="urn:microsoft.com/office/officeart/2005/8/layout/hierarchy2"/>
    <dgm:cxn modelId="{7E8DA8D0-903B-46BE-9754-E0D83787A3E3}" srcId="{FBA9DB8F-DC6B-4159-B088-8D5F106090E3}" destId="{911EA393-320A-4997-A3B9-87085BC7F8AF}" srcOrd="2" destOrd="0" parTransId="{0E711855-6604-4341-A176-9C80A4A2E541}" sibTransId="{FB937DDD-E14F-4AD2-AD1D-4CB91B3A1873}"/>
    <dgm:cxn modelId="{C7E46CDE-CF8B-254D-BDC6-57467873537A}" type="presOf" srcId="{50F7ADCD-419E-4C4A-A868-FF3E9D82081F}" destId="{ABA1DC6B-4A1F-4654-BFBD-B937AB2355F0}" srcOrd="1"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D5EB9221-3EA1-0344-B50B-53B10C235965}" type="presOf" srcId="{B2A9239E-8465-4A36-8106-D07D3362638D}" destId="{14AF4A8F-13AA-4C20-8DA2-938D69269765}" srcOrd="0" destOrd="0" presId="urn:microsoft.com/office/officeart/2005/8/layout/hierarchy2"/>
    <dgm:cxn modelId="{8FA41989-D252-E34B-9772-F8F03C9F998A}" type="presOf" srcId="{A9C99135-FB3F-4F35-BB17-BCD8966B5BAA}" destId="{48695C3E-6054-4F57-BC27-64E44175FC63}" srcOrd="0" destOrd="0" presId="urn:microsoft.com/office/officeart/2005/8/layout/hierarchy2"/>
    <dgm:cxn modelId="{AC8C3B30-2911-0B42-8E3B-1971B8ECBF4E}" type="presOf" srcId="{0E711855-6604-4341-A176-9C80A4A2E541}" destId="{4111CA4D-C10D-4D6F-8C48-847B274D93DD}" srcOrd="0" destOrd="0" presId="urn:microsoft.com/office/officeart/2005/8/layout/hierarchy2"/>
    <dgm:cxn modelId="{D3BD02A2-6018-43D4-B1C8-A8C64D92ABAE}" srcId="{FBA9DB8F-DC6B-4159-B088-8D5F106090E3}" destId="{BABFBBEA-5A53-4ABC-8D3C-37DC0DAEBFEE}" srcOrd="1" destOrd="0" parTransId="{A9C99135-FB3F-4F35-BB17-BCD8966B5BAA}" sibTransId="{8EDFC692-1386-41F7-8493-15EBB5AC4181}"/>
    <dgm:cxn modelId="{C686A994-C355-1649-8FC8-197472AB6D17}" type="presOf" srcId="{50F7ADCD-419E-4C4A-A868-FF3E9D82081F}" destId="{CD1AEC00-D5E2-4EC9-813A-990A9BDC6F25}" srcOrd="0" destOrd="0" presId="urn:microsoft.com/office/officeart/2005/8/layout/hierarchy2"/>
    <dgm:cxn modelId="{3094A219-1160-C746-B271-62BC5819F69A}" type="presOf" srcId="{A9C99135-FB3F-4F35-BB17-BCD8966B5BAA}" destId="{F6ACA8B6-20C3-4E9E-B2DD-FB040F5A2F25}" srcOrd="1" destOrd="0" presId="urn:microsoft.com/office/officeart/2005/8/layout/hierarchy2"/>
    <dgm:cxn modelId="{E3F34D24-E8F7-E341-BBAA-667F62E47B13}" type="presParOf" srcId="{4C598F11-2503-4A33-8FBC-A614193F62B5}" destId="{9F26540F-01D4-40A8-B75A-1B594EE2BB73}" srcOrd="0" destOrd="0" presId="urn:microsoft.com/office/officeart/2005/8/layout/hierarchy2"/>
    <dgm:cxn modelId="{E058F826-545B-584B-A3C6-B584315F9F3B}" type="presParOf" srcId="{9F26540F-01D4-40A8-B75A-1B594EE2BB73}" destId="{2EFB0F24-2EA6-4D2B-9842-288542C21914}" srcOrd="0" destOrd="0" presId="urn:microsoft.com/office/officeart/2005/8/layout/hierarchy2"/>
    <dgm:cxn modelId="{BFA6C08E-4D73-7C47-A019-9BD2D19791AE}" type="presParOf" srcId="{9F26540F-01D4-40A8-B75A-1B594EE2BB73}" destId="{639D4071-845A-477C-B44E-2BA4FD80469D}" srcOrd="1" destOrd="0" presId="urn:microsoft.com/office/officeart/2005/8/layout/hierarchy2"/>
    <dgm:cxn modelId="{3FBD440B-A37B-0A47-8A2C-FF6E991CBB73}" type="presParOf" srcId="{639D4071-845A-477C-B44E-2BA4FD80469D}" destId="{C866B83F-C162-4C78-A192-9DBB8783C46F}" srcOrd="0" destOrd="0" presId="urn:microsoft.com/office/officeart/2005/8/layout/hierarchy2"/>
    <dgm:cxn modelId="{150C04D2-5E98-E247-8857-20A7B96D4F07}" type="presParOf" srcId="{C866B83F-C162-4C78-A192-9DBB8783C46F}" destId="{605B4315-3714-4F2C-A2E8-5EC4188763FF}" srcOrd="0" destOrd="0" presId="urn:microsoft.com/office/officeart/2005/8/layout/hierarchy2"/>
    <dgm:cxn modelId="{C0037167-B785-8F40-913C-0038FE2B554A}" type="presParOf" srcId="{639D4071-845A-477C-B44E-2BA4FD80469D}" destId="{541FEC73-790E-4492-BB53-3D9A56ABA8FE}" srcOrd="1" destOrd="0" presId="urn:microsoft.com/office/officeart/2005/8/layout/hierarchy2"/>
    <dgm:cxn modelId="{97B9BE31-1DED-1845-90F4-52A5AAE1DCCD}" type="presParOf" srcId="{541FEC73-790E-4492-BB53-3D9A56ABA8FE}" destId="{2C0BD03F-5B1C-45FC-8C39-CEA04298900A}" srcOrd="0" destOrd="0" presId="urn:microsoft.com/office/officeart/2005/8/layout/hierarchy2"/>
    <dgm:cxn modelId="{32D21EE3-9BDE-BA4E-BC73-51CD7F457372}" type="presParOf" srcId="{541FEC73-790E-4492-BB53-3D9A56ABA8FE}" destId="{3718E315-C8F3-4666-B098-DB186B63688A}" srcOrd="1" destOrd="0" presId="urn:microsoft.com/office/officeart/2005/8/layout/hierarchy2"/>
    <dgm:cxn modelId="{EE7D32F8-D73E-C946-B630-79538B6F79F7}" type="presParOf" srcId="{3718E315-C8F3-4666-B098-DB186B63688A}" destId="{CD1AEC00-D5E2-4EC9-813A-990A9BDC6F25}" srcOrd="0" destOrd="0" presId="urn:microsoft.com/office/officeart/2005/8/layout/hierarchy2"/>
    <dgm:cxn modelId="{E3B636BC-D872-144E-A8E9-2E2190921ECD}" type="presParOf" srcId="{CD1AEC00-D5E2-4EC9-813A-990A9BDC6F25}" destId="{ABA1DC6B-4A1F-4654-BFBD-B937AB2355F0}" srcOrd="0" destOrd="0" presId="urn:microsoft.com/office/officeart/2005/8/layout/hierarchy2"/>
    <dgm:cxn modelId="{D31C4321-7A1D-0840-B229-F1C466EC5590}" type="presParOf" srcId="{3718E315-C8F3-4666-B098-DB186B63688A}" destId="{6E05AA61-DB2A-4900-8B5D-65B3B82DC462}" srcOrd="1" destOrd="0" presId="urn:microsoft.com/office/officeart/2005/8/layout/hierarchy2"/>
    <dgm:cxn modelId="{E30AE6A5-5EA3-184A-B003-2D3A25F3865D}" type="presParOf" srcId="{6E05AA61-DB2A-4900-8B5D-65B3B82DC462}" destId="{14AF4A8F-13AA-4C20-8DA2-938D69269765}" srcOrd="0" destOrd="0" presId="urn:microsoft.com/office/officeart/2005/8/layout/hierarchy2"/>
    <dgm:cxn modelId="{69073AE3-AED0-5348-AB95-AADAB3541016}" type="presParOf" srcId="{6E05AA61-DB2A-4900-8B5D-65B3B82DC462}" destId="{864E3324-C199-4537-848D-765EE055CF22}" srcOrd="1" destOrd="0" presId="urn:microsoft.com/office/officeart/2005/8/layout/hierarchy2"/>
    <dgm:cxn modelId="{DC7373DF-F59A-1C4A-8165-7B85B61D8B6F}" type="presParOf" srcId="{3718E315-C8F3-4666-B098-DB186B63688A}" destId="{48695C3E-6054-4F57-BC27-64E44175FC63}" srcOrd="2" destOrd="0" presId="urn:microsoft.com/office/officeart/2005/8/layout/hierarchy2"/>
    <dgm:cxn modelId="{D7E88549-C162-CD4A-B486-368A92B401C7}" type="presParOf" srcId="{48695C3E-6054-4F57-BC27-64E44175FC63}" destId="{F6ACA8B6-20C3-4E9E-B2DD-FB040F5A2F25}" srcOrd="0" destOrd="0" presId="urn:microsoft.com/office/officeart/2005/8/layout/hierarchy2"/>
    <dgm:cxn modelId="{39EDE921-275A-0842-A3AB-7F903490BC2E}" type="presParOf" srcId="{3718E315-C8F3-4666-B098-DB186B63688A}" destId="{2EFE3C51-C205-4619-9B19-A426E2A7BAD4}" srcOrd="3" destOrd="0" presId="urn:microsoft.com/office/officeart/2005/8/layout/hierarchy2"/>
    <dgm:cxn modelId="{D44171E1-DE36-B943-A1D0-5D28B1FFB86A}" type="presParOf" srcId="{2EFE3C51-C205-4619-9B19-A426E2A7BAD4}" destId="{E08F756B-F102-49D1-8213-D62B5AC9079B}" srcOrd="0" destOrd="0" presId="urn:microsoft.com/office/officeart/2005/8/layout/hierarchy2"/>
    <dgm:cxn modelId="{8D62CF0F-7FE6-4D4C-A311-AD8CA4369B6A}" type="presParOf" srcId="{2EFE3C51-C205-4619-9B19-A426E2A7BAD4}" destId="{439B25F2-8755-4351-AD06-F07E31E25812}" srcOrd="1" destOrd="0" presId="urn:microsoft.com/office/officeart/2005/8/layout/hierarchy2"/>
    <dgm:cxn modelId="{D94550B6-4E0D-9442-B804-B712951E59BD}" type="presParOf" srcId="{3718E315-C8F3-4666-B098-DB186B63688A}" destId="{4111CA4D-C10D-4D6F-8C48-847B274D93DD}" srcOrd="4" destOrd="0" presId="urn:microsoft.com/office/officeart/2005/8/layout/hierarchy2"/>
    <dgm:cxn modelId="{FE996F21-0948-C342-B063-A9E85E550005}" type="presParOf" srcId="{4111CA4D-C10D-4D6F-8C48-847B274D93DD}" destId="{DEBBF1C6-95E8-4AED-9A16-1F802B8E6370}" srcOrd="0" destOrd="0" presId="urn:microsoft.com/office/officeart/2005/8/layout/hierarchy2"/>
    <dgm:cxn modelId="{B48E280F-0CBD-7146-A3FA-1699EB58BE7F}" type="presParOf" srcId="{3718E315-C8F3-4666-B098-DB186B63688A}" destId="{18CD582E-F94E-467A-8310-994A1CF1E863}" srcOrd="5" destOrd="0" presId="urn:microsoft.com/office/officeart/2005/8/layout/hierarchy2"/>
    <dgm:cxn modelId="{D81215BD-69A8-B440-B98F-4620582E367E}" type="presParOf" srcId="{18CD582E-F94E-467A-8310-994A1CF1E863}" destId="{E1A91B4E-9698-43F1-B2AE-CE31CCDCFDFB}" srcOrd="0" destOrd="0" presId="urn:microsoft.com/office/officeart/2005/8/layout/hierarchy2"/>
    <dgm:cxn modelId="{E6419139-E81C-5F46-8571-7C462CA731FE}" type="presParOf" srcId="{18CD582E-F94E-467A-8310-994A1CF1E863}" destId="{D424B96B-1F0D-452A-A90D-D2E5DC47AD59}"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Registro</a:t>
          </a:r>
        </a:p>
        <a:p>
          <a:r>
            <a:rPr lang="es-MX" sz="1800" b="1" dirty="0" smtClean="0">
              <a:solidFill>
                <a:schemeClr val="bg1"/>
              </a:solidFill>
              <a:latin typeface="+mn-lt"/>
              <a:ea typeface="Soberana Sans" charset="0"/>
              <a:cs typeface="Soberana Sans" charset="0"/>
            </a:rPr>
            <a:t>20 a 23</a:t>
          </a:r>
          <a:endParaRPr lang="es-MX" sz="18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s-ES" sz="1600" dirty="0" smtClean="0">
              <a:solidFill>
                <a:schemeClr val="bg1"/>
              </a:solidFill>
              <a:latin typeface="+mn-lt"/>
              <a:ea typeface="Soberana Sans" charset="0"/>
              <a:cs typeface="Soberana Sans" charset="0"/>
            </a:rPr>
            <a:t>Recabar información sobre las herramientas de control para el registro de los tipos y figuras de Contraloría Social, número integrantes y de las acciones de promoción de la Contraloría Social.</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B2A9239E-8465-4A36-8106-D07D3362638D}">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Tipo de registro de acciones de Contraloría Social.</a:t>
          </a:r>
          <a:endParaRPr lang="es-MX" sz="1800" b="1" dirty="0">
            <a:solidFill>
              <a:schemeClr val="bg1"/>
            </a:solidFill>
            <a:latin typeface="+mn-lt"/>
            <a:ea typeface="Soberana Sans" charset="0"/>
            <a:cs typeface="Soberana Sans" charset="0"/>
          </a:endParaRPr>
        </a:p>
      </dgm:t>
    </dgm:pt>
    <dgm:pt modelId="{50F7ADCD-419E-4C4A-A868-FF3E9D82081F}" type="parTrans" cxnId="{8F79B616-AF42-4597-918F-D8634D9B2BD1}">
      <dgm:prSet custT="1"/>
      <dgm:spPr>
        <a:ln>
          <a:solidFill>
            <a:schemeClr val="accent1">
              <a:lumMod val="50000"/>
            </a:schemeClr>
          </a:solidFill>
        </a:ln>
      </dgm:spPr>
      <dgm:t>
        <a:bodyPr/>
        <a:lstStyle/>
        <a:p>
          <a:endParaRPr lang="es-MX" sz="700">
            <a:latin typeface="+mn-lt"/>
          </a:endParaRPr>
        </a:p>
      </dgm:t>
    </dgm:pt>
    <dgm:pt modelId="{E58754E6-39F1-41C2-A69A-7DC52E3C3ED7}" type="sibTrans" cxnId="{8F79B616-AF42-4597-918F-D8634D9B2BD1}">
      <dgm:prSet/>
      <dgm:spPr/>
      <dgm:t>
        <a:bodyPr/>
        <a:lstStyle/>
        <a:p>
          <a:endParaRPr lang="es-MX" sz="2400">
            <a:latin typeface="+mn-lt"/>
          </a:endParaRPr>
        </a:p>
      </dgm:t>
    </dgm:pt>
    <dgm:pt modelId="{82D86997-E31A-4563-8981-D6F69449F031}">
      <dgm:prSet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Figuras de Contraloría Social que se han constituido.</a:t>
          </a:r>
        </a:p>
      </dgm:t>
    </dgm:pt>
    <dgm:pt modelId="{E2E35218-17E8-4F1C-AE1D-CE9544BA80C2}" type="parTrans" cxnId="{8808C6BA-0F5D-46BD-8336-995D493B5898}">
      <dgm:prSet/>
      <dgm:spPr>
        <a:ln>
          <a:solidFill>
            <a:schemeClr val="accent1">
              <a:lumMod val="50000"/>
            </a:schemeClr>
          </a:solidFill>
        </a:ln>
      </dgm:spPr>
      <dgm:t>
        <a:bodyPr/>
        <a:lstStyle/>
        <a:p>
          <a:endParaRPr lang="es-MX">
            <a:latin typeface="+mn-lt"/>
          </a:endParaRPr>
        </a:p>
      </dgm:t>
    </dgm:pt>
    <dgm:pt modelId="{464D2B4D-1716-49E0-8D49-D4D6137C931B}" type="sibTrans" cxnId="{8808C6BA-0F5D-46BD-8336-995D493B5898}">
      <dgm:prSet/>
      <dgm:spPr/>
      <dgm:t>
        <a:bodyPr/>
        <a:lstStyle/>
        <a:p>
          <a:endParaRPr lang="es-MX">
            <a:latin typeface="+mn-lt"/>
          </a:endParaRPr>
        </a:p>
      </dgm:t>
    </dgm:pt>
    <dgm:pt modelId="{F93A0117-1523-4EDE-8755-63B75ECDD6F9}">
      <dgm:prSet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Características e integrantes de las figuras de Contraloría Social. </a:t>
          </a:r>
        </a:p>
      </dgm:t>
    </dgm:pt>
    <dgm:pt modelId="{BF175B50-FCE0-47FB-9D30-8745CD26F878}" type="parTrans" cxnId="{70BB1A3D-5283-4331-AD30-72A9689D833E}">
      <dgm:prSet/>
      <dgm:spPr>
        <a:ln>
          <a:solidFill>
            <a:schemeClr val="accent1">
              <a:lumMod val="50000"/>
            </a:schemeClr>
          </a:solidFill>
        </a:ln>
      </dgm:spPr>
      <dgm:t>
        <a:bodyPr/>
        <a:lstStyle/>
        <a:p>
          <a:endParaRPr lang="es-MX">
            <a:latin typeface="+mn-lt"/>
          </a:endParaRPr>
        </a:p>
      </dgm:t>
    </dgm:pt>
    <dgm:pt modelId="{697C5C3E-0A45-4631-9E68-93C88D09B56E}" type="sibTrans" cxnId="{70BB1A3D-5283-4331-AD30-72A9689D833E}">
      <dgm:prSet/>
      <dgm:spPr/>
      <dgm:t>
        <a:bodyPr/>
        <a:lstStyle/>
        <a:p>
          <a:endParaRPr lang="es-MX">
            <a:latin typeface="+mn-lt"/>
          </a:endParaRPr>
        </a:p>
      </dgm:t>
    </dgm:pt>
    <dgm:pt modelId="{CD00CD99-867F-4777-9ABF-302D51124CEA}">
      <dgm:prSet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Actividades de promoción de Contraloría Social registradas.</a:t>
          </a:r>
        </a:p>
      </dgm:t>
    </dgm:pt>
    <dgm:pt modelId="{1354FF93-58BC-41DA-9C38-9A0C09F94A11}" type="parTrans" cxnId="{5DCD050C-5033-410B-A79A-60D834F8DF3C}">
      <dgm:prSet/>
      <dgm:spPr>
        <a:ln>
          <a:solidFill>
            <a:schemeClr val="accent1">
              <a:lumMod val="50000"/>
            </a:schemeClr>
          </a:solidFill>
        </a:ln>
      </dgm:spPr>
      <dgm:t>
        <a:bodyPr/>
        <a:lstStyle/>
        <a:p>
          <a:endParaRPr lang="es-MX">
            <a:latin typeface="+mn-lt"/>
          </a:endParaRPr>
        </a:p>
      </dgm:t>
    </dgm:pt>
    <dgm:pt modelId="{0E9BF86D-D97E-4B8D-AD78-842550987C74}" type="sibTrans" cxnId="{5DCD050C-5033-410B-A79A-60D834F8DF3C}">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05485" custScaleY="247432">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CD1AEC00-D5E2-4EC9-813A-990A9BDC6F25}" type="pres">
      <dgm:prSet presAssocID="{50F7ADCD-419E-4C4A-A868-FF3E9D82081F}" presName="conn2-1" presStyleLbl="parChTrans1D3" presStyleIdx="0" presStyleCnt="4"/>
      <dgm:spPr/>
      <dgm:t>
        <a:bodyPr/>
        <a:lstStyle/>
        <a:p>
          <a:endParaRPr lang="es-MX"/>
        </a:p>
      </dgm:t>
    </dgm:pt>
    <dgm:pt modelId="{ABA1DC6B-4A1F-4654-BFBD-B937AB2355F0}" type="pres">
      <dgm:prSet presAssocID="{50F7ADCD-419E-4C4A-A868-FF3E9D82081F}" presName="connTx" presStyleLbl="parChTrans1D3" presStyleIdx="0" presStyleCnt="4"/>
      <dgm:spPr/>
      <dgm:t>
        <a:bodyPr/>
        <a:lstStyle/>
        <a:p>
          <a:endParaRPr lang="es-MX"/>
        </a:p>
      </dgm:t>
    </dgm:pt>
    <dgm:pt modelId="{6E05AA61-DB2A-4900-8B5D-65B3B82DC462}" type="pres">
      <dgm:prSet presAssocID="{B2A9239E-8465-4A36-8106-D07D3362638D}" presName="root2" presStyleCnt="0"/>
      <dgm:spPr/>
      <dgm:t>
        <a:bodyPr/>
        <a:lstStyle/>
        <a:p>
          <a:endParaRPr lang="es-MX"/>
        </a:p>
      </dgm:t>
    </dgm:pt>
    <dgm:pt modelId="{14AF4A8F-13AA-4C20-8DA2-938D69269765}" type="pres">
      <dgm:prSet presAssocID="{B2A9239E-8465-4A36-8106-D07D3362638D}" presName="LevelTwoTextNode" presStyleLbl="node3" presStyleIdx="0" presStyleCnt="4" custScaleX="162833" custScaleY="69294" custLinFactNeighborX="6056" custLinFactNeighborY="2334">
        <dgm:presLayoutVars>
          <dgm:chPref val="3"/>
        </dgm:presLayoutVars>
      </dgm:prSet>
      <dgm:spPr/>
      <dgm:t>
        <a:bodyPr/>
        <a:lstStyle/>
        <a:p>
          <a:endParaRPr lang="es-MX"/>
        </a:p>
      </dgm:t>
    </dgm:pt>
    <dgm:pt modelId="{864E3324-C199-4537-848D-765EE055CF22}" type="pres">
      <dgm:prSet presAssocID="{B2A9239E-8465-4A36-8106-D07D3362638D}" presName="level3hierChild" presStyleCnt="0"/>
      <dgm:spPr/>
      <dgm:t>
        <a:bodyPr/>
        <a:lstStyle/>
        <a:p>
          <a:endParaRPr lang="es-MX"/>
        </a:p>
      </dgm:t>
    </dgm:pt>
    <dgm:pt modelId="{35876B3A-A248-4C19-A1DB-366D7C918B44}" type="pres">
      <dgm:prSet presAssocID="{E2E35218-17E8-4F1C-AE1D-CE9544BA80C2}" presName="conn2-1" presStyleLbl="parChTrans1D3" presStyleIdx="1" presStyleCnt="4"/>
      <dgm:spPr/>
      <dgm:t>
        <a:bodyPr/>
        <a:lstStyle/>
        <a:p>
          <a:endParaRPr lang="es-MX"/>
        </a:p>
      </dgm:t>
    </dgm:pt>
    <dgm:pt modelId="{3B3954D0-7A16-4CEB-A036-A6721763BDD5}" type="pres">
      <dgm:prSet presAssocID="{E2E35218-17E8-4F1C-AE1D-CE9544BA80C2}" presName="connTx" presStyleLbl="parChTrans1D3" presStyleIdx="1" presStyleCnt="4"/>
      <dgm:spPr/>
      <dgm:t>
        <a:bodyPr/>
        <a:lstStyle/>
        <a:p>
          <a:endParaRPr lang="es-MX"/>
        </a:p>
      </dgm:t>
    </dgm:pt>
    <dgm:pt modelId="{6BC505D7-E595-4D7D-8A56-9BF77979FD25}" type="pres">
      <dgm:prSet presAssocID="{82D86997-E31A-4563-8981-D6F69449F031}" presName="root2" presStyleCnt="0"/>
      <dgm:spPr/>
    </dgm:pt>
    <dgm:pt modelId="{373220F5-398C-40A5-A11A-E2023442F386}" type="pres">
      <dgm:prSet presAssocID="{82D86997-E31A-4563-8981-D6F69449F031}" presName="LevelTwoTextNode" presStyleLbl="node3" presStyleIdx="1" presStyleCnt="4" custScaleX="165369" custLinFactNeighborX="18892" custLinFactNeighborY="-1399">
        <dgm:presLayoutVars>
          <dgm:chPref val="3"/>
        </dgm:presLayoutVars>
      </dgm:prSet>
      <dgm:spPr/>
      <dgm:t>
        <a:bodyPr/>
        <a:lstStyle/>
        <a:p>
          <a:endParaRPr lang="es-MX"/>
        </a:p>
      </dgm:t>
    </dgm:pt>
    <dgm:pt modelId="{07D1920E-AA56-48BF-8968-B6ED7EAF249E}" type="pres">
      <dgm:prSet presAssocID="{82D86997-E31A-4563-8981-D6F69449F031}" presName="level3hierChild" presStyleCnt="0"/>
      <dgm:spPr/>
    </dgm:pt>
    <dgm:pt modelId="{BBFF332E-7590-41DC-AA2B-C4566CC01465}" type="pres">
      <dgm:prSet presAssocID="{BF175B50-FCE0-47FB-9D30-8745CD26F878}" presName="conn2-1" presStyleLbl="parChTrans1D3" presStyleIdx="2" presStyleCnt="4"/>
      <dgm:spPr/>
      <dgm:t>
        <a:bodyPr/>
        <a:lstStyle/>
        <a:p>
          <a:endParaRPr lang="es-MX"/>
        </a:p>
      </dgm:t>
    </dgm:pt>
    <dgm:pt modelId="{8C74F6A0-746F-4725-9303-FA1E5B53E126}" type="pres">
      <dgm:prSet presAssocID="{BF175B50-FCE0-47FB-9D30-8745CD26F878}" presName="connTx" presStyleLbl="parChTrans1D3" presStyleIdx="2" presStyleCnt="4"/>
      <dgm:spPr/>
      <dgm:t>
        <a:bodyPr/>
        <a:lstStyle/>
        <a:p>
          <a:endParaRPr lang="es-MX"/>
        </a:p>
      </dgm:t>
    </dgm:pt>
    <dgm:pt modelId="{74D7CAD0-071C-4613-88DB-32905FFC2C36}" type="pres">
      <dgm:prSet presAssocID="{F93A0117-1523-4EDE-8755-63B75ECDD6F9}" presName="root2" presStyleCnt="0"/>
      <dgm:spPr/>
    </dgm:pt>
    <dgm:pt modelId="{2CB17121-5C36-47AE-91D7-0B30F49018D8}" type="pres">
      <dgm:prSet presAssocID="{F93A0117-1523-4EDE-8755-63B75ECDD6F9}" presName="LevelTwoTextNode" presStyleLbl="node3" presStyleIdx="2" presStyleCnt="4" custScaleX="162396" custLinFactNeighborX="20292" custLinFactNeighborY="-2799">
        <dgm:presLayoutVars>
          <dgm:chPref val="3"/>
        </dgm:presLayoutVars>
      </dgm:prSet>
      <dgm:spPr/>
      <dgm:t>
        <a:bodyPr/>
        <a:lstStyle/>
        <a:p>
          <a:endParaRPr lang="es-MX"/>
        </a:p>
      </dgm:t>
    </dgm:pt>
    <dgm:pt modelId="{60A13BFD-5F19-4A15-BA9D-91DCF2F79BB7}" type="pres">
      <dgm:prSet presAssocID="{F93A0117-1523-4EDE-8755-63B75ECDD6F9}" presName="level3hierChild" presStyleCnt="0"/>
      <dgm:spPr/>
    </dgm:pt>
    <dgm:pt modelId="{A0188ED8-836F-456B-932A-2CA91B4459FB}" type="pres">
      <dgm:prSet presAssocID="{1354FF93-58BC-41DA-9C38-9A0C09F94A11}" presName="conn2-1" presStyleLbl="parChTrans1D3" presStyleIdx="3" presStyleCnt="4"/>
      <dgm:spPr/>
      <dgm:t>
        <a:bodyPr/>
        <a:lstStyle/>
        <a:p>
          <a:endParaRPr lang="es-MX"/>
        </a:p>
      </dgm:t>
    </dgm:pt>
    <dgm:pt modelId="{BF8370A6-BF2B-4385-9C71-C6FD4237FDA4}" type="pres">
      <dgm:prSet presAssocID="{1354FF93-58BC-41DA-9C38-9A0C09F94A11}" presName="connTx" presStyleLbl="parChTrans1D3" presStyleIdx="3" presStyleCnt="4"/>
      <dgm:spPr/>
      <dgm:t>
        <a:bodyPr/>
        <a:lstStyle/>
        <a:p>
          <a:endParaRPr lang="es-MX"/>
        </a:p>
      </dgm:t>
    </dgm:pt>
    <dgm:pt modelId="{A31CB368-D0D3-4943-A5A5-BB8AA10D0643}" type="pres">
      <dgm:prSet presAssocID="{CD00CD99-867F-4777-9ABF-302D51124CEA}" presName="root2" presStyleCnt="0"/>
      <dgm:spPr/>
    </dgm:pt>
    <dgm:pt modelId="{B8DFB9E9-7FFD-405C-88DD-2FDE42C87BEB}" type="pres">
      <dgm:prSet presAssocID="{CD00CD99-867F-4777-9ABF-302D51124CEA}" presName="LevelTwoTextNode" presStyleLbl="node3" presStyleIdx="3" presStyleCnt="4" custScaleX="163774" custLinFactNeighborX="20292" custLinFactNeighborY="-3737">
        <dgm:presLayoutVars>
          <dgm:chPref val="3"/>
        </dgm:presLayoutVars>
      </dgm:prSet>
      <dgm:spPr/>
      <dgm:t>
        <a:bodyPr/>
        <a:lstStyle/>
        <a:p>
          <a:endParaRPr lang="es-MX"/>
        </a:p>
      </dgm:t>
    </dgm:pt>
    <dgm:pt modelId="{6AC285F3-A8DF-4DEA-8B08-CE8382132819}" type="pres">
      <dgm:prSet presAssocID="{CD00CD99-867F-4777-9ABF-302D51124CEA}" presName="level3hierChild" presStyleCnt="0"/>
      <dgm:spPr/>
    </dgm:pt>
  </dgm:ptLst>
  <dgm:cxnLst>
    <dgm:cxn modelId="{70BB1A3D-5283-4331-AD30-72A9689D833E}" srcId="{FBA9DB8F-DC6B-4159-B088-8D5F106090E3}" destId="{F93A0117-1523-4EDE-8755-63B75ECDD6F9}" srcOrd="2" destOrd="0" parTransId="{BF175B50-FCE0-47FB-9D30-8745CD26F878}" sibTransId="{697C5C3E-0A45-4631-9E68-93C88D09B56E}"/>
    <dgm:cxn modelId="{D86EF147-8FF6-F341-AE3E-4A168DE24591}" type="presOf" srcId="{E2E35218-17E8-4F1C-AE1D-CE9544BA80C2}" destId="{3B3954D0-7A16-4CEB-A036-A6721763BDD5}" srcOrd="1" destOrd="0" presId="urn:microsoft.com/office/officeart/2005/8/layout/hierarchy2"/>
    <dgm:cxn modelId="{4651A9E3-5E10-024C-B951-879B8623A6EF}" type="presOf" srcId="{1354FF93-58BC-41DA-9C38-9A0C09F94A11}" destId="{A0188ED8-836F-456B-932A-2CA91B4459FB}" srcOrd="0" destOrd="0" presId="urn:microsoft.com/office/officeart/2005/8/layout/hierarchy2"/>
    <dgm:cxn modelId="{EE135495-B982-9940-8E58-6ED5736FFBBA}" type="presOf" srcId="{82D86997-E31A-4563-8981-D6F69449F031}" destId="{373220F5-398C-40A5-A11A-E2023442F386}" srcOrd="0" destOrd="0" presId="urn:microsoft.com/office/officeart/2005/8/layout/hierarchy2"/>
    <dgm:cxn modelId="{0CAD0D58-B7C2-9E46-9149-09543D0C6299}" type="presOf" srcId="{50F7ADCD-419E-4C4A-A868-FF3E9D82081F}" destId="{ABA1DC6B-4A1F-4654-BFBD-B937AB2355F0}" srcOrd="1"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AEB75423-F07D-A448-9E18-B5A216BD7A95}" type="presOf" srcId="{E2E35218-17E8-4F1C-AE1D-CE9544BA80C2}" destId="{35876B3A-A248-4C19-A1DB-366D7C918B44}" srcOrd="0" destOrd="0" presId="urn:microsoft.com/office/officeart/2005/8/layout/hierarchy2"/>
    <dgm:cxn modelId="{48E641AD-8D61-CE45-AE47-8BD4A5238044}" type="presOf" srcId="{B557D114-65E6-44DD-9A2C-5351513A8913}" destId="{4C598F11-2503-4A33-8FBC-A614193F62B5}" srcOrd="0" destOrd="0" presId="urn:microsoft.com/office/officeart/2005/8/layout/hierarchy2"/>
    <dgm:cxn modelId="{56298302-9825-764A-A780-81983BCD26E7}" type="presOf" srcId="{F93A0117-1523-4EDE-8755-63B75ECDD6F9}" destId="{2CB17121-5C36-47AE-91D7-0B30F49018D8}" srcOrd="0" destOrd="0" presId="urn:microsoft.com/office/officeart/2005/8/layout/hierarchy2"/>
    <dgm:cxn modelId="{F0A689A7-FD02-9A4C-9E63-78ECFE095989}" type="presOf" srcId="{1354FF93-58BC-41DA-9C38-9A0C09F94A11}" destId="{BF8370A6-BF2B-4385-9C71-C6FD4237FDA4}" srcOrd="1" destOrd="0" presId="urn:microsoft.com/office/officeart/2005/8/layout/hierarchy2"/>
    <dgm:cxn modelId="{A7BAA8AA-8558-364D-980B-577DB1C1D5C0}" type="presOf" srcId="{EF7E4A2C-DD38-4F75-AC3F-F1D7A91CFDF2}" destId="{2EFB0F24-2EA6-4D2B-9842-288542C21914}" srcOrd="0" destOrd="0" presId="urn:microsoft.com/office/officeart/2005/8/layout/hierarchy2"/>
    <dgm:cxn modelId="{2F211851-D2F4-984A-B8B8-58625BA75A1D}" type="presOf" srcId="{540B2D98-D438-4592-B8C4-36E09E78B6D9}" destId="{C866B83F-C162-4C78-A192-9DBB8783C46F}" srcOrd="0" destOrd="0" presId="urn:microsoft.com/office/officeart/2005/8/layout/hierarchy2"/>
    <dgm:cxn modelId="{8F79B616-AF42-4597-918F-D8634D9B2BD1}" srcId="{FBA9DB8F-DC6B-4159-B088-8D5F106090E3}" destId="{B2A9239E-8465-4A36-8106-D07D3362638D}" srcOrd="0" destOrd="0" parTransId="{50F7ADCD-419E-4C4A-A868-FF3E9D82081F}" sibTransId="{E58754E6-39F1-41C2-A69A-7DC52E3C3ED7}"/>
    <dgm:cxn modelId="{95EFC799-83E8-A442-AAFD-441AF497669A}" type="presOf" srcId="{B2A9239E-8465-4A36-8106-D07D3362638D}" destId="{14AF4A8F-13AA-4C20-8DA2-938D69269765}" srcOrd="0" destOrd="0" presId="urn:microsoft.com/office/officeart/2005/8/layout/hierarchy2"/>
    <dgm:cxn modelId="{94E62D30-FD45-6B4F-9910-78470B1AAA38}" type="presOf" srcId="{CD00CD99-867F-4777-9ABF-302D51124CEA}" destId="{B8DFB9E9-7FFD-405C-88DD-2FDE42C87BEB}" srcOrd="0" destOrd="0" presId="urn:microsoft.com/office/officeart/2005/8/layout/hierarchy2"/>
    <dgm:cxn modelId="{559739E9-8A03-674B-A54D-15EAD0B752CC}" type="presOf" srcId="{540B2D98-D438-4592-B8C4-36E09E78B6D9}" destId="{605B4315-3714-4F2C-A2E8-5EC4188763FF}" srcOrd="1" destOrd="0" presId="urn:microsoft.com/office/officeart/2005/8/layout/hierarchy2"/>
    <dgm:cxn modelId="{DDCB648A-F7B4-D942-BD80-CFFCDAD469F9}" type="presOf" srcId="{FBA9DB8F-DC6B-4159-B088-8D5F106090E3}" destId="{2C0BD03F-5B1C-45FC-8C39-CEA04298900A}" srcOrd="0" destOrd="0" presId="urn:microsoft.com/office/officeart/2005/8/layout/hierarchy2"/>
    <dgm:cxn modelId="{D580D5A8-45C3-DE49-8B18-8F036ADBBCA4}" type="presOf" srcId="{BF175B50-FCE0-47FB-9D30-8745CD26F878}" destId="{8C74F6A0-746F-4725-9303-FA1E5B53E126}" srcOrd="1"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5DCD050C-5033-410B-A79A-60D834F8DF3C}" srcId="{FBA9DB8F-DC6B-4159-B088-8D5F106090E3}" destId="{CD00CD99-867F-4777-9ABF-302D51124CEA}" srcOrd="3" destOrd="0" parTransId="{1354FF93-58BC-41DA-9C38-9A0C09F94A11}" sibTransId="{0E9BF86D-D97E-4B8D-AD78-842550987C74}"/>
    <dgm:cxn modelId="{1BFB564F-FB58-4543-AF94-AFEF32A320C8}" type="presOf" srcId="{50F7ADCD-419E-4C4A-A868-FF3E9D82081F}" destId="{CD1AEC00-D5E2-4EC9-813A-990A9BDC6F25}" srcOrd="0" destOrd="0" presId="urn:microsoft.com/office/officeart/2005/8/layout/hierarchy2"/>
    <dgm:cxn modelId="{9A8B1DBB-4BE1-6E4B-8B5D-43913E0D8A65}" type="presOf" srcId="{BF175B50-FCE0-47FB-9D30-8745CD26F878}" destId="{BBFF332E-7590-41DC-AA2B-C4566CC01465}" srcOrd="0" destOrd="0" presId="urn:microsoft.com/office/officeart/2005/8/layout/hierarchy2"/>
    <dgm:cxn modelId="{8808C6BA-0F5D-46BD-8336-995D493B5898}" srcId="{FBA9DB8F-DC6B-4159-B088-8D5F106090E3}" destId="{82D86997-E31A-4563-8981-D6F69449F031}" srcOrd="1" destOrd="0" parTransId="{E2E35218-17E8-4F1C-AE1D-CE9544BA80C2}" sibTransId="{464D2B4D-1716-49E0-8D49-D4D6137C931B}"/>
    <dgm:cxn modelId="{46509525-9B1B-F34B-AF63-CF7BE37EF177}" type="presParOf" srcId="{4C598F11-2503-4A33-8FBC-A614193F62B5}" destId="{9F26540F-01D4-40A8-B75A-1B594EE2BB73}" srcOrd="0" destOrd="0" presId="urn:microsoft.com/office/officeart/2005/8/layout/hierarchy2"/>
    <dgm:cxn modelId="{6BF7F189-6401-EF4C-B9F6-F60B71ACFD76}" type="presParOf" srcId="{9F26540F-01D4-40A8-B75A-1B594EE2BB73}" destId="{2EFB0F24-2EA6-4D2B-9842-288542C21914}" srcOrd="0" destOrd="0" presId="urn:microsoft.com/office/officeart/2005/8/layout/hierarchy2"/>
    <dgm:cxn modelId="{195B6BE6-EC57-FC44-BFEA-E65DF4F67EE0}" type="presParOf" srcId="{9F26540F-01D4-40A8-B75A-1B594EE2BB73}" destId="{639D4071-845A-477C-B44E-2BA4FD80469D}" srcOrd="1" destOrd="0" presId="urn:microsoft.com/office/officeart/2005/8/layout/hierarchy2"/>
    <dgm:cxn modelId="{85252470-47D3-7A4D-8E5A-6BF348F91708}" type="presParOf" srcId="{639D4071-845A-477C-B44E-2BA4FD80469D}" destId="{C866B83F-C162-4C78-A192-9DBB8783C46F}" srcOrd="0" destOrd="0" presId="urn:microsoft.com/office/officeart/2005/8/layout/hierarchy2"/>
    <dgm:cxn modelId="{A481F034-B948-174E-A186-4D259DEF02C1}" type="presParOf" srcId="{C866B83F-C162-4C78-A192-9DBB8783C46F}" destId="{605B4315-3714-4F2C-A2E8-5EC4188763FF}" srcOrd="0" destOrd="0" presId="urn:microsoft.com/office/officeart/2005/8/layout/hierarchy2"/>
    <dgm:cxn modelId="{C0EC29F5-461A-0E48-B471-59192B3D3A75}" type="presParOf" srcId="{639D4071-845A-477C-B44E-2BA4FD80469D}" destId="{541FEC73-790E-4492-BB53-3D9A56ABA8FE}" srcOrd="1" destOrd="0" presId="urn:microsoft.com/office/officeart/2005/8/layout/hierarchy2"/>
    <dgm:cxn modelId="{FE9F6FB8-06D5-A04A-A4DB-8E1A570DFD35}" type="presParOf" srcId="{541FEC73-790E-4492-BB53-3D9A56ABA8FE}" destId="{2C0BD03F-5B1C-45FC-8C39-CEA04298900A}" srcOrd="0" destOrd="0" presId="urn:microsoft.com/office/officeart/2005/8/layout/hierarchy2"/>
    <dgm:cxn modelId="{0C7E7DFF-6477-1A4A-8DA8-68DF66FBCAFC}" type="presParOf" srcId="{541FEC73-790E-4492-BB53-3D9A56ABA8FE}" destId="{3718E315-C8F3-4666-B098-DB186B63688A}" srcOrd="1" destOrd="0" presId="urn:microsoft.com/office/officeart/2005/8/layout/hierarchy2"/>
    <dgm:cxn modelId="{010128C2-BA67-D84E-83BA-26D2EE3B22A2}" type="presParOf" srcId="{3718E315-C8F3-4666-B098-DB186B63688A}" destId="{CD1AEC00-D5E2-4EC9-813A-990A9BDC6F25}" srcOrd="0" destOrd="0" presId="urn:microsoft.com/office/officeart/2005/8/layout/hierarchy2"/>
    <dgm:cxn modelId="{7B4F2C83-2ED9-534F-A741-C88AA43F9BBA}" type="presParOf" srcId="{CD1AEC00-D5E2-4EC9-813A-990A9BDC6F25}" destId="{ABA1DC6B-4A1F-4654-BFBD-B937AB2355F0}" srcOrd="0" destOrd="0" presId="urn:microsoft.com/office/officeart/2005/8/layout/hierarchy2"/>
    <dgm:cxn modelId="{B927E603-9640-1846-8BB7-28C1974B30E4}" type="presParOf" srcId="{3718E315-C8F3-4666-B098-DB186B63688A}" destId="{6E05AA61-DB2A-4900-8B5D-65B3B82DC462}" srcOrd="1" destOrd="0" presId="urn:microsoft.com/office/officeart/2005/8/layout/hierarchy2"/>
    <dgm:cxn modelId="{30AF4DB7-861E-834B-94FC-F239A507E775}" type="presParOf" srcId="{6E05AA61-DB2A-4900-8B5D-65B3B82DC462}" destId="{14AF4A8F-13AA-4C20-8DA2-938D69269765}" srcOrd="0" destOrd="0" presId="urn:microsoft.com/office/officeart/2005/8/layout/hierarchy2"/>
    <dgm:cxn modelId="{DCFA25DF-97E6-8B49-BDCB-B90890812025}" type="presParOf" srcId="{6E05AA61-DB2A-4900-8B5D-65B3B82DC462}" destId="{864E3324-C199-4537-848D-765EE055CF22}" srcOrd="1" destOrd="0" presId="urn:microsoft.com/office/officeart/2005/8/layout/hierarchy2"/>
    <dgm:cxn modelId="{3EA7B36C-5E95-3442-87EA-4C699280424C}" type="presParOf" srcId="{3718E315-C8F3-4666-B098-DB186B63688A}" destId="{35876B3A-A248-4C19-A1DB-366D7C918B44}" srcOrd="2" destOrd="0" presId="urn:microsoft.com/office/officeart/2005/8/layout/hierarchy2"/>
    <dgm:cxn modelId="{7D0AC49B-748D-DD4A-97FF-30BDF6088EA6}" type="presParOf" srcId="{35876B3A-A248-4C19-A1DB-366D7C918B44}" destId="{3B3954D0-7A16-4CEB-A036-A6721763BDD5}" srcOrd="0" destOrd="0" presId="urn:microsoft.com/office/officeart/2005/8/layout/hierarchy2"/>
    <dgm:cxn modelId="{42348D1D-A49A-EC44-8B30-3CD1ACA2E4BA}" type="presParOf" srcId="{3718E315-C8F3-4666-B098-DB186B63688A}" destId="{6BC505D7-E595-4D7D-8A56-9BF77979FD25}" srcOrd="3" destOrd="0" presId="urn:microsoft.com/office/officeart/2005/8/layout/hierarchy2"/>
    <dgm:cxn modelId="{C9E34402-3B4C-2F49-B79D-27A4303B68F6}" type="presParOf" srcId="{6BC505D7-E595-4D7D-8A56-9BF77979FD25}" destId="{373220F5-398C-40A5-A11A-E2023442F386}" srcOrd="0" destOrd="0" presId="urn:microsoft.com/office/officeart/2005/8/layout/hierarchy2"/>
    <dgm:cxn modelId="{5BF2DD5F-B788-1A42-96FC-FC472BBE9E12}" type="presParOf" srcId="{6BC505D7-E595-4D7D-8A56-9BF77979FD25}" destId="{07D1920E-AA56-48BF-8968-B6ED7EAF249E}" srcOrd="1" destOrd="0" presId="urn:microsoft.com/office/officeart/2005/8/layout/hierarchy2"/>
    <dgm:cxn modelId="{2F5BCB7E-C9D4-8944-8327-EC79E3B76BC6}" type="presParOf" srcId="{3718E315-C8F3-4666-B098-DB186B63688A}" destId="{BBFF332E-7590-41DC-AA2B-C4566CC01465}" srcOrd="4" destOrd="0" presId="urn:microsoft.com/office/officeart/2005/8/layout/hierarchy2"/>
    <dgm:cxn modelId="{06EC66F4-FC26-784B-97CB-AC4C7F0ED34E}" type="presParOf" srcId="{BBFF332E-7590-41DC-AA2B-C4566CC01465}" destId="{8C74F6A0-746F-4725-9303-FA1E5B53E126}" srcOrd="0" destOrd="0" presId="urn:microsoft.com/office/officeart/2005/8/layout/hierarchy2"/>
    <dgm:cxn modelId="{BA121969-56D3-D94A-8104-6C6F5C8EF799}" type="presParOf" srcId="{3718E315-C8F3-4666-B098-DB186B63688A}" destId="{74D7CAD0-071C-4613-88DB-32905FFC2C36}" srcOrd="5" destOrd="0" presId="urn:microsoft.com/office/officeart/2005/8/layout/hierarchy2"/>
    <dgm:cxn modelId="{70F3AA26-D36C-A244-BF6E-4E26E707B89B}" type="presParOf" srcId="{74D7CAD0-071C-4613-88DB-32905FFC2C36}" destId="{2CB17121-5C36-47AE-91D7-0B30F49018D8}" srcOrd="0" destOrd="0" presId="urn:microsoft.com/office/officeart/2005/8/layout/hierarchy2"/>
    <dgm:cxn modelId="{490B6DD2-8542-744F-88C8-0458A9A8207C}" type="presParOf" srcId="{74D7CAD0-071C-4613-88DB-32905FFC2C36}" destId="{60A13BFD-5F19-4A15-BA9D-91DCF2F79BB7}" srcOrd="1" destOrd="0" presId="urn:microsoft.com/office/officeart/2005/8/layout/hierarchy2"/>
    <dgm:cxn modelId="{0CB8BA71-D274-7F48-8DD6-89052917C06D}" type="presParOf" srcId="{3718E315-C8F3-4666-B098-DB186B63688A}" destId="{A0188ED8-836F-456B-932A-2CA91B4459FB}" srcOrd="6" destOrd="0" presId="urn:microsoft.com/office/officeart/2005/8/layout/hierarchy2"/>
    <dgm:cxn modelId="{43CC2095-6628-1D44-A91A-F7665FF5C43D}" type="presParOf" srcId="{A0188ED8-836F-456B-932A-2CA91B4459FB}" destId="{BF8370A6-BF2B-4385-9C71-C6FD4237FDA4}" srcOrd="0" destOrd="0" presId="urn:microsoft.com/office/officeart/2005/8/layout/hierarchy2"/>
    <dgm:cxn modelId="{6B35C64F-F5A5-2B40-B48C-65D2132CD51D}" type="presParOf" srcId="{3718E315-C8F3-4666-B098-DB186B63688A}" destId="{A31CB368-D0D3-4943-A5A5-BB8AA10D0643}" srcOrd="7" destOrd="0" presId="urn:microsoft.com/office/officeart/2005/8/layout/hierarchy2"/>
    <dgm:cxn modelId="{4C2DA5B2-26FD-DF40-AF0E-9D5074C4F59D}" type="presParOf" srcId="{A31CB368-D0D3-4943-A5A5-BB8AA10D0643}" destId="{B8DFB9E9-7FFD-405C-88DD-2FDE42C87BEB}" srcOrd="0" destOrd="0" presId="urn:microsoft.com/office/officeart/2005/8/layout/hierarchy2"/>
    <dgm:cxn modelId="{ACA9417C-E373-CE4F-A76F-A0294FE810E0}" type="presParOf" srcId="{A31CB368-D0D3-4943-A5A5-BB8AA10D0643}" destId="{6AC285F3-A8DF-4DEA-8B08-CE8382132819}"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Vigilancia</a:t>
          </a:r>
        </a:p>
        <a:p>
          <a:r>
            <a:rPr lang="es-MX" sz="1600" b="1" dirty="0" smtClean="0">
              <a:solidFill>
                <a:schemeClr val="bg1"/>
              </a:solidFill>
              <a:latin typeface="+mn-lt"/>
              <a:ea typeface="Soberana Sans" charset="0"/>
              <a:cs typeface="Soberana Sans" charset="0"/>
            </a:rPr>
            <a:t>24 a 27</a:t>
          </a:r>
          <a:endParaRPr lang="es-MX" sz="16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pPr algn="ctr"/>
          <a:r>
            <a:rPr lang="es-ES" sz="1600" dirty="0" smtClean="0">
              <a:solidFill>
                <a:schemeClr val="bg1"/>
              </a:solidFill>
              <a:latin typeface="+mn-lt"/>
              <a:ea typeface="Soberana Sans" charset="0"/>
              <a:cs typeface="Soberana Sans" charset="0"/>
            </a:rPr>
            <a:t>Conocer</a:t>
          </a:r>
          <a:r>
            <a:rPr lang="es-ES" sz="1600" dirty="0" smtClean="0">
              <a:solidFill>
                <a:schemeClr val="tx1">
                  <a:lumMod val="85000"/>
                  <a:lumOff val="15000"/>
                </a:schemeClr>
              </a:solidFill>
              <a:latin typeface="+mn-lt"/>
            </a:rPr>
            <a:t> </a:t>
          </a:r>
          <a:r>
            <a:rPr lang="es-ES" sz="1600" dirty="0" smtClean="0">
              <a:solidFill>
                <a:schemeClr val="bg1"/>
              </a:solidFill>
              <a:latin typeface="+mn-lt"/>
              <a:ea typeface="Soberana Sans" charset="0"/>
              <a:cs typeface="Soberana Sans" charset="0"/>
            </a:rPr>
            <a:t>los instrumentos que se han diseñado para la vigilancia de los programas y el impacto de su utilización por parte de las figuras de Contraloría Social (rinden informes de sus actividades, si se cuenta con algún tipo de análisis de los resultados obtenidos, actividades emprendidas por el gobierno).</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55DEB9C5-A435-42A6-A911-8AC0943BEE4C}">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Instrumentos para que las figuras de Contraloría Social realicen la vigilancia de los programas.</a:t>
          </a:r>
          <a:endParaRPr lang="es-MX" sz="1600" dirty="0">
            <a:solidFill>
              <a:srgbClr val="FF0000"/>
            </a:solidFill>
            <a:latin typeface="+mn-lt"/>
            <a:ea typeface="Soberana Sans" charset="0"/>
            <a:cs typeface="Soberana Sans" charset="0"/>
          </a:endParaRPr>
        </a:p>
      </dgm:t>
    </dgm:pt>
    <dgm:pt modelId="{6A870091-3C15-4824-816B-E51238F6A74E}" type="parTrans" cxnId="{664678D1-90BF-45C4-A5C6-B6ABB2D89806}">
      <dgm:prSet custT="1"/>
      <dgm:spPr>
        <a:ln>
          <a:solidFill>
            <a:schemeClr val="accent1">
              <a:lumMod val="50000"/>
            </a:schemeClr>
          </a:solidFill>
        </a:ln>
      </dgm:spPr>
      <dgm:t>
        <a:bodyPr/>
        <a:lstStyle/>
        <a:p>
          <a:endParaRPr lang="es-MX" sz="800">
            <a:latin typeface="+mn-lt"/>
          </a:endParaRPr>
        </a:p>
      </dgm:t>
    </dgm:pt>
    <dgm:pt modelId="{FFD6597A-DACB-4107-A2FA-ED7300190A0F}" type="sibTrans" cxnId="{664678D1-90BF-45C4-A5C6-B6ABB2D89806}">
      <dgm:prSet/>
      <dgm:spPr/>
      <dgm:t>
        <a:bodyPr/>
        <a:lstStyle/>
        <a:p>
          <a:endParaRPr lang="es-MX" sz="2400">
            <a:latin typeface="+mn-lt"/>
          </a:endParaRPr>
        </a:p>
      </dgm:t>
    </dgm:pt>
    <dgm:pt modelId="{2CE7831F-4051-4C40-B1F7-37CD716E4FBC}">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Impacto:</a:t>
          </a:r>
        </a:p>
      </dgm:t>
    </dgm:pt>
    <dgm:pt modelId="{2CFA6074-1DA3-4D8E-BA55-74EC3F636267}" type="parTrans" cxnId="{2AD30C17-2D7F-443E-B874-56112C16AF28}">
      <dgm:prSet/>
      <dgm:spPr>
        <a:ln>
          <a:solidFill>
            <a:schemeClr val="accent1">
              <a:lumMod val="50000"/>
            </a:schemeClr>
          </a:solidFill>
        </a:ln>
      </dgm:spPr>
      <dgm:t>
        <a:bodyPr/>
        <a:lstStyle/>
        <a:p>
          <a:endParaRPr lang="es-MX">
            <a:latin typeface="+mn-lt"/>
          </a:endParaRPr>
        </a:p>
      </dgm:t>
    </dgm:pt>
    <dgm:pt modelId="{BE9D0DD6-619F-4937-96B7-7E9D1CF22D67}" type="sibTrans" cxnId="{2AD30C17-2D7F-443E-B874-56112C16AF28}">
      <dgm:prSet/>
      <dgm:spPr/>
      <dgm:t>
        <a:bodyPr/>
        <a:lstStyle/>
        <a:p>
          <a:endParaRPr lang="es-MX">
            <a:latin typeface="+mn-lt"/>
          </a:endParaRPr>
        </a:p>
      </dgm:t>
    </dgm:pt>
    <dgm:pt modelId="{927C9A18-4F0A-4A33-956F-8138492C158F}">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Se elaboran Informes derivados de la vigilancia.</a:t>
          </a:r>
        </a:p>
      </dgm:t>
    </dgm:pt>
    <dgm:pt modelId="{693F8628-9B53-4336-A1B9-9E42E1D5D4E2}" type="parTrans" cxnId="{61D893D8-5F11-41B6-A6C5-2C9D1087CD41}">
      <dgm:prSet/>
      <dgm:spPr>
        <a:ln>
          <a:solidFill>
            <a:schemeClr val="accent1">
              <a:lumMod val="50000"/>
            </a:schemeClr>
          </a:solidFill>
        </a:ln>
      </dgm:spPr>
      <dgm:t>
        <a:bodyPr/>
        <a:lstStyle/>
        <a:p>
          <a:endParaRPr lang="es-MX">
            <a:latin typeface="+mn-lt"/>
          </a:endParaRPr>
        </a:p>
      </dgm:t>
    </dgm:pt>
    <dgm:pt modelId="{2FCBEEE2-B823-4459-8954-90E0762BF91E}" type="sibTrans" cxnId="{61D893D8-5F11-41B6-A6C5-2C9D1087CD41}">
      <dgm:prSet/>
      <dgm:spPr/>
      <dgm:t>
        <a:bodyPr/>
        <a:lstStyle/>
        <a:p>
          <a:endParaRPr lang="es-MX">
            <a:latin typeface="+mn-lt"/>
          </a:endParaRPr>
        </a:p>
      </dgm:t>
    </dgm:pt>
    <dgm:pt modelId="{F86DC745-A979-4918-8E6D-A3CA3256FF39}">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Se realizan investigaciones y análisis de resultados en Contraloría Social.</a:t>
          </a:r>
        </a:p>
      </dgm:t>
    </dgm:pt>
    <dgm:pt modelId="{F72E3239-0E77-48AC-B154-6F6FEFCD78A0}" type="parTrans" cxnId="{706994AA-1FA6-4E4D-ADFF-A88DE74F521E}">
      <dgm:prSet/>
      <dgm:spPr>
        <a:ln>
          <a:solidFill>
            <a:schemeClr val="accent1">
              <a:lumMod val="50000"/>
            </a:schemeClr>
          </a:solidFill>
        </a:ln>
      </dgm:spPr>
      <dgm:t>
        <a:bodyPr/>
        <a:lstStyle/>
        <a:p>
          <a:endParaRPr lang="es-MX">
            <a:latin typeface="+mn-lt"/>
          </a:endParaRPr>
        </a:p>
      </dgm:t>
    </dgm:pt>
    <dgm:pt modelId="{6DF1889A-3160-4660-AFC5-3E85C41F6375}" type="sibTrans" cxnId="{706994AA-1FA6-4E4D-ADFF-A88DE74F521E}">
      <dgm:prSet/>
      <dgm:spPr/>
      <dgm:t>
        <a:bodyPr/>
        <a:lstStyle/>
        <a:p>
          <a:endParaRPr lang="es-MX">
            <a:latin typeface="+mn-lt"/>
          </a:endParaRPr>
        </a:p>
      </dgm:t>
    </dgm:pt>
    <dgm:pt modelId="{12D1D617-D9EE-4FAD-9F3C-18C1C5AE6A2C}">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600" b="1" dirty="0" smtClean="0">
              <a:solidFill>
                <a:schemeClr val="bg1"/>
              </a:solidFill>
              <a:latin typeface="+mn-lt"/>
              <a:ea typeface="Soberana Sans" charset="0"/>
              <a:cs typeface="Soberana Sans" charset="0"/>
            </a:rPr>
            <a:t>Se difunden las mejoras implementadas  a partir de la vigilancia ciudadana. </a:t>
          </a:r>
          <a:endParaRPr lang="es-MX" sz="1600" b="1" dirty="0">
            <a:solidFill>
              <a:schemeClr val="bg1"/>
            </a:solidFill>
            <a:latin typeface="+mn-lt"/>
            <a:ea typeface="Soberana Sans" charset="0"/>
            <a:cs typeface="Soberana Sans" charset="0"/>
          </a:endParaRPr>
        </a:p>
      </dgm:t>
    </dgm:pt>
    <dgm:pt modelId="{56415547-3CF1-48F6-A919-B954BACBB6F2}" type="parTrans" cxnId="{9567D394-5075-43B2-ACE9-0194BB0E5562}">
      <dgm:prSet/>
      <dgm:spPr>
        <a:ln>
          <a:solidFill>
            <a:schemeClr val="accent1">
              <a:lumMod val="50000"/>
            </a:schemeClr>
          </a:solidFill>
        </a:ln>
      </dgm:spPr>
      <dgm:t>
        <a:bodyPr/>
        <a:lstStyle/>
        <a:p>
          <a:endParaRPr lang="es-MX">
            <a:latin typeface="+mn-lt"/>
          </a:endParaRPr>
        </a:p>
      </dgm:t>
    </dgm:pt>
    <dgm:pt modelId="{A69C5FE4-26BB-490F-9A08-AF1447D87A23}" type="sibTrans" cxnId="{9567D394-5075-43B2-ACE9-0194BB0E5562}">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37063" custScaleY="499392">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D9F9B22A-56B4-48D5-A9E9-84030A583B06}" type="pres">
      <dgm:prSet presAssocID="{6A870091-3C15-4824-816B-E51238F6A74E}" presName="conn2-1" presStyleLbl="parChTrans1D3" presStyleIdx="0" presStyleCnt="2"/>
      <dgm:spPr/>
      <dgm:t>
        <a:bodyPr/>
        <a:lstStyle/>
        <a:p>
          <a:endParaRPr lang="es-MX"/>
        </a:p>
      </dgm:t>
    </dgm:pt>
    <dgm:pt modelId="{12C879B1-32C3-4F0C-A3CA-863167C1D4EA}" type="pres">
      <dgm:prSet presAssocID="{6A870091-3C15-4824-816B-E51238F6A74E}" presName="connTx" presStyleLbl="parChTrans1D3" presStyleIdx="0" presStyleCnt="2"/>
      <dgm:spPr/>
      <dgm:t>
        <a:bodyPr/>
        <a:lstStyle/>
        <a:p>
          <a:endParaRPr lang="es-MX"/>
        </a:p>
      </dgm:t>
    </dgm:pt>
    <dgm:pt modelId="{A2635C6D-A3C6-4080-8C02-CB8082C97EF7}" type="pres">
      <dgm:prSet presAssocID="{55DEB9C5-A435-42A6-A911-8AC0943BEE4C}" presName="root2" presStyleCnt="0"/>
      <dgm:spPr/>
      <dgm:t>
        <a:bodyPr/>
        <a:lstStyle/>
        <a:p>
          <a:endParaRPr lang="es-MX"/>
        </a:p>
      </dgm:t>
    </dgm:pt>
    <dgm:pt modelId="{FCC4E568-3636-4D04-8895-7340A93EBD7C}" type="pres">
      <dgm:prSet presAssocID="{55DEB9C5-A435-42A6-A911-8AC0943BEE4C}" presName="LevelTwoTextNode" presStyleLbl="node3" presStyleIdx="0" presStyleCnt="2" custScaleX="270808" custLinFactNeighborX="4637" custLinFactNeighborY="-63376">
        <dgm:presLayoutVars>
          <dgm:chPref val="3"/>
        </dgm:presLayoutVars>
      </dgm:prSet>
      <dgm:spPr/>
      <dgm:t>
        <a:bodyPr/>
        <a:lstStyle/>
        <a:p>
          <a:endParaRPr lang="es-MX"/>
        </a:p>
      </dgm:t>
    </dgm:pt>
    <dgm:pt modelId="{5870408F-6E2F-42D6-A1C4-C46AB92767CE}" type="pres">
      <dgm:prSet presAssocID="{55DEB9C5-A435-42A6-A911-8AC0943BEE4C}" presName="level3hierChild" presStyleCnt="0"/>
      <dgm:spPr/>
      <dgm:t>
        <a:bodyPr/>
        <a:lstStyle/>
        <a:p>
          <a:endParaRPr lang="es-MX"/>
        </a:p>
      </dgm:t>
    </dgm:pt>
    <dgm:pt modelId="{812E55FC-5D50-4781-B6DB-9E3DDBD8D5EA}" type="pres">
      <dgm:prSet presAssocID="{2CFA6074-1DA3-4D8E-BA55-74EC3F636267}" presName="conn2-1" presStyleLbl="parChTrans1D3" presStyleIdx="1" presStyleCnt="2"/>
      <dgm:spPr/>
      <dgm:t>
        <a:bodyPr/>
        <a:lstStyle/>
        <a:p>
          <a:endParaRPr lang="es-MX"/>
        </a:p>
      </dgm:t>
    </dgm:pt>
    <dgm:pt modelId="{716D7CFF-D222-445D-BFE1-A05AA1C0D791}" type="pres">
      <dgm:prSet presAssocID="{2CFA6074-1DA3-4D8E-BA55-74EC3F636267}" presName="connTx" presStyleLbl="parChTrans1D3" presStyleIdx="1" presStyleCnt="2"/>
      <dgm:spPr/>
      <dgm:t>
        <a:bodyPr/>
        <a:lstStyle/>
        <a:p>
          <a:endParaRPr lang="es-MX"/>
        </a:p>
      </dgm:t>
    </dgm:pt>
    <dgm:pt modelId="{A536FB58-9C62-4DF9-B44B-4F03BC65AA11}" type="pres">
      <dgm:prSet presAssocID="{2CE7831F-4051-4C40-B1F7-37CD716E4FBC}" presName="root2" presStyleCnt="0"/>
      <dgm:spPr/>
    </dgm:pt>
    <dgm:pt modelId="{EF001778-920E-448A-BC59-3011116E2A8D}" type="pres">
      <dgm:prSet presAssocID="{2CE7831F-4051-4C40-B1F7-37CD716E4FBC}" presName="LevelTwoTextNode" presStyleLbl="node3" presStyleIdx="1" presStyleCnt="2" custLinFactNeighborY="-51010">
        <dgm:presLayoutVars>
          <dgm:chPref val="3"/>
        </dgm:presLayoutVars>
      </dgm:prSet>
      <dgm:spPr/>
      <dgm:t>
        <a:bodyPr/>
        <a:lstStyle/>
        <a:p>
          <a:endParaRPr lang="es-MX"/>
        </a:p>
      </dgm:t>
    </dgm:pt>
    <dgm:pt modelId="{02F70EBC-D2AE-4239-8C7E-DB3FDDBAF938}" type="pres">
      <dgm:prSet presAssocID="{2CE7831F-4051-4C40-B1F7-37CD716E4FBC}" presName="level3hierChild" presStyleCnt="0"/>
      <dgm:spPr/>
    </dgm:pt>
    <dgm:pt modelId="{95F8612F-C3CA-4584-AEDF-17FB623280B1}" type="pres">
      <dgm:prSet presAssocID="{693F8628-9B53-4336-A1B9-9E42E1D5D4E2}" presName="conn2-1" presStyleLbl="parChTrans1D4" presStyleIdx="0" presStyleCnt="3"/>
      <dgm:spPr/>
      <dgm:t>
        <a:bodyPr/>
        <a:lstStyle/>
        <a:p>
          <a:endParaRPr lang="es-MX"/>
        </a:p>
      </dgm:t>
    </dgm:pt>
    <dgm:pt modelId="{6533D373-D29B-478C-8D52-2E40C8359AD7}" type="pres">
      <dgm:prSet presAssocID="{693F8628-9B53-4336-A1B9-9E42E1D5D4E2}" presName="connTx" presStyleLbl="parChTrans1D4" presStyleIdx="0" presStyleCnt="3"/>
      <dgm:spPr/>
      <dgm:t>
        <a:bodyPr/>
        <a:lstStyle/>
        <a:p>
          <a:endParaRPr lang="es-MX"/>
        </a:p>
      </dgm:t>
    </dgm:pt>
    <dgm:pt modelId="{5C3EC6B5-7E3E-4723-B9F8-B9C8441C47A0}" type="pres">
      <dgm:prSet presAssocID="{927C9A18-4F0A-4A33-956F-8138492C158F}" presName="root2" presStyleCnt="0"/>
      <dgm:spPr/>
    </dgm:pt>
    <dgm:pt modelId="{7212AB64-AF01-49B6-AB32-2C7CE0E3025B}" type="pres">
      <dgm:prSet presAssocID="{927C9A18-4F0A-4A33-956F-8138492C158F}" presName="LevelTwoTextNode" presStyleLbl="node4" presStyleIdx="0" presStyleCnt="3" custScaleX="133566" custLinFactNeighborX="-773" custLinFactNeighborY="-52555">
        <dgm:presLayoutVars>
          <dgm:chPref val="3"/>
        </dgm:presLayoutVars>
      </dgm:prSet>
      <dgm:spPr/>
      <dgm:t>
        <a:bodyPr/>
        <a:lstStyle/>
        <a:p>
          <a:endParaRPr lang="es-MX"/>
        </a:p>
      </dgm:t>
    </dgm:pt>
    <dgm:pt modelId="{C1AFBADF-AB7B-42B3-9E50-7A42DD570DCB}" type="pres">
      <dgm:prSet presAssocID="{927C9A18-4F0A-4A33-956F-8138492C158F}" presName="level3hierChild" presStyleCnt="0"/>
      <dgm:spPr/>
    </dgm:pt>
    <dgm:pt modelId="{CCEE68A9-05C2-4E0C-A18D-D1B495B389DE}" type="pres">
      <dgm:prSet presAssocID="{F72E3239-0E77-48AC-B154-6F6FEFCD78A0}" presName="conn2-1" presStyleLbl="parChTrans1D4" presStyleIdx="1" presStyleCnt="3"/>
      <dgm:spPr/>
      <dgm:t>
        <a:bodyPr/>
        <a:lstStyle/>
        <a:p>
          <a:endParaRPr lang="es-MX"/>
        </a:p>
      </dgm:t>
    </dgm:pt>
    <dgm:pt modelId="{00B053CC-3AF1-4B2F-94D6-BCAF9BF3C8BF}" type="pres">
      <dgm:prSet presAssocID="{F72E3239-0E77-48AC-B154-6F6FEFCD78A0}" presName="connTx" presStyleLbl="parChTrans1D4" presStyleIdx="1" presStyleCnt="3"/>
      <dgm:spPr/>
      <dgm:t>
        <a:bodyPr/>
        <a:lstStyle/>
        <a:p>
          <a:endParaRPr lang="es-MX"/>
        </a:p>
      </dgm:t>
    </dgm:pt>
    <dgm:pt modelId="{A99F222D-8FCE-4964-A69B-1195C74A2ED4}" type="pres">
      <dgm:prSet presAssocID="{F86DC745-A979-4918-8E6D-A3CA3256FF39}" presName="root2" presStyleCnt="0"/>
      <dgm:spPr/>
    </dgm:pt>
    <dgm:pt modelId="{C8784F1D-A943-44D3-8889-CF257B0E6E87}" type="pres">
      <dgm:prSet presAssocID="{F86DC745-A979-4918-8E6D-A3CA3256FF39}" presName="LevelTwoTextNode" presStyleLbl="node4" presStyleIdx="1" presStyleCnt="3" custScaleX="132021" custLinFactNeighborX="773" custLinFactNeighborY="-44827">
        <dgm:presLayoutVars>
          <dgm:chPref val="3"/>
        </dgm:presLayoutVars>
      </dgm:prSet>
      <dgm:spPr/>
      <dgm:t>
        <a:bodyPr/>
        <a:lstStyle/>
        <a:p>
          <a:endParaRPr lang="es-MX"/>
        </a:p>
      </dgm:t>
    </dgm:pt>
    <dgm:pt modelId="{FF1C9184-C762-4B95-82B7-2B7A20CBAAC8}" type="pres">
      <dgm:prSet presAssocID="{F86DC745-A979-4918-8E6D-A3CA3256FF39}" presName="level3hierChild" presStyleCnt="0"/>
      <dgm:spPr/>
    </dgm:pt>
    <dgm:pt modelId="{C10B44AA-8388-4FEA-BB77-A181D7B48CEB}" type="pres">
      <dgm:prSet presAssocID="{56415547-3CF1-48F6-A919-B954BACBB6F2}" presName="conn2-1" presStyleLbl="parChTrans1D4" presStyleIdx="2" presStyleCnt="3"/>
      <dgm:spPr/>
      <dgm:t>
        <a:bodyPr/>
        <a:lstStyle/>
        <a:p>
          <a:endParaRPr lang="es-MX"/>
        </a:p>
      </dgm:t>
    </dgm:pt>
    <dgm:pt modelId="{7D367B64-0C0E-448C-96AA-A5C54FD56480}" type="pres">
      <dgm:prSet presAssocID="{56415547-3CF1-48F6-A919-B954BACBB6F2}" presName="connTx" presStyleLbl="parChTrans1D4" presStyleIdx="2" presStyleCnt="3"/>
      <dgm:spPr/>
      <dgm:t>
        <a:bodyPr/>
        <a:lstStyle/>
        <a:p>
          <a:endParaRPr lang="es-MX"/>
        </a:p>
      </dgm:t>
    </dgm:pt>
    <dgm:pt modelId="{65EB89C2-EA7D-4EF1-BBD1-67F89506D445}" type="pres">
      <dgm:prSet presAssocID="{12D1D617-D9EE-4FAD-9F3C-18C1C5AE6A2C}" presName="root2" presStyleCnt="0"/>
      <dgm:spPr/>
    </dgm:pt>
    <dgm:pt modelId="{9897DE54-D6CD-4218-BB37-D202FD00105E}" type="pres">
      <dgm:prSet presAssocID="{12D1D617-D9EE-4FAD-9F3C-18C1C5AE6A2C}" presName="LevelTwoTextNode" presStyleLbl="node4" presStyleIdx="2" presStyleCnt="3" custScaleX="133566" custLinFactNeighborX="-1546" custLinFactNeighborY="-49464">
        <dgm:presLayoutVars>
          <dgm:chPref val="3"/>
        </dgm:presLayoutVars>
      </dgm:prSet>
      <dgm:spPr/>
      <dgm:t>
        <a:bodyPr/>
        <a:lstStyle/>
        <a:p>
          <a:endParaRPr lang="es-MX"/>
        </a:p>
      </dgm:t>
    </dgm:pt>
    <dgm:pt modelId="{63DBD943-0B30-4DF9-920E-2CB1788EFBE1}" type="pres">
      <dgm:prSet presAssocID="{12D1D617-D9EE-4FAD-9F3C-18C1C5AE6A2C}" presName="level3hierChild" presStyleCnt="0"/>
      <dgm:spPr/>
    </dgm:pt>
  </dgm:ptLst>
  <dgm:cxnLst>
    <dgm:cxn modelId="{C0E09D2F-19A4-F148-8772-9161C1BE8CC1}" type="presOf" srcId="{540B2D98-D438-4592-B8C4-36E09E78B6D9}" destId="{C866B83F-C162-4C78-A192-9DBB8783C46F}" srcOrd="0" destOrd="0" presId="urn:microsoft.com/office/officeart/2005/8/layout/hierarchy2"/>
    <dgm:cxn modelId="{B0E4E280-2E94-5340-B956-BA93E7C99C69}" type="presOf" srcId="{F72E3239-0E77-48AC-B154-6F6FEFCD78A0}" destId="{CCEE68A9-05C2-4E0C-A18D-D1B495B389DE}" srcOrd="0" destOrd="0" presId="urn:microsoft.com/office/officeart/2005/8/layout/hierarchy2"/>
    <dgm:cxn modelId="{63A60171-7ADF-D943-ABA9-3306DBA5F45C}" type="presOf" srcId="{FBA9DB8F-DC6B-4159-B088-8D5F106090E3}" destId="{2C0BD03F-5B1C-45FC-8C39-CEA04298900A}" srcOrd="0" destOrd="0" presId="urn:microsoft.com/office/officeart/2005/8/layout/hierarchy2"/>
    <dgm:cxn modelId="{90168094-20D4-BE4B-B083-ACEFB78F980B}" type="presOf" srcId="{F86DC745-A979-4918-8E6D-A3CA3256FF39}" destId="{C8784F1D-A943-44D3-8889-CF257B0E6E87}" srcOrd="0" destOrd="0" presId="urn:microsoft.com/office/officeart/2005/8/layout/hierarchy2"/>
    <dgm:cxn modelId="{56A379C4-39E4-7847-95AA-0BC62D819540}" type="presOf" srcId="{56415547-3CF1-48F6-A919-B954BACBB6F2}" destId="{7D367B64-0C0E-448C-96AA-A5C54FD56480}" srcOrd="1" destOrd="0" presId="urn:microsoft.com/office/officeart/2005/8/layout/hierarchy2"/>
    <dgm:cxn modelId="{526A7B12-6830-A049-BB70-9A192CBAA3CB}" type="presOf" srcId="{693F8628-9B53-4336-A1B9-9E42E1D5D4E2}" destId="{6533D373-D29B-478C-8D52-2E40C8359AD7}" srcOrd="1" destOrd="0" presId="urn:microsoft.com/office/officeart/2005/8/layout/hierarchy2"/>
    <dgm:cxn modelId="{DCB9DABC-EE7D-5A44-9B0C-D5B468F8584C}" type="presOf" srcId="{6A870091-3C15-4824-816B-E51238F6A74E}" destId="{12C879B1-32C3-4F0C-A3CA-863167C1D4EA}" srcOrd="1"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544869D4-95FB-8C45-89F6-A42FDE7A72F7}" type="presOf" srcId="{693F8628-9B53-4336-A1B9-9E42E1D5D4E2}" destId="{95F8612F-C3CA-4584-AEDF-17FB623280B1}" srcOrd="0" destOrd="0" presId="urn:microsoft.com/office/officeart/2005/8/layout/hierarchy2"/>
    <dgm:cxn modelId="{CA76BFBA-AD7E-D14D-89C9-85F535D81A61}" type="presOf" srcId="{540B2D98-D438-4592-B8C4-36E09E78B6D9}" destId="{605B4315-3714-4F2C-A2E8-5EC4188763FF}" srcOrd="1" destOrd="0" presId="urn:microsoft.com/office/officeart/2005/8/layout/hierarchy2"/>
    <dgm:cxn modelId="{E519A36F-79D0-F444-AF9C-212BC15BFA5B}" type="presOf" srcId="{56415547-3CF1-48F6-A919-B954BACBB6F2}" destId="{C10B44AA-8388-4FEA-BB77-A181D7B48CEB}" srcOrd="0" destOrd="0" presId="urn:microsoft.com/office/officeart/2005/8/layout/hierarchy2"/>
    <dgm:cxn modelId="{61D893D8-5F11-41B6-A6C5-2C9D1087CD41}" srcId="{2CE7831F-4051-4C40-B1F7-37CD716E4FBC}" destId="{927C9A18-4F0A-4A33-956F-8138492C158F}" srcOrd="0" destOrd="0" parTransId="{693F8628-9B53-4336-A1B9-9E42E1D5D4E2}" sibTransId="{2FCBEEE2-B823-4459-8954-90E0762BF91E}"/>
    <dgm:cxn modelId="{436EA1FD-E646-584A-A7E2-F66F20DA628F}" type="presOf" srcId="{2CFA6074-1DA3-4D8E-BA55-74EC3F636267}" destId="{716D7CFF-D222-445D-BFE1-A05AA1C0D791}" srcOrd="1" destOrd="0" presId="urn:microsoft.com/office/officeart/2005/8/layout/hierarchy2"/>
    <dgm:cxn modelId="{1BE87CFB-A21C-CB44-887C-2439FC22B41F}" type="presOf" srcId="{55DEB9C5-A435-42A6-A911-8AC0943BEE4C}" destId="{FCC4E568-3636-4D04-8895-7340A93EBD7C}" srcOrd="0" destOrd="0" presId="urn:microsoft.com/office/officeart/2005/8/layout/hierarchy2"/>
    <dgm:cxn modelId="{5111932D-5C27-3745-8A6C-EBC0E7AA9321}" type="presOf" srcId="{12D1D617-D9EE-4FAD-9F3C-18C1C5AE6A2C}" destId="{9897DE54-D6CD-4218-BB37-D202FD00105E}" srcOrd="0" destOrd="0" presId="urn:microsoft.com/office/officeart/2005/8/layout/hierarchy2"/>
    <dgm:cxn modelId="{924CCB0D-D3A7-F149-B71A-8B61978B7F2F}" type="presOf" srcId="{6A870091-3C15-4824-816B-E51238F6A74E}" destId="{D9F9B22A-56B4-48D5-A9E9-84030A583B06}" srcOrd="0" destOrd="0" presId="urn:microsoft.com/office/officeart/2005/8/layout/hierarchy2"/>
    <dgm:cxn modelId="{D61CCBC2-C096-BA4C-9051-C2BEDA2231B5}" type="presOf" srcId="{2CE7831F-4051-4C40-B1F7-37CD716E4FBC}" destId="{EF001778-920E-448A-BC59-3011116E2A8D}" srcOrd="0" destOrd="0" presId="urn:microsoft.com/office/officeart/2005/8/layout/hierarchy2"/>
    <dgm:cxn modelId="{90312DC5-8D54-C542-A132-A8EDB156A672}" type="presOf" srcId="{927C9A18-4F0A-4A33-956F-8138492C158F}" destId="{7212AB64-AF01-49B6-AB32-2C7CE0E3025B}" srcOrd="0"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4FA11036-7926-6148-878F-E4639E447920}" type="presOf" srcId="{F72E3239-0E77-48AC-B154-6F6FEFCD78A0}" destId="{00B053CC-3AF1-4B2F-94D6-BCAF9BF3C8BF}" srcOrd="1" destOrd="0" presId="urn:microsoft.com/office/officeart/2005/8/layout/hierarchy2"/>
    <dgm:cxn modelId="{2AD30C17-2D7F-443E-B874-56112C16AF28}" srcId="{FBA9DB8F-DC6B-4159-B088-8D5F106090E3}" destId="{2CE7831F-4051-4C40-B1F7-37CD716E4FBC}" srcOrd="1" destOrd="0" parTransId="{2CFA6074-1DA3-4D8E-BA55-74EC3F636267}" sibTransId="{BE9D0DD6-619F-4937-96B7-7E9D1CF22D67}"/>
    <dgm:cxn modelId="{0A87B17C-7D28-8641-B5F6-768D432C0C1B}" type="presOf" srcId="{2CFA6074-1DA3-4D8E-BA55-74EC3F636267}" destId="{812E55FC-5D50-4781-B6DB-9E3DDBD8D5EA}" srcOrd="0" destOrd="0" presId="urn:microsoft.com/office/officeart/2005/8/layout/hierarchy2"/>
    <dgm:cxn modelId="{42CB6DA8-437A-BA4E-8FC6-B423618AB28F}" type="presOf" srcId="{EF7E4A2C-DD38-4F75-AC3F-F1D7A91CFDF2}" destId="{2EFB0F24-2EA6-4D2B-9842-288542C21914}" srcOrd="0" destOrd="0" presId="urn:microsoft.com/office/officeart/2005/8/layout/hierarchy2"/>
    <dgm:cxn modelId="{664678D1-90BF-45C4-A5C6-B6ABB2D89806}" srcId="{FBA9DB8F-DC6B-4159-B088-8D5F106090E3}" destId="{55DEB9C5-A435-42A6-A911-8AC0943BEE4C}" srcOrd="0" destOrd="0" parTransId="{6A870091-3C15-4824-816B-E51238F6A74E}" sibTransId="{FFD6597A-DACB-4107-A2FA-ED7300190A0F}"/>
    <dgm:cxn modelId="{BA32739E-E12A-7347-8A76-D7D385668FCD}" type="presOf" srcId="{B557D114-65E6-44DD-9A2C-5351513A8913}" destId="{4C598F11-2503-4A33-8FBC-A614193F62B5}" srcOrd="0" destOrd="0" presId="urn:microsoft.com/office/officeart/2005/8/layout/hierarchy2"/>
    <dgm:cxn modelId="{9567D394-5075-43B2-ACE9-0194BB0E5562}" srcId="{2CE7831F-4051-4C40-B1F7-37CD716E4FBC}" destId="{12D1D617-D9EE-4FAD-9F3C-18C1C5AE6A2C}" srcOrd="2" destOrd="0" parTransId="{56415547-3CF1-48F6-A919-B954BACBB6F2}" sibTransId="{A69C5FE4-26BB-490F-9A08-AF1447D87A23}"/>
    <dgm:cxn modelId="{706994AA-1FA6-4E4D-ADFF-A88DE74F521E}" srcId="{2CE7831F-4051-4C40-B1F7-37CD716E4FBC}" destId="{F86DC745-A979-4918-8E6D-A3CA3256FF39}" srcOrd="1" destOrd="0" parTransId="{F72E3239-0E77-48AC-B154-6F6FEFCD78A0}" sibTransId="{6DF1889A-3160-4660-AFC5-3E85C41F6375}"/>
    <dgm:cxn modelId="{7C18BA44-DFDC-A34B-885D-37334D5B37EF}" type="presParOf" srcId="{4C598F11-2503-4A33-8FBC-A614193F62B5}" destId="{9F26540F-01D4-40A8-B75A-1B594EE2BB73}" srcOrd="0" destOrd="0" presId="urn:microsoft.com/office/officeart/2005/8/layout/hierarchy2"/>
    <dgm:cxn modelId="{478DC474-9359-4945-9605-22A35E57BF58}" type="presParOf" srcId="{9F26540F-01D4-40A8-B75A-1B594EE2BB73}" destId="{2EFB0F24-2EA6-4D2B-9842-288542C21914}" srcOrd="0" destOrd="0" presId="urn:microsoft.com/office/officeart/2005/8/layout/hierarchy2"/>
    <dgm:cxn modelId="{AAF66931-70DD-8C48-A603-BAD5320A6708}" type="presParOf" srcId="{9F26540F-01D4-40A8-B75A-1B594EE2BB73}" destId="{639D4071-845A-477C-B44E-2BA4FD80469D}" srcOrd="1" destOrd="0" presId="urn:microsoft.com/office/officeart/2005/8/layout/hierarchy2"/>
    <dgm:cxn modelId="{06AEB377-EA75-194D-87B2-7342817C31F8}" type="presParOf" srcId="{639D4071-845A-477C-B44E-2BA4FD80469D}" destId="{C866B83F-C162-4C78-A192-9DBB8783C46F}" srcOrd="0" destOrd="0" presId="urn:microsoft.com/office/officeart/2005/8/layout/hierarchy2"/>
    <dgm:cxn modelId="{B9BA6F69-DD03-454A-9D91-9AFE3B349FEE}" type="presParOf" srcId="{C866B83F-C162-4C78-A192-9DBB8783C46F}" destId="{605B4315-3714-4F2C-A2E8-5EC4188763FF}" srcOrd="0" destOrd="0" presId="urn:microsoft.com/office/officeart/2005/8/layout/hierarchy2"/>
    <dgm:cxn modelId="{ACEEE56F-1E23-E84E-B9CF-F0A62414AA3D}" type="presParOf" srcId="{639D4071-845A-477C-B44E-2BA4FD80469D}" destId="{541FEC73-790E-4492-BB53-3D9A56ABA8FE}" srcOrd="1" destOrd="0" presId="urn:microsoft.com/office/officeart/2005/8/layout/hierarchy2"/>
    <dgm:cxn modelId="{B7782F7A-3AFC-6949-B937-B712BAC94E97}" type="presParOf" srcId="{541FEC73-790E-4492-BB53-3D9A56ABA8FE}" destId="{2C0BD03F-5B1C-45FC-8C39-CEA04298900A}" srcOrd="0" destOrd="0" presId="urn:microsoft.com/office/officeart/2005/8/layout/hierarchy2"/>
    <dgm:cxn modelId="{EA6AE6CA-8869-5C41-AA54-B84F09FF70DA}" type="presParOf" srcId="{541FEC73-790E-4492-BB53-3D9A56ABA8FE}" destId="{3718E315-C8F3-4666-B098-DB186B63688A}" srcOrd="1" destOrd="0" presId="urn:microsoft.com/office/officeart/2005/8/layout/hierarchy2"/>
    <dgm:cxn modelId="{1FB043EA-D260-2041-A7A5-5467E3FE8668}" type="presParOf" srcId="{3718E315-C8F3-4666-B098-DB186B63688A}" destId="{D9F9B22A-56B4-48D5-A9E9-84030A583B06}" srcOrd="0" destOrd="0" presId="urn:microsoft.com/office/officeart/2005/8/layout/hierarchy2"/>
    <dgm:cxn modelId="{A628C2CA-C835-7748-B006-6DFEA3F33492}" type="presParOf" srcId="{D9F9B22A-56B4-48D5-A9E9-84030A583B06}" destId="{12C879B1-32C3-4F0C-A3CA-863167C1D4EA}" srcOrd="0" destOrd="0" presId="urn:microsoft.com/office/officeart/2005/8/layout/hierarchy2"/>
    <dgm:cxn modelId="{18628B5E-4B7F-A34E-AF6A-D50255F6A8E6}" type="presParOf" srcId="{3718E315-C8F3-4666-B098-DB186B63688A}" destId="{A2635C6D-A3C6-4080-8C02-CB8082C97EF7}" srcOrd="1" destOrd="0" presId="urn:microsoft.com/office/officeart/2005/8/layout/hierarchy2"/>
    <dgm:cxn modelId="{423C405A-9812-0141-8B4F-25F31367D49B}" type="presParOf" srcId="{A2635C6D-A3C6-4080-8C02-CB8082C97EF7}" destId="{FCC4E568-3636-4D04-8895-7340A93EBD7C}" srcOrd="0" destOrd="0" presId="urn:microsoft.com/office/officeart/2005/8/layout/hierarchy2"/>
    <dgm:cxn modelId="{2C3E0E62-830A-BE4B-B6E8-5C332AD5B574}" type="presParOf" srcId="{A2635C6D-A3C6-4080-8C02-CB8082C97EF7}" destId="{5870408F-6E2F-42D6-A1C4-C46AB92767CE}" srcOrd="1" destOrd="0" presId="urn:microsoft.com/office/officeart/2005/8/layout/hierarchy2"/>
    <dgm:cxn modelId="{413EB207-98D1-7D42-97AA-FADBD1B0B970}" type="presParOf" srcId="{3718E315-C8F3-4666-B098-DB186B63688A}" destId="{812E55FC-5D50-4781-B6DB-9E3DDBD8D5EA}" srcOrd="2" destOrd="0" presId="urn:microsoft.com/office/officeart/2005/8/layout/hierarchy2"/>
    <dgm:cxn modelId="{72B2B928-E8BF-CD42-8EE6-283E4C070CF1}" type="presParOf" srcId="{812E55FC-5D50-4781-B6DB-9E3DDBD8D5EA}" destId="{716D7CFF-D222-445D-BFE1-A05AA1C0D791}" srcOrd="0" destOrd="0" presId="urn:microsoft.com/office/officeart/2005/8/layout/hierarchy2"/>
    <dgm:cxn modelId="{58D373BB-B1D2-2C47-8B67-2A905439B522}" type="presParOf" srcId="{3718E315-C8F3-4666-B098-DB186B63688A}" destId="{A536FB58-9C62-4DF9-B44B-4F03BC65AA11}" srcOrd="3" destOrd="0" presId="urn:microsoft.com/office/officeart/2005/8/layout/hierarchy2"/>
    <dgm:cxn modelId="{EAABC777-CD86-6741-929D-06E9B8E54729}" type="presParOf" srcId="{A536FB58-9C62-4DF9-B44B-4F03BC65AA11}" destId="{EF001778-920E-448A-BC59-3011116E2A8D}" srcOrd="0" destOrd="0" presId="urn:microsoft.com/office/officeart/2005/8/layout/hierarchy2"/>
    <dgm:cxn modelId="{DEA74931-A0A3-424C-BC98-5E3A9088DDE4}" type="presParOf" srcId="{A536FB58-9C62-4DF9-B44B-4F03BC65AA11}" destId="{02F70EBC-D2AE-4239-8C7E-DB3FDDBAF938}" srcOrd="1" destOrd="0" presId="urn:microsoft.com/office/officeart/2005/8/layout/hierarchy2"/>
    <dgm:cxn modelId="{4D045D4B-1843-244C-BC88-A56CF1A8BD93}" type="presParOf" srcId="{02F70EBC-D2AE-4239-8C7E-DB3FDDBAF938}" destId="{95F8612F-C3CA-4584-AEDF-17FB623280B1}" srcOrd="0" destOrd="0" presId="urn:microsoft.com/office/officeart/2005/8/layout/hierarchy2"/>
    <dgm:cxn modelId="{13A9E045-8FD9-F842-8420-05BD47B863AB}" type="presParOf" srcId="{95F8612F-C3CA-4584-AEDF-17FB623280B1}" destId="{6533D373-D29B-478C-8D52-2E40C8359AD7}" srcOrd="0" destOrd="0" presId="urn:microsoft.com/office/officeart/2005/8/layout/hierarchy2"/>
    <dgm:cxn modelId="{E8E5E716-A9D3-234F-9399-B597B611AD1A}" type="presParOf" srcId="{02F70EBC-D2AE-4239-8C7E-DB3FDDBAF938}" destId="{5C3EC6B5-7E3E-4723-B9F8-B9C8441C47A0}" srcOrd="1" destOrd="0" presId="urn:microsoft.com/office/officeart/2005/8/layout/hierarchy2"/>
    <dgm:cxn modelId="{BC6AC13B-E565-3C42-8658-63EDD77ADD38}" type="presParOf" srcId="{5C3EC6B5-7E3E-4723-B9F8-B9C8441C47A0}" destId="{7212AB64-AF01-49B6-AB32-2C7CE0E3025B}" srcOrd="0" destOrd="0" presId="urn:microsoft.com/office/officeart/2005/8/layout/hierarchy2"/>
    <dgm:cxn modelId="{43449749-0EF1-474E-B2E1-9A736FB734AB}" type="presParOf" srcId="{5C3EC6B5-7E3E-4723-B9F8-B9C8441C47A0}" destId="{C1AFBADF-AB7B-42B3-9E50-7A42DD570DCB}" srcOrd="1" destOrd="0" presId="urn:microsoft.com/office/officeart/2005/8/layout/hierarchy2"/>
    <dgm:cxn modelId="{6E8554E1-671E-DF46-98C8-FA66143A628C}" type="presParOf" srcId="{02F70EBC-D2AE-4239-8C7E-DB3FDDBAF938}" destId="{CCEE68A9-05C2-4E0C-A18D-D1B495B389DE}" srcOrd="2" destOrd="0" presId="urn:microsoft.com/office/officeart/2005/8/layout/hierarchy2"/>
    <dgm:cxn modelId="{6A463822-49D4-CD41-AB14-68D4E3ED2640}" type="presParOf" srcId="{CCEE68A9-05C2-4E0C-A18D-D1B495B389DE}" destId="{00B053CC-3AF1-4B2F-94D6-BCAF9BF3C8BF}" srcOrd="0" destOrd="0" presId="urn:microsoft.com/office/officeart/2005/8/layout/hierarchy2"/>
    <dgm:cxn modelId="{EEC91853-AD56-3945-AEFF-3709F4C888BB}" type="presParOf" srcId="{02F70EBC-D2AE-4239-8C7E-DB3FDDBAF938}" destId="{A99F222D-8FCE-4964-A69B-1195C74A2ED4}" srcOrd="3" destOrd="0" presId="urn:microsoft.com/office/officeart/2005/8/layout/hierarchy2"/>
    <dgm:cxn modelId="{D699AA8D-5889-634E-B5D2-BECAE3C705E1}" type="presParOf" srcId="{A99F222D-8FCE-4964-A69B-1195C74A2ED4}" destId="{C8784F1D-A943-44D3-8889-CF257B0E6E87}" srcOrd="0" destOrd="0" presId="urn:microsoft.com/office/officeart/2005/8/layout/hierarchy2"/>
    <dgm:cxn modelId="{FA7E03D4-3CE7-CF4B-96F3-E50A490352A6}" type="presParOf" srcId="{A99F222D-8FCE-4964-A69B-1195C74A2ED4}" destId="{FF1C9184-C762-4B95-82B7-2B7A20CBAAC8}" srcOrd="1" destOrd="0" presId="urn:microsoft.com/office/officeart/2005/8/layout/hierarchy2"/>
    <dgm:cxn modelId="{3AC4E062-6667-5D47-B9C7-2AEBEB34E1D3}" type="presParOf" srcId="{02F70EBC-D2AE-4239-8C7E-DB3FDDBAF938}" destId="{C10B44AA-8388-4FEA-BB77-A181D7B48CEB}" srcOrd="4" destOrd="0" presId="urn:microsoft.com/office/officeart/2005/8/layout/hierarchy2"/>
    <dgm:cxn modelId="{18158EE1-7033-8141-B2D2-5CE0E6189289}" type="presParOf" srcId="{C10B44AA-8388-4FEA-BB77-A181D7B48CEB}" destId="{7D367B64-0C0E-448C-96AA-A5C54FD56480}" srcOrd="0" destOrd="0" presId="urn:microsoft.com/office/officeart/2005/8/layout/hierarchy2"/>
    <dgm:cxn modelId="{420AC72A-A16C-7A41-95ED-DDA3E9C12EB5}" type="presParOf" srcId="{02F70EBC-D2AE-4239-8C7E-DB3FDDBAF938}" destId="{65EB89C2-EA7D-4EF1-BBD1-67F89506D445}" srcOrd="5" destOrd="0" presId="urn:microsoft.com/office/officeart/2005/8/layout/hierarchy2"/>
    <dgm:cxn modelId="{BB7C9022-7631-954F-A698-38F46C1D2852}" type="presParOf" srcId="{65EB89C2-EA7D-4EF1-BBD1-67F89506D445}" destId="{9897DE54-D6CD-4218-BB37-D202FD00105E}" srcOrd="0" destOrd="0" presId="urn:microsoft.com/office/officeart/2005/8/layout/hierarchy2"/>
    <dgm:cxn modelId="{70C1523A-F3F7-AD4C-929C-D5457BA9BAEE}" type="presParOf" srcId="{65EB89C2-EA7D-4EF1-BBD1-67F89506D445}" destId="{63DBD943-0B30-4DF9-920E-2CB1788EFBE1}"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500" b="1" dirty="0" smtClean="0">
              <a:solidFill>
                <a:schemeClr val="bg1"/>
              </a:solidFill>
              <a:latin typeface="+mn-lt"/>
              <a:ea typeface="Soberana Sans" charset="0"/>
              <a:cs typeface="Soberana Sans" charset="0"/>
            </a:rPr>
            <a:t>Quejas y Denuncias</a:t>
          </a:r>
        </a:p>
        <a:p>
          <a:r>
            <a:rPr lang="es-MX" sz="1500" b="1" dirty="0" smtClean="0">
              <a:solidFill>
                <a:schemeClr val="bg1"/>
              </a:solidFill>
              <a:latin typeface="+mn-lt"/>
              <a:ea typeface="Soberana Sans" charset="0"/>
              <a:cs typeface="Soberana Sans" charset="0"/>
            </a:rPr>
            <a:t>28 a 30</a:t>
          </a:r>
          <a:endParaRPr lang="es-MX" sz="15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s-ES" sz="1600" dirty="0" smtClean="0">
              <a:solidFill>
                <a:schemeClr val="bg1"/>
              </a:solidFill>
              <a:latin typeface="+mn-lt"/>
              <a:ea typeface="Soberana Sans" charset="0"/>
              <a:cs typeface="Soberana Sans" charset="0"/>
            </a:rPr>
            <a:t>Identificar los procedimientos y los mecanismos de recepción y atención de quejas y denuncias que se ponen a disposición de los beneficiarios del programa; además, conocer si se brinda la información necesaria a los beneficiarios para que puedan presentar una queja o denuncia.</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55DEB9C5-A435-42A6-A911-8AC0943BEE4C}">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500" b="1" dirty="0" smtClean="0">
              <a:solidFill>
                <a:schemeClr val="bg1"/>
              </a:solidFill>
              <a:latin typeface="+mn-lt"/>
              <a:ea typeface="Soberana Sans" charset="0"/>
              <a:cs typeface="Soberana Sans" charset="0"/>
            </a:rPr>
            <a:t>Procedimientos y mecanismos de atención de quejas y denuncias para la atención de los beneficiarios de los programas.</a:t>
          </a:r>
          <a:endParaRPr lang="es-MX" sz="1500" dirty="0">
            <a:solidFill>
              <a:srgbClr val="FF0000"/>
            </a:solidFill>
            <a:latin typeface="+mn-lt"/>
            <a:ea typeface="Soberana Sans" charset="0"/>
            <a:cs typeface="Soberana Sans" charset="0"/>
          </a:endParaRPr>
        </a:p>
      </dgm:t>
    </dgm:pt>
    <dgm:pt modelId="{6A870091-3C15-4824-816B-E51238F6A74E}" type="parTrans" cxnId="{664678D1-90BF-45C4-A5C6-B6ABB2D89806}">
      <dgm:prSet custT="1"/>
      <dgm:spPr>
        <a:ln>
          <a:solidFill>
            <a:schemeClr val="accent1">
              <a:lumMod val="50000"/>
            </a:schemeClr>
          </a:solidFill>
        </a:ln>
      </dgm:spPr>
      <dgm:t>
        <a:bodyPr/>
        <a:lstStyle/>
        <a:p>
          <a:endParaRPr lang="es-MX" sz="800">
            <a:latin typeface="+mn-lt"/>
          </a:endParaRPr>
        </a:p>
      </dgm:t>
    </dgm:pt>
    <dgm:pt modelId="{FFD6597A-DACB-4107-A2FA-ED7300190A0F}" type="sibTrans" cxnId="{664678D1-90BF-45C4-A5C6-B6ABB2D89806}">
      <dgm:prSet/>
      <dgm:spPr/>
      <dgm:t>
        <a:bodyPr/>
        <a:lstStyle/>
        <a:p>
          <a:endParaRPr lang="es-MX" sz="2400">
            <a:latin typeface="+mn-lt"/>
          </a:endParaRPr>
        </a:p>
      </dgm:t>
    </dgm:pt>
    <dgm:pt modelId="{56552DFD-110E-4E2D-B9C6-F76F52B658E9}">
      <dgm:prSet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500" b="1" dirty="0" smtClean="0">
              <a:solidFill>
                <a:schemeClr val="bg1"/>
              </a:solidFill>
              <a:latin typeface="+mn-lt"/>
              <a:ea typeface="Soberana Sans" charset="0"/>
              <a:cs typeface="Soberana Sans" charset="0"/>
            </a:rPr>
            <a:t>Se informa y orienta a los beneficiarios de los programas para presentar quejas y denuncias ante las autoridades.</a:t>
          </a:r>
        </a:p>
      </dgm:t>
    </dgm:pt>
    <dgm:pt modelId="{3D2A3A6A-8F83-44D3-A021-6FB180E7AC73}" type="parTrans" cxnId="{458B0EDD-7664-48EC-8081-4B88D9EAB8CF}">
      <dgm:prSet/>
      <dgm:spPr>
        <a:ln>
          <a:solidFill>
            <a:schemeClr val="accent1">
              <a:lumMod val="50000"/>
            </a:schemeClr>
          </a:solidFill>
        </a:ln>
      </dgm:spPr>
      <dgm:t>
        <a:bodyPr/>
        <a:lstStyle/>
        <a:p>
          <a:endParaRPr lang="es-MX">
            <a:latin typeface="+mn-lt"/>
          </a:endParaRPr>
        </a:p>
      </dgm:t>
    </dgm:pt>
    <dgm:pt modelId="{AA9D064C-688F-47E5-8BF8-43B8C21F22E2}" type="sibTrans" cxnId="{458B0EDD-7664-48EC-8081-4B88D9EAB8CF}">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37063" custScaleY="336101">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D9F9B22A-56B4-48D5-A9E9-84030A583B06}" type="pres">
      <dgm:prSet presAssocID="{6A870091-3C15-4824-816B-E51238F6A74E}" presName="conn2-1" presStyleLbl="parChTrans1D3" presStyleIdx="0" presStyleCnt="2"/>
      <dgm:spPr/>
      <dgm:t>
        <a:bodyPr/>
        <a:lstStyle/>
        <a:p>
          <a:endParaRPr lang="es-MX"/>
        </a:p>
      </dgm:t>
    </dgm:pt>
    <dgm:pt modelId="{12C879B1-32C3-4F0C-A3CA-863167C1D4EA}" type="pres">
      <dgm:prSet presAssocID="{6A870091-3C15-4824-816B-E51238F6A74E}" presName="connTx" presStyleLbl="parChTrans1D3" presStyleIdx="0" presStyleCnt="2"/>
      <dgm:spPr/>
      <dgm:t>
        <a:bodyPr/>
        <a:lstStyle/>
        <a:p>
          <a:endParaRPr lang="es-MX"/>
        </a:p>
      </dgm:t>
    </dgm:pt>
    <dgm:pt modelId="{A2635C6D-A3C6-4080-8C02-CB8082C97EF7}" type="pres">
      <dgm:prSet presAssocID="{55DEB9C5-A435-42A6-A911-8AC0943BEE4C}" presName="root2" presStyleCnt="0"/>
      <dgm:spPr/>
      <dgm:t>
        <a:bodyPr/>
        <a:lstStyle/>
        <a:p>
          <a:endParaRPr lang="es-MX"/>
        </a:p>
      </dgm:t>
    </dgm:pt>
    <dgm:pt modelId="{FCC4E568-3636-4D04-8895-7340A93EBD7C}" type="pres">
      <dgm:prSet presAssocID="{55DEB9C5-A435-42A6-A911-8AC0943BEE4C}" presName="LevelTwoTextNode" presStyleLbl="node3" presStyleIdx="0" presStyleCnt="2" custScaleX="212907" custLinFactNeighborX="4637" custLinFactNeighborY="-63376">
        <dgm:presLayoutVars>
          <dgm:chPref val="3"/>
        </dgm:presLayoutVars>
      </dgm:prSet>
      <dgm:spPr/>
      <dgm:t>
        <a:bodyPr/>
        <a:lstStyle/>
        <a:p>
          <a:endParaRPr lang="es-MX"/>
        </a:p>
      </dgm:t>
    </dgm:pt>
    <dgm:pt modelId="{5870408F-6E2F-42D6-A1C4-C46AB92767CE}" type="pres">
      <dgm:prSet presAssocID="{55DEB9C5-A435-42A6-A911-8AC0943BEE4C}" presName="level3hierChild" presStyleCnt="0"/>
      <dgm:spPr/>
      <dgm:t>
        <a:bodyPr/>
        <a:lstStyle/>
        <a:p>
          <a:endParaRPr lang="es-MX"/>
        </a:p>
      </dgm:t>
    </dgm:pt>
    <dgm:pt modelId="{4844DD04-48ED-4CD7-8AEB-CD464103BD55}" type="pres">
      <dgm:prSet presAssocID="{3D2A3A6A-8F83-44D3-A021-6FB180E7AC73}" presName="conn2-1" presStyleLbl="parChTrans1D3" presStyleIdx="1" presStyleCnt="2"/>
      <dgm:spPr/>
      <dgm:t>
        <a:bodyPr/>
        <a:lstStyle/>
        <a:p>
          <a:endParaRPr lang="es-MX"/>
        </a:p>
      </dgm:t>
    </dgm:pt>
    <dgm:pt modelId="{2C7E884D-1D32-49C8-881A-344089DFB5B6}" type="pres">
      <dgm:prSet presAssocID="{3D2A3A6A-8F83-44D3-A021-6FB180E7AC73}" presName="connTx" presStyleLbl="parChTrans1D3" presStyleIdx="1" presStyleCnt="2"/>
      <dgm:spPr/>
      <dgm:t>
        <a:bodyPr/>
        <a:lstStyle/>
        <a:p>
          <a:endParaRPr lang="es-MX"/>
        </a:p>
      </dgm:t>
    </dgm:pt>
    <dgm:pt modelId="{301501AF-EBB8-47BD-AEB4-C94B816528DA}" type="pres">
      <dgm:prSet presAssocID="{56552DFD-110E-4E2D-B9C6-F76F52B658E9}" presName="root2" presStyleCnt="0"/>
      <dgm:spPr/>
    </dgm:pt>
    <dgm:pt modelId="{DA8A7CFD-D229-47B5-8051-2AAD08AF2317}" type="pres">
      <dgm:prSet presAssocID="{56552DFD-110E-4E2D-B9C6-F76F52B658E9}" presName="LevelTwoTextNode" presStyleLbl="node3" presStyleIdx="1" presStyleCnt="2" custScaleX="217153">
        <dgm:presLayoutVars>
          <dgm:chPref val="3"/>
        </dgm:presLayoutVars>
      </dgm:prSet>
      <dgm:spPr/>
      <dgm:t>
        <a:bodyPr/>
        <a:lstStyle/>
        <a:p>
          <a:endParaRPr lang="es-MX"/>
        </a:p>
      </dgm:t>
    </dgm:pt>
    <dgm:pt modelId="{7673F972-8F0C-47C7-8441-7C5698978437}" type="pres">
      <dgm:prSet presAssocID="{56552DFD-110E-4E2D-B9C6-F76F52B658E9}" presName="level3hierChild" presStyleCnt="0"/>
      <dgm:spPr/>
    </dgm:pt>
  </dgm:ptLst>
  <dgm:cxnLst>
    <dgm:cxn modelId="{CB78979D-51DD-3C43-BAC6-4DB354C366E5}" type="presOf" srcId="{56552DFD-110E-4E2D-B9C6-F76F52B658E9}" destId="{DA8A7CFD-D229-47B5-8051-2AAD08AF2317}" srcOrd="0" destOrd="0" presId="urn:microsoft.com/office/officeart/2005/8/layout/hierarchy2"/>
    <dgm:cxn modelId="{13F7834F-3CC5-2C40-8FF3-62F1D0122BCA}" type="presOf" srcId="{3D2A3A6A-8F83-44D3-A021-6FB180E7AC73}" destId="{4844DD04-48ED-4CD7-8AEB-CD464103BD55}" srcOrd="0" destOrd="0" presId="urn:microsoft.com/office/officeart/2005/8/layout/hierarchy2"/>
    <dgm:cxn modelId="{C9CCB405-D620-CC4A-BB05-2E02353DF3E3}" type="presOf" srcId="{6A870091-3C15-4824-816B-E51238F6A74E}" destId="{D9F9B22A-56B4-48D5-A9E9-84030A583B06}" srcOrd="0" destOrd="0" presId="urn:microsoft.com/office/officeart/2005/8/layout/hierarchy2"/>
    <dgm:cxn modelId="{48A7D486-9E43-1344-927D-0D979735D476}" type="presOf" srcId="{B557D114-65E6-44DD-9A2C-5351513A8913}" destId="{4C598F11-2503-4A33-8FBC-A614193F62B5}" srcOrd="0"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6E03BE95-6FA5-9E4C-9037-CDE16B3832CC}" type="presOf" srcId="{EF7E4A2C-DD38-4F75-AC3F-F1D7A91CFDF2}" destId="{2EFB0F24-2EA6-4D2B-9842-288542C21914}" srcOrd="0" destOrd="0" presId="urn:microsoft.com/office/officeart/2005/8/layout/hierarchy2"/>
    <dgm:cxn modelId="{D5640D15-DC3C-4349-8DDA-C122E809BC55}" type="presOf" srcId="{6A870091-3C15-4824-816B-E51238F6A74E}" destId="{12C879B1-32C3-4F0C-A3CA-863167C1D4EA}" srcOrd="1" destOrd="0" presId="urn:microsoft.com/office/officeart/2005/8/layout/hierarchy2"/>
    <dgm:cxn modelId="{458B0EDD-7664-48EC-8081-4B88D9EAB8CF}" srcId="{FBA9DB8F-DC6B-4159-B088-8D5F106090E3}" destId="{56552DFD-110E-4E2D-B9C6-F76F52B658E9}" srcOrd="1" destOrd="0" parTransId="{3D2A3A6A-8F83-44D3-A021-6FB180E7AC73}" sibTransId="{AA9D064C-688F-47E5-8BF8-43B8C21F22E2}"/>
    <dgm:cxn modelId="{7DEDD6A3-096F-6446-BF2B-AA7564EB6D5D}" type="presOf" srcId="{FBA9DB8F-DC6B-4159-B088-8D5F106090E3}" destId="{2C0BD03F-5B1C-45FC-8C39-CEA04298900A}" srcOrd="0"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664678D1-90BF-45C4-A5C6-B6ABB2D89806}" srcId="{FBA9DB8F-DC6B-4159-B088-8D5F106090E3}" destId="{55DEB9C5-A435-42A6-A911-8AC0943BEE4C}" srcOrd="0" destOrd="0" parTransId="{6A870091-3C15-4824-816B-E51238F6A74E}" sibTransId="{FFD6597A-DACB-4107-A2FA-ED7300190A0F}"/>
    <dgm:cxn modelId="{8E31F281-D9AB-6E43-8818-00C78E208035}" type="presOf" srcId="{540B2D98-D438-4592-B8C4-36E09E78B6D9}" destId="{605B4315-3714-4F2C-A2E8-5EC4188763FF}" srcOrd="1" destOrd="0" presId="urn:microsoft.com/office/officeart/2005/8/layout/hierarchy2"/>
    <dgm:cxn modelId="{4CAC779A-E876-DA44-8143-A93F4D34ECBD}" type="presOf" srcId="{55DEB9C5-A435-42A6-A911-8AC0943BEE4C}" destId="{FCC4E568-3636-4D04-8895-7340A93EBD7C}" srcOrd="0" destOrd="0" presId="urn:microsoft.com/office/officeart/2005/8/layout/hierarchy2"/>
    <dgm:cxn modelId="{38D1CB90-87D6-DD45-B9BD-56D6678909A2}" type="presOf" srcId="{540B2D98-D438-4592-B8C4-36E09E78B6D9}" destId="{C866B83F-C162-4C78-A192-9DBB8783C46F}" srcOrd="0" destOrd="0" presId="urn:microsoft.com/office/officeart/2005/8/layout/hierarchy2"/>
    <dgm:cxn modelId="{BBBC78A6-9B8C-0944-ACC1-71747ABE3A5E}" type="presOf" srcId="{3D2A3A6A-8F83-44D3-A021-6FB180E7AC73}" destId="{2C7E884D-1D32-49C8-881A-344089DFB5B6}" srcOrd="1" destOrd="0" presId="urn:microsoft.com/office/officeart/2005/8/layout/hierarchy2"/>
    <dgm:cxn modelId="{1F549BA1-F7D4-364A-A467-290BC87E2528}" type="presParOf" srcId="{4C598F11-2503-4A33-8FBC-A614193F62B5}" destId="{9F26540F-01D4-40A8-B75A-1B594EE2BB73}" srcOrd="0" destOrd="0" presId="urn:microsoft.com/office/officeart/2005/8/layout/hierarchy2"/>
    <dgm:cxn modelId="{C71D78FF-4D01-D943-AE23-1634B545E156}" type="presParOf" srcId="{9F26540F-01D4-40A8-B75A-1B594EE2BB73}" destId="{2EFB0F24-2EA6-4D2B-9842-288542C21914}" srcOrd="0" destOrd="0" presId="urn:microsoft.com/office/officeart/2005/8/layout/hierarchy2"/>
    <dgm:cxn modelId="{EF539950-BE59-4F45-BA0C-6431CDEF66E2}" type="presParOf" srcId="{9F26540F-01D4-40A8-B75A-1B594EE2BB73}" destId="{639D4071-845A-477C-B44E-2BA4FD80469D}" srcOrd="1" destOrd="0" presId="urn:microsoft.com/office/officeart/2005/8/layout/hierarchy2"/>
    <dgm:cxn modelId="{D3143153-304D-3544-B93C-8F8E75201E38}" type="presParOf" srcId="{639D4071-845A-477C-B44E-2BA4FD80469D}" destId="{C866B83F-C162-4C78-A192-9DBB8783C46F}" srcOrd="0" destOrd="0" presId="urn:microsoft.com/office/officeart/2005/8/layout/hierarchy2"/>
    <dgm:cxn modelId="{33FCEDCF-55D6-5E4F-9CC3-D5902DA9B703}" type="presParOf" srcId="{C866B83F-C162-4C78-A192-9DBB8783C46F}" destId="{605B4315-3714-4F2C-A2E8-5EC4188763FF}" srcOrd="0" destOrd="0" presId="urn:microsoft.com/office/officeart/2005/8/layout/hierarchy2"/>
    <dgm:cxn modelId="{03435C3C-24DF-1043-B672-A3CE23A0F0D7}" type="presParOf" srcId="{639D4071-845A-477C-B44E-2BA4FD80469D}" destId="{541FEC73-790E-4492-BB53-3D9A56ABA8FE}" srcOrd="1" destOrd="0" presId="urn:microsoft.com/office/officeart/2005/8/layout/hierarchy2"/>
    <dgm:cxn modelId="{602E3569-4526-FB4A-9DD7-8E1F1749C0E4}" type="presParOf" srcId="{541FEC73-790E-4492-BB53-3D9A56ABA8FE}" destId="{2C0BD03F-5B1C-45FC-8C39-CEA04298900A}" srcOrd="0" destOrd="0" presId="urn:microsoft.com/office/officeart/2005/8/layout/hierarchy2"/>
    <dgm:cxn modelId="{DF6A50CB-ACB0-374B-AA98-0C89D7703FF9}" type="presParOf" srcId="{541FEC73-790E-4492-BB53-3D9A56ABA8FE}" destId="{3718E315-C8F3-4666-B098-DB186B63688A}" srcOrd="1" destOrd="0" presId="urn:microsoft.com/office/officeart/2005/8/layout/hierarchy2"/>
    <dgm:cxn modelId="{CAAEB5E9-C05D-AE4F-92FE-65828A31E436}" type="presParOf" srcId="{3718E315-C8F3-4666-B098-DB186B63688A}" destId="{D9F9B22A-56B4-48D5-A9E9-84030A583B06}" srcOrd="0" destOrd="0" presId="urn:microsoft.com/office/officeart/2005/8/layout/hierarchy2"/>
    <dgm:cxn modelId="{0C3D1A63-BDE8-D842-826F-2572FCD12241}" type="presParOf" srcId="{D9F9B22A-56B4-48D5-A9E9-84030A583B06}" destId="{12C879B1-32C3-4F0C-A3CA-863167C1D4EA}" srcOrd="0" destOrd="0" presId="urn:microsoft.com/office/officeart/2005/8/layout/hierarchy2"/>
    <dgm:cxn modelId="{E78E5500-D1C9-BE41-A7E2-D0AA170B9ECB}" type="presParOf" srcId="{3718E315-C8F3-4666-B098-DB186B63688A}" destId="{A2635C6D-A3C6-4080-8C02-CB8082C97EF7}" srcOrd="1" destOrd="0" presId="urn:microsoft.com/office/officeart/2005/8/layout/hierarchy2"/>
    <dgm:cxn modelId="{4498E1CA-92DD-3E4E-AEE4-F90700836ED5}" type="presParOf" srcId="{A2635C6D-A3C6-4080-8C02-CB8082C97EF7}" destId="{FCC4E568-3636-4D04-8895-7340A93EBD7C}" srcOrd="0" destOrd="0" presId="urn:microsoft.com/office/officeart/2005/8/layout/hierarchy2"/>
    <dgm:cxn modelId="{37199660-8F23-4442-8571-4ECE16D58A75}" type="presParOf" srcId="{A2635C6D-A3C6-4080-8C02-CB8082C97EF7}" destId="{5870408F-6E2F-42D6-A1C4-C46AB92767CE}" srcOrd="1" destOrd="0" presId="urn:microsoft.com/office/officeart/2005/8/layout/hierarchy2"/>
    <dgm:cxn modelId="{A2B9268A-452F-594F-9311-6C5C5945A044}" type="presParOf" srcId="{3718E315-C8F3-4666-B098-DB186B63688A}" destId="{4844DD04-48ED-4CD7-8AEB-CD464103BD55}" srcOrd="2" destOrd="0" presId="urn:microsoft.com/office/officeart/2005/8/layout/hierarchy2"/>
    <dgm:cxn modelId="{84603E97-94D1-8040-BF29-C35D3BD38391}" type="presParOf" srcId="{4844DD04-48ED-4CD7-8AEB-CD464103BD55}" destId="{2C7E884D-1D32-49C8-881A-344089DFB5B6}" srcOrd="0" destOrd="0" presId="urn:microsoft.com/office/officeart/2005/8/layout/hierarchy2"/>
    <dgm:cxn modelId="{5B186B8B-CE07-474B-8DDF-64C9ACCFAAFF}" type="presParOf" srcId="{3718E315-C8F3-4666-B098-DB186B63688A}" destId="{301501AF-EBB8-47BD-AEB4-C94B816528DA}" srcOrd="3" destOrd="0" presId="urn:microsoft.com/office/officeart/2005/8/layout/hierarchy2"/>
    <dgm:cxn modelId="{58B59B07-F0F8-FD44-A229-F4C3192CB604}" type="presParOf" srcId="{301501AF-EBB8-47BD-AEB4-C94B816528DA}" destId="{DA8A7CFD-D229-47B5-8051-2AAD08AF2317}" srcOrd="0" destOrd="0" presId="urn:microsoft.com/office/officeart/2005/8/layout/hierarchy2"/>
    <dgm:cxn modelId="{EA5F35B6-78B3-A940-B4B1-220B1A9BC537}" type="presParOf" srcId="{301501AF-EBB8-47BD-AEB4-C94B816528DA}" destId="{7673F972-8F0C-47C7-8441-7C569897843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500" b="1" dirty="0" smtClean="0">
              <a:solidFill>
                <a:schemeClr val="bg1"/>
              </a:solidFill>
              <a:latin typeface="+mn-lt"/>
              <a:ea typeface="Soberana Sans" charset="0"/>
              <a:cs typeface="Soberana Sans" charset="0"/>
            </a:rPr>
            <a:t>Seguimiento</a:t>
          </a:r>
        </a:p>
        <a:p>
          <a:r>
            <a:rPr lang="es-MX" sz="1500" b="1" dirty="0" smtClean="0">
              <a:solidFill>
                <a:schemeClr val="bg1"/>
              </a:solidFill>
              <a:latin typeface="+mn-lt"/>
              <a:ea typeface="Soberana Sans" charset="0"/>
              <a:cs typeface="Soberana Sans" charset="0"/>
            </a:rPr>
            <a:t>31 a 33</a:t>
          </a:r>
          <a:endParaRPr lang="es-MX" sz="15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pPr algn="ctr"/>
          <a:r>
            <a:rPr lang="es-ES" sz="1600" dirty="0" smtClean="0">
              <a:solidFill>
                <a:schemeClr val="bg1"/>
              </a:solidFill>
              <a:latin typeface="+mn-lt"/>
              <a:ea typeface="Soberana Sans" charset="0"/>
              <a:cs typeface="Soberana Sans" charset="0"/>
            </a:rPr>
            <a:t>Conocer el tipo de respuesta y seguimiento que se les da a las quejas y denuncias presentadas por  los beneficiarios y la difusión de dichas acciones. </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55DEB9C5-A435-42A6-A911-8AC0943BEE4C}">
      <dgm:prSet phldrT="[Texto]"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500" b="1" dirty="0" smtClean="0">
              <a:solidFill>
                <a:schemeClr val="bg1"/>
              </a:solidFill>
              <a:latin typeface="+mn-lt"/>
              <a:ea typeface="Soberana Sans" charset="0"/>
              <a:cs typeface="Soberana Sans" charset="0"/>
            </a:rPr>
            <a:t>Seguimiento de las observaciones e irregularidades detectadas por la Contraloría Social.</a:t>
          </a:r>
          <a:endParaRPr lang="es-MX" sz="1500" dirty="0">
            <a:solidFill>
              <a:schemeClr val="bg1"/>
            </a:solidFill>
            <a:latin typeface="+mn-lt"/>
            <a:ea typeface="Soberana Sans" charset="0"/>
            <a:cs typeface="Soberana Sans" charset="0"/>
          </a:endParaRPr>
        </a:p>
      </dgm:t>
    </dgm:pt>
    <dgm:pt modelId="{6A870091-3C15-4824-816B-E51238F6A74E}" type="parTrans" cxnId="{664678D1-90BF-45C4-A5C6-B6ABB2D89806}">
      <dgm:prSet custT="1"/>
      <dgm:spPr>
        <a:ln>
          <a:solidFill>
            <a:schemeClr val="accent1">
              <a:lumMod val="50000"/>
            </a:schemeClr>
          </a:solidFill>
        </a:ln>
      </dgm:spPr>
      <dgm:t>
        <a:bodyPr/>
        <a:lstStyle/>
        <a:p>
          <a:endParaRPr lang="es-MX" sz="800">
            <a:latin typeface="+mn-lt"/>
          </a:endParaRPr>
        </a:p>
      </dgm:t>
    </dgm:pt>
    <dgm:pt modelId="{FFD6597A-DACB-4107-A2FA-ED7300190A0F}" type="sibTrans" cxnId="{664678D1-90BF-45C4-A5C6-B6ABB2D89806}">
      <dgm:prSet/>
      <dgm:spPr/>
      <dgm:t>
        <a:bodyPr/>
        <a:lstStyle/>
        <a:p>
          <a:endParaRPr lang="es-MX" sz="2400">
            <a:latin typeface="+mn-lt"/>
          </a:endParaRPr>
        </a:p>
      </dgm:t>
    </dgm:pt>
    <dgm:pt modelId="{CFAE0CCE-BA78-4C6E-9D06-1518E07FEBCE}">
      <dgm:prSet custT="1"/>
      <dgm:spPr>
        <a:gradFill flip="none" rotWithShape="0">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dgm:spPr>
      <dgm:t>
        <a:bodyPr/>
        <a:lstStyle/>
        <a:p>
          <a:r>
            <a:rPr lang="es-MX" sz="1500" b="1" dirty="0" smtClean="0">
              <a:solidFill>
                <a:schemeClr val="bg1"/>
              </a:solidFill>
              <a:latin typeface="+mn-lt"/>
              <a:ea typeface="Soberana Sans" charset="0"/>
              <a:cs typeface="Soberana Sans" charset="0"/>
            </a:rPr>
            <a:t>Información proporcionada a las figuras de Contraloría Social como resultado de sus reportes, informes , quejas y denuncias.</a:t>
          </a:r>
        </a:p>
      </dgm:t>
    </dgm:pt>
    <dgm:pt modelId="{18014292-8EF3-46AE-88AB-C103F8CAD40D}" type="parTrans" cxnId="{16E1EAF0-2E63-404D-9F5D-9F58D5612DEF}">
      <dgm:prSet/>
      <dgm:spPr>
        <a:ln>
          <a:solidFill>
            <a:schemeClr val="accent1">
              <a:lumMod val="50000"/>
            </a:schemeClr>
          </a:solidFill>
        </a:ln>
      </dgm:spPr>
      <dgm:t>
        <a:bodyPr/>
        <a:lstStyle/>
        <a:p>
          <a:endParaRPr lang="es-MX">
            <a:latin typeface="+mn-lt"/>
          </a:endParaRPr>
        </a:p>
      </dgm:t>
    </dgm:pt>
    <dgm:pt modelId="{6E55BB54-2E4C-4179-ADFE-798AD645AE7F}" type="sibTrans" cxnId="{16E1EAF0-2E63-404D-9F5D-9F58D5612DEF}">
      <dgm:prSet/>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77837" custScaleY="62942">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137063" custScaleY="211547">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D9F9B22A-56B4-48D5-A9E9-84030A583B06}" type="pres">
      <dgm:prSet presAssocID="{6A870091-3C15-4824-816B-E51238F6A74E}" presName="conn2-1" presStyleLbl="parChTrans1D3" presStyleIdx="0" presStyleCnt="2"/>
      <dgm:spPr/>
      <dgm:t>
        <a:bodyPr/>
        <a:lstStyle/>
        <a:p>
          <a:endParaRPr lang="es-MX"/>
        </a:p>
      </dgm:t>
    </dgm:pt>
    <dgm:pt modelId="{12C879B1-32C3-4F0C-A3CA-863167C1D4EA}" type="pres">
      <dgm:prSet presAssocID="{6A870091-3C15-4824-816B-E51238F6A74E}" presName="connTx" presStyleLbl="parChTrans1D3" presStyleIdx="0" presStyleCnt="2"/>
      <dgm:spPr/>
      <dgm:t>
        <a:bodyPr/>
        <a:lstStyle/>
        <a:p>
          <a:endParaRPr lang="es-MX"/>
        </a:p>
      </dgm:t>
    </dgm:pt>
    <dgm:pt modelId="{A2635C6D-A3C6-4080-8C02-CB8082C97EF7}" type="pres">
      <dgm:prSet presAssocID="{55DEB9C5-A435-42A6-A911-8AC0943BEE4C}" presName="root2" presStyleCnt="0"/>
      <dgm:spPr/>
      <dgm:t>
        <a:bodyPr/>
        <a:lstStyle/>
        <a:p>
          <a:endParaRPr lang="es-MX"/>
        </a:p>
      </dgm:t>
    </dgm:pt>
    <dgm:pt modelId="{FCC4E568-3636-4D04-8895-7340A93EBD7C}" type="pres">
      <dgm:prSet presAssocID="{55DEB9C5-A435-42A6-A911-8AC0943BEE4C}" presName="LevelTwoTextNode" presStyleLbl="node3" presStyleIdx="0" presStyleCnt="2" custScaleX="212907" custScaleY="62942" custLinFactNeighborX="4637" custLinFactNeighborY="-63376">
        <dgm:presLayoutVars>
          <dgm:chPref val="3"/>
        </dgm:presLayoutVars>
      </dgm:prSet>
      <dgm:spPr/>
      <dgm:t>
        <a:bodyPr/>
        <a:lstStyle/>
        <a:p>
          <a:endParaRPr lang="es-MX"/>
        </a:p>
      </dgm:t>
    </dgm:pt>
    <dgm:pt modelId="{5870408F-6E2F-42D6-A1C4-C46AB92767CE}" type="pres">
      <dgm:prSet presAssocID="{55DEB9C5-A435-42A6-A911-8AC0943BEE4C}" presName="level3hierChild" presStyleCnt="0"/>
      <dgm:spPr/>
      <dgm:t>
        <a:bodyPr/>
        <a:lstStyle/>
        <a:p>
          <a:endParaRPr lang="es-MX"/>
        </a:p>
      </dgm:t>
    </dgm:pt>
    <dgm:pt modelId="{12E9EBD5-3916-4DDD-A6CD-C602F46AA108}" type="pres">
      <dgm:prSet presAssocID="{18014292-8EF3-46AE-88AB-C103F8CAD40D}" presName="conn2-1" presStyleLbl="parChTrans1D3" presStyleIdx="1" presStyleCnt="2"/>
      <dgm:spPr/>
      <dgm:t>
        <a:bodyPr/>
        <a:lstStyle/>
        <a:p>
          <a:endParaRPr lang="es-MX"/>
        </a:p>
      </dgm:t>
    </dgm:pt>
    <dgm:pt modelId="{2C999530-5A5B-438F-B19C-A4D798920DA2}" type="pres">
      <dgm:prSet presAssocID="{18014292-8EF3-46AE-88AB-C103F8CAD40D}" presName="connTx" presStyleLbl="parChTrans1D3" presStyleIdx="1" presStyleCnt="2"/>
      <dgm:spPr/>
      <dgm:t>
        <a:bodyPr/>
        <a:lstStyle/>
        <a:p>
          <a:endParaRPr lang="es-MX"/>
        </a:p>
      </dgm:t>
    </dgm:pt>
    <dgm:pt modelId="{D737B502-1747-4152-B193-631E3334180A}" type="pres">
      <dgm:prSet presAssocID="{CFAE0CCE-BA78-4C6E-9D06-1518E07FEBCE}" presName="root2" presStyleCnt="0"/>
      <dgm:spPr/>
    </dgm:pt>
    <dgm:pt modelId="{E6994C31-1FF2-42F3-83F3-ED44A7B17B33}" type="pres">
      <dgm:prSet presAssocID="{CFAE0CCE-BA78-4C6E-9D06-1518E07FEBCE}" presName="LevelTwoTextNode" presStyleLbl="node3" presStyleIdx="1" presStyleCnt="2" custScaleX="207932" custScaleY="62942">
        <dgm:presLayoutVars>
          <dgm:chPref val="3"/>
        </dgm:presLayoutVars>
      </dgm:prSet>
      <dgm:spPr/>
      <dgm:t>
        <a:bodyPr/>
        <a:lstStyle/>
        <a:p>
          <a:endParaRPr lang="es-MX"/>
        </a:p>
      </dgm:t>
    </dgm:pt>
    <dgm:pt modelId="{38CF9D86-4526-4C19-9A78-A184F5EC7BB4}" type="pres">
      <dgm:prSet presAssocID="{CFAE0CCE-BA78-4C6E-9D06-1518E07FEBCE}" presName="level3hierChild" presStyleCnt="0"/>
      <dgm:spPr/>
    </dgm:pt>
  </dgm:ptLst>
  <dgm:cxnLst>
    <dgm:cxn modelId="{6967F0B4-5C38-1741-87CF-C871D20FF521}" type="presOf" srcId="{CFAE0CCE-BA78-4C6E-9D06-1518E07FEBCE}" destId="{E6994C31-1FF2-42F3-83F3-ED44A7B17B33}" srcOrd="0" destOrd="0" presId="urn:microsoft.com/office/officeart/2005/8/layout/hierarchy2"/>
    <dgm:cxn modelId="{49027CB6-EE5F-5D45-A3AA-D073DAF9DEE0}" type="presOf" srcId="{55DEB9C5-A435-42A6-A911-8AC0943BEE4C}" destId="{FCC4E568-3636-4D04-8895-7340A93EBD7C}" srcOrd="0" destOrd="0" presId="urn:microsoft.com/office/officeart/2005/8/layout/hierarchy2"/>
    <dgm:cxn modelId="{E308441F-45CA-C948-82D4-3AA50DAA8A71}" type="presOf" srcId="{18014292-8EF3-46AE-88AB-C103F8CAD40D}" destId="{12E9EBD5-3916-4DDD-A6CD-C602F46AA108}" srcOrd="0" destOrd="0" presId="urn:microsoft.com/office/officeart/2005/8/layout/hierarchy2"/>
    <dgm:cxn modelId="{13B71DAB-C5FD-014B-9947-CC82F7A5B076}" type="presOf" srcId="{18014292-8EF3-46AE-88AB-C103F8CAD40D}" destId="{2C999530-5A5B-438F-B19C-A4D798920DA2}" srcOrd="1" destOrd="0" presId="urn:microsoft.com/office/officeart/2005/8/layout/hierarchy2"/>
    <dgm:cxn modelId="{C225A193-6C9C-1F45-AC86-5EA57B5925D4}" type="presOf" srcId="{EF7E4A2C-DD38-4F75-AC3F-F1D7A91CFDF2}" destId="{2EFB0F24-2EA6-4D2B-9842-288542C21914}" srcOrd="0" destOrd="0" presId="urn:microsoft.com/office/officeart/2005/8/layout/hierarchy2"/>
    <dgm:cxn modelId="{32AC0D08-FBCC-964C-B934-32FDC37ADADB}" type="presOf" srcId="{6A870091-3C15-4824-816B-E51238F6A74E}" destId="{D9F9B22A-56B4-48D5-A9E9-84030A583B06}" srcOrd="0" destOrd="0" presId="urn:microsoft.com/office/officeart/2005/8/layout/hierarchy2"/>
    <dgm:cxn modelId="{6C6D1790-585C-5E47-952D-7349F49270F5}" type="presOf" srcId="{FBA9DB8F-DC6B-4159-B088-8D5F106090E3}" destId="{2C0BD03F-5B1C-45FC-8C39-CEA04298900A}" srcOrd="0"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1A3D62B5-803D-1D4B-9F79-80E925589AC9}" type="presOf" srcId="{540B2D98-D438-4592-B8C4-36E09E78B6D9}" destId="{C866B83F-C162-4C78-A192-9DBB8783C46F}" srcOrd="0" destOrd="0" presId="urn:microsoft.com/office/officeart/2005/8/layout/hierarchy2"/>
    <dgm:cxn modelId="{16E1EAF0-2E63-404D-9F5D-9F58D5612DEF}" srcId="{FBA9DB8F-DC6B-4159-B088-8D5F106090E3}" destId="{CFAE0CCE-BA78-4C6E-9D06-1518E07FEBCE}" srcOrd="1" destOrd="0" parTransId="{18014292-8EF3-46AE-88AB-C103F8CAD40D}" sibTransId="{6E55BB54-2E4C-4179-ADFE-798AD645AE7F}"/>
    <dgm:cxn modelId="{2F8F1225-241F-1F44-9744-121DFBE239DE}" type="presOf" srcId="{6A870091-3C15-4824-816B-E51238F6A74E}" destId="{12C879B1-32C3-4F0C-A3CA-863167C1D4EA}" srcOrd="1" destOrd="0" presId="urn:microsoft.com/office/officeart/2005/8/layout/hierarchy2"/>
    <dgm:cxn modelId="{3E9A97D0-F30E-CF40-9B81-8F118676BD36}" type="presOf" srcId="{B557D114-65E6-44DD-9A2C-5351513A8913}" destId="{4C598F11-2503-4A33-8FBC-A614193F62B5}" srcOrd="0" destOrd="0" presId="urn:microsoft.com/office/officeart/2005/8/layout/hierarchy2"/>
    <dgm:cxn modelId="{656E2024-5D06-7649-AD8E-05B1C27FA1B6}" type="presOf" srcId="{540B2D98-D438-4592-B8C4-36E09E78B6D9}" destId="{605B4315-3714-4F2C-A2E8-5EC4188763FF}" srcOrd="1"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664678D1-90BF-45C4-A5C6-B6ABB2D89806}" srcId="{FBA9DB8F-DC6B-4159-B088-8D5F106090E3}" destId="{55DEB9C5-A435-42A6-A911-8AC0943BEE4C}" srcOrd="0" destOrd="0" parTransId="{6A870091-3C15-4824-816B-E51238F6A74E}" sibTransId="{FFD6597A-DACB-4107-A2FA-ED7300190A0F}"/>
    <dgm:cxn modelId="{FC6324DD-272F-9D4F-A7A7-D8BD54EC2B54}" type="presParOf" srcId="{4C598F11-2503-4A33-8FBC-A614193F62B5}" destId="{9F26540F-01D4-40A8-B75A-1B594EE2BB73}" srcOrd="0" destOrd="0" presId="urn:microsoft.com/office/officeart/2005/8/layout/hierarchy2"/>
    <dgm:cxn modelId="{5319FA43-431E-AF49-83D4-979538FACA21}" type="presParOf" srcId="{9F26540F-01D4-40A8-B75A-1B594EE2BB73}" destId="{2EFB0F24-2EA6-4D2B-9842-288542C21914}" srcOrd="0" destOrd="0" presId="urn:microsoft.com/office/officeart/2005/8/layout/hierarchy2"/>
    <dgm:cxn modelId="{22D48A8C-DEA5-504A-902F-B78FBD072D95}" type="presParOf" srcId="{9F26540F-01D4-40A8-B75A-1B594EE2BB73}" destId="{639D4071-845A-477C-B44E-2BA4FD80469D}" srcOrd="1" destOrd="0" presId="urn:microsoft.com/office/officeart/2005/8/layout/hierarchy2"/>
    <dgm:cxn modelId="{65F3C4B6-83A5-FB4D-B35C-3C3ED34A45B3}" type="presParOf" srcId="{639D4071-845A-477C-B44E-2BA4FD80469D}" destId="{C866B83F-C162-4C78-A192-9DBB8783C46F}" srcOrd="0" destOrd="0" presId="urn:microsoft.com/office/officeart/2005/8/layout/hierarchy2"/>
    <dgm:cxn modelId="{252E6061-831C-274F-B270-F9F2DD3C25A5}" type="presParOf" srcId="{C866B83F-C162-4C78-A192-9DBB8783C46F}" destId="{605B4315-3714-4F2C-A2E8-5EC4188763FF}" srcOrd="0" destOrd="0" presId="urn:microsoft.com/office/officeart/2005/8/layout/hierarchy2"/>
    <dgm:cxn modelId="{B9E4E32C-228A-BE43-BA91-ED3DC584C4DA}" type="presParOf" srcId="{639D4071-845A-477C-B44E-2BA4FD80469D}" destId="{541FEC73-790E-4492-BB53-3D9A56ABA8FE}" srcOrd="1" destOrd="0" presId="urn:microsoft.com/office/officeart/2005/8/layout/hierarchy2"/>
    <dgm:cxn modelId="{3F0A98DC-4C3B-2149-9BCA-EDBEA7671395}" type="presParOf" srcId="{541FEC73-790E-4492-BB53-3D9A56ABA8FE}" destId="{2C0BD03F-5B1C-45FC-8C39-CEA04298900A}" srcOrd="0" destOrd="0" presId="urn:microsoft.com/office/officeart/2005/8/layout/hierarchy2"/>
    <dgm:cxn modelId="{A3CA8388-FD6F-EB47-9A6D-33319978E428}" type="presParOf" srcId="{541FEC73-790E-4492-BB53-3D9A56ABA8FE}" destId="{3718E315-C8F3-4666-B098-DB186B63688A}" srcOrd="1" destOrd="0" presId="urn:microsoft.com/office/officeart/2005/8/layout/hierarchy2"/>
    <dgm:cxn modelId="{C48034A6-748D-2049-8D23-1146ADE11537}" type="presParOf" srcId="{3718E315-C8F3-4666-B098-DB186B63688A}" destId="{D9F9B22A-56B4-48D5-A9E9-84030A583B06}" srcOrd="0" destOrd="0" presId="urn:microsoft.com/office/officeart/2005/8/layout/hierarchy2"/>
    <dgm:cxn modelId="{B2B739BD-AFFC-8541-841B-3DCFB6513C20}" type="presParOf" srcId="{D9F9B22A-56B4-48D5-A9E9-84030A583B06}" destId="{12C879B1-32C3-4F0C-A3CA-863167C1D4EA}" srcOrd="0" destOrd="0" presId="urn:microsoft.com/office/officeart/2005/8/layout/hierarchy2"/>
    <dgm:cxn modelId="{4E404D6B-4D36-7248-A9F6-7FD1CBD38816}" type="presParOf" srcId="{3718E315-C8F3-4666-B098-DB186B63688A}" destId="{A2635C6D-A3C6-4080-8C02-CB8082C97EF7}" srcOrd="1" destOrd="0" presId="urn:microsoft.com/office/officeart/2005/8/layout/hierarchy2"/>
    <dgm:cxn modelId="{85159B0B-F017-E04E-8C75-D71BA84E856B}" type="presParOf" srcId="{A2635C6D-A3C6-4080-8C02-CB8082C97EF7}" destId="{FCC4E568-3636-4D04-8895-7340A93EBD7C}" srcOrd="0" destOrd="0" presId="urn:microsoft.com/office/officeart/2005/8/layout/hierarchy2"/>
    <dgm:cxn modelId="{81E573B6-2FD5-DF4E-8D29-3566E006E5E0}" type="presParOf" srcId="{A2635C6D-A3C6-4080-8C02-CB8082C97EF7}" destId="{5870408F-6E2F-42D6-A1C4-C46AB92767CE}" srcOrd="1" destOrd="0" presId="urn:microsoft.com/office/officeart/2005/8/layout/hierarchy2"/>
    <dgm:cxn modelId="{FD59B49F-3A8E-1B49-B47A-0B36C55F4583}" type="presParOf" srcId="{3718E315-C8F3-4666-B098-DB186B63688A}" destId="{12E9EBD5-3916-4DDD-A6CD-C602F46AA108}" srcOrd="2" destOrd="0" presId="urn:microsoft.com/office/officeart/2005/8/layout/hierarchy2"/>
    <dgm:cxn modelId="{B8D61349-3821-AA42-9F80-25E1D88B363E}" type="presParOf" srcId="{12E9EBD5-3916-4DDD-A6CD-C602F46AA108}" destId="{2C999530-5A5B-438F-B19C-A4D798920DA2}" srcOrd="0" destOrd="0" presId="urn:microsoft.com/office/officeart/2005/8/layout/hierarchy2"/>
    <dgm:cxn modelId="{E8B917D1-2400-464E-AE4C-699F6BB8A9A5}" type="presParOf" srcId="{3718E315-C8F3-4666-B098-DB186B63688A}" destId="{D737B502-1747-4152-B193-631E3334180A}" srcOrd="3" destOrd="0" presId="urn:microsoft.com/office/officeart/2005/8/layout/hierarchy2"/>
    <dgm:cxn modelId="{0EA024F9-5913-C644-9446-8F85F6F8D7D5}" type="presParOf" srcId="{D737B502-1747-4152-B193-631E3334180A}" destId="{E6994C31-1FF2-42F3-83F3-ED44A7B17B33}" srcOrd="0" destOrd="0" presId="urn:microsoft.com/office/officeart/2005/8/layout/hierarchy2"/>
    <dgm:cxn modelId="{EF15297E-D0DD-4F4C-92D1-44975E9D91DB}" type="presParOf" srcId="{D737B502-1747-4152-B193-631E3334180A}" destId="{38CF9D86-4526-4C19-9A78-A184F5EC7BB4}"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B31A0B-303F-DC48-83EB-A8B94E4D949D}" type="doc">
      <dgm:prSet loTypeId="urn:microsoft.com/office/officeart/2005/8/layout/cycle3" loCatId="hierarchy" qsTypeId="urn:microsoft.com/office/officeart/2005/8/quickstyle/simple4" qsCatId="simple" csTypeId="urn:microsoft.com/office/officeart/2005/8/colors/accent1_2" csCatId="accent1" phldr="1"/>
      <dgm:spPr/>
      <dgm:t>
        <a:bodyPr/>
        <a:lstStyle/>
        <a:p>
          <a:endParaRPr lang="es-ES_tradnl"/>
        </a:p>
      </dgm:t>
    </dgm:pt>
    <dgm:pt modelId="{0640226F-0AF3-6349-B597-0B3D652030DB}">
      <dgm:prSet phldrT="[Texto]" custT="1"/>
      <dgm:spPr>
        <a:solidFill>
          <a:schemeClr val="tx1">
            <a:lumMod val="75000"/>
            <a:lumOff val="25000"/>
          </a:schemeClr>
        </a:solidFill>
      </dgm:spPr>
      <dgm:t>
        <a:bodyPr/>
        <a:lstStyle/>
        <a:p>
          <a:r>
            <a:rPr lang="es-MX" sz="1100" b="0" dirty="0" smtClean="0">
              <a:latin typeface="+mn-lt"/>
              <a:ea typeface="Soberana Sans" charset="0"/>
              <a:cs typeface="Soberana Sans" charset="0"/>
            </a:rPr>
            <a:t>1.- Fomenta acciones de Contraloría Social, en los programas que los gobiernos locales ejecutan con sus propios recursos y en los programas federales en su car</a:t>
          </a:r>
          <a:r>
            <a:rPr lang="es-ES" sz="1100" b="0" dirty="0" smtClean="0">
              <a:latin typeface="+mn-lt"/>
              <a:ea typeface="Soberana Sans" charset="0"/>
              <a:cs typeface="Soberana Sans" charset="0"/>
            </a:rPr>
            <a:t>ácter de ejecutor</a:t>
          </a:r>
          <a:r>
            <a:rPr lang="es-MX" sz="1100" b="0" dirty="0" smtClean="0">
              <a:latin typeface="+mn-lt"/>
              <a:ea typeface="Soberana Sans" charset="0"/>
              <a:cs typeface="Soberana Sans" charset="0"/>
            </a:rPr>
            <a:t>.</a:t>
          </a:r>
          <a:endParaRPr lang="es-ES_tradnl" sz="1100" b="0" dirty="0">
            <a:latin typeface="+mn-lt"/>
            <a:ea typeface="Soberana Sans" charset="0"/>
            <a:cs typeface="Soberana Sans" charset="0"/>
          </a:endParaRPr>
        </a:p>
      </dgm:t>
    </dgm:pt>
    <dgm:pt modelId="{474DE4B7-0FB0-C84B-AB51-85EFA961A724}" type="parTrans" cxnId="{B4BAD234-B108-7C47-B16C-A540F91D1719}">
      <dgm:prSet/>
      <dgm:spPr/>
      <dgm:t>
        <a:bodyPr/>
        <a:lstStyle/>
        <a:p>
          <a:endParaRPr lang="es-ES_tradnl">
            <a:latin typeface="+mn-lt"/>
          </a:endParaRPr>
        </a:p>
      </dgm:t>
    </dgm:pt>
    <dgm:pt modelId="{28E330A5-1655-F948-A02B-03AC77FE274D}" type="sibTrans" cxnId="{B4BAD234-B108-7C47-B16C-A540F91D1719}">
      <dgm:prSet/>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dgm:spPr>
      <dgm:t>
        <a:bodyPr/>
        <a:lstStyle/>
        <a:p>
          <a:endParaRPr lang="es-ES_tradnl">
            <a:latin typeface="+mn-lt"/>
          </a:endParaRPr>
        </a:p>
      </dgm:t>
    </dgm:pt>
    <dgm:pt modelId="{A12943E7-B957-5446-B2EA-1AE9A6D585A9}">
      <dgm:prSet phldrT="[Texto]" custT="1"/>
      <dgm:spPr>
        <a:solidFill>
          <a:schemeClr val="accent1">
            <a:lumMod val="75000"/>
          </a:schemeClr>
        </a:solidFill>
      </dgm:spPr>
      <dgm:t>
        <a:bodyPr/>
        <a:lstStyle/>
        <a:p>
          <a:r>
            <a:rPr lang="es-MX" sz="1100" b="0" smtClean="0">
              <a:solidFill>
                <a:schemeClr val="bg1"/>
              </a:solidFill>
              <a:latin typeface="+mn-lt"/>
              <a:ea typeface="Soberana Sans" charset="0"/>
              <a:cs typeface="Soberana Sans" charset="0"/>
            </a:rPr>
            <a:t>2.- Impulsa la participación de los gobiernos locales en la promoción, difusión y seguimiento y diversificación de las acciones de Contraloría Social.</a:t>
          </a:r>
          <a:endParaRPr lang="es-ES_tradnl" sz="1100" b="0" dirty="0">
            <a:solidFill>
              <a:schemeClr val="bg1"/>
            </a:solidFill>
            <a:latin typeface="+mn-lt"/>
            <a:ea typeface="Soberana Sans" charset="0"/>
            <a:cs typeface="Soberana Sans" charset="0"/>
          </a:endParaRPr>
        </a:p>
      </dgm:t>
    </dgm:pt>
    <dgm:pt modelId="{F73297E1-C3D6-F44C-AEDA-5BE41D9CB47C}" type="parTrans" cxnId="{8CF29D57-9965-9846-A427-5C814CD16BD5}">
      <dgm:prSet/>
      <dgm:spPr/>
      <dgm:t>
        <a:bodyPr/>
        <a:lstStyle/>
        <a:p>
          <a:endParaRPr lang="es-ES_tradnl">
            <a:latin typeface="+mn-lt"/>
          </a:endParaRPr>
        </a:p>
      </dgm:t>
    </dgm:pt>
    <dgm:pt modelId="{51686AD2-7F5D-5245-BF71-B10BAC4699FB}" type="sibTrans" cxnId="{8CF29D57-9965-9846-A427-5C814CD16BD5}">
      <dgm:prSet/>
      <dgm:spPr>
        <a:gradFill flip="none"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endParaRPr lang="es-ES_tradnl">
            <a:latin typeface="+mn-lt"/>
          </a:endParaRPr>
        </a:p>
      </dgm:t>
    </dgm:pt>
    <dgm:pt modelId="{E05EAB6B-348A-4D43-AFA1-82DF83897F6B}">
      <dgm:prSet phldrT="[Texto]" custT="1"/>
      <dgm:spPr>
        <a:solidFill>
          <a:schemeClr val="accent1">
            <a:lumMod val="75000"/>
          </a:schemeClr>
        </a:solidFill>
      </dgm:spPr>
      <dgm:t>
        <a:bodyPr/>
        <a:lstStyle/>
        <a:p>
          <a:r>
            <a:rPr lang="es-MX" sz="1100" b="0" smtClean="0">
              <a:solidFill>
                <a:schemeClr val="bg1"/>
              </a:solidFill>
              <a:latin typeface="+mn-lt"/>
              <a:ea typeface="Soberana Sans" charset="0"/>
              <a:cs typeface="Soberana Sans" charset="0"/>
            </a:rPr>
            <a:t>3.- Mejora la vinculación entre la SFP y los gobiernos locales, las organizaciones de la sociedad civil y las instituciones académicas, para realizar acciones conjuntas de Contraloría Social.</a:t>
          </a:r>
          <a:endParaRPr lang="es-ES_tradnl" sz="1100" b="0" dirty="0">
            <a:solidFill>
              <a:schemeClr val="bg1"/>
            </a:solidFill>
            <a:latin typeface="+mn-lt"/>
            <a:ea typeface="Soberana Sans" charset="0"/>
            <a:cs typeface="Soberana Sans" charset="0"/>
          </a:endParaRPr>
        </a:p>
      </dgm:t>
    </dgm:pt>
    <dgm:pt modelId="{253CEB4F-F50E-C14B-815F-B7CAA30260CD}" type="parTrans" cxnId="{CF767DF2-D535-9E42-82B8-17D540626E36}">
      <dgm:prSet/>
      <dgm:spPr/>
      <dgm:t>
        <a:bodyPr/>
        <a:lstStyle/>
        <a:p>
          <a:endParaRPr lang="es-ES_tradnl">
            <a:latin typeface="+mn-lt"/>
          </a:endParaRPr>
        </a:p>
      </dgm:t>
    </dgm:pt>
    <dgm:pt modelId="{F8676DA8-5BA8-9444-9903-43E998012E80}" type="sibTrans" cxnId="{CF767DF2-D535-9E42-82B8-17D540626E36}">
      <dgm:prSet/>
      <dgm:spPr>
        <a:gradFill flip="none"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endParaRPr lang="es-ES_tradnl">
            <a:latin typeface="+mn-lt"/>
          </a:endParaRPr>
        </a:p>
      </dgm:t>
    </dgm:pt>
    <dgm:pt modelId="{95CC338E-0AB1-D946-A751-0C87DA10A024}">
      <dgm:prSet custT="1"/>
      <dgm:spPr>
        <a:solidFill>
          <a:schemeClr val="tx1">
            <a:lumMod val="75000"/>
            <a:lumOff val="25000"/>
          </a:schemeClr>
        </a:solidFill>
      </dgm:spPr>
      <dgm:t>
        <a:bodyPr/>
        <a:lstStyle/>
        <a:p>
          <a:r>
            <a:rPr lang="es-MX" sz="1100" b="0" dirty="0" smtClean="0">
              <a:latin typeface="+mn-lt"/>
              <a:ea typeface="Soberana Sans" charset="0"/>
              <a:cs typeface="Soberana Sans" charset="0"/>
            </a:rPr>
            <a:t>4.- Establece un catálogo de programas, figuras y acciones  de contraloría social.</a:t>
          </a:r>
          <a:endParaRPr lang="es-ES_tradnl" sz="1100" b="0" dirty="0">
            <a:latin typeface="+mn-lt"/>
            <a:ea typeface="Soberana Sans" charset="0"/>
            <a:cs typeface="Soberana Sans" charset="0"/>
          </a:endParaRPr>
        </a:p>
      </dgm:t>
    </dgm:pt>
    <dgm:pt modelId="{9C33C83D-EE47-AB42-AB97-02435DE89262}" type="parTrans" cxnId="{DB723279-A4B3-844C-849B-E5514C9A2891}">
      <dgm:prSet/>
      <dgm:spPr/>
      <dgm:t>
        <a:bodyPr/>
        <a:lstStyle/>
        <a:p>
          <a:endParaRPr lang="es-ES_tradnl">
            <a:latin typeface="+mn-lt"/>
          </a:endParaRPr>
        </a:p>
      </dgm:t>
    </dgm:pt>
    <dgm:pt modelId="{FF1028B9-143E-A84C-86DC-96A9467B2893}" type="sibTrans" cxnId="{DB723279-A4B3-844C-849B-E5514C9A2891}">
      <dgm:prSet/>
      <dgm:spPr/>
      <dgm:t>
        <a:bodyPr/>
        <a:lstStyle/>
        <a:p>
          <a:endParaRPr lang="es-ES_tradnl">
            <a:latin typeface="+mn-lt"/>
          </a:endParaRPr>
        </a:p>
      </dgm:t>
    </dgm:pt>
    <dgm:pt modelId="{90679448-7CD6-8248-8E1E-C09EB9CF62B8}">
      <dgm:prSet custT="1"/>
      <dgm:spPr>
        <a:solidFill>
          <a:schemeClr val="accent1">
            <a:lumMod val="75000"/>
          </a:schemeClr>
        </a:solidFill>
      </dgm:spPr>
      <dgm:t>
        <a:bodyPr/>
        <a:lstStyle/>
        <a:p>
          <a:r>
            <a:rPr lang="es-MX" sz="1100" b="0" smtClean="0">
              <a:solidFill>
                <a:schemeClr val="bg1"/>
              </a:solidFill>
              <a:latin typeface="+mn-lt"/>
              <a:ea typeface="Soberana Sans" charset="0"/>
              <a:cs typeface="Soberana Sans" charset="0"/>
            </a:rPr>
            <a:t>5.- Fomenta la participación de los ciudadanos en el logro de los objetivos de los programas, a través de las figuras y acciones de contraloría social.</a:t>
          </a:r>
          <a:endParaRPr lang="es-ES_tradnl" sz="1100" b="0" dirty="0">
            <a:solidFill>
              <a:schemeClr val="bg1"/>
            </a:solidFill>
            <a:latin typeface="+mn-lt"/>
            <a:ea typeface="Soberana Sans" charset="0"/>
            <a:cs typeface="Soberana Sans" charset="0"/>
          </a:endParaRPr>
        </a:p>
      </dgm:t>
    </dgm:pt>
    <dgm:pt modelId="{725F8CCA-E5A4-7341-99CE-D9080095CC0A}" type="parTrans" cxnId="{4A03B95F-1FAB-DE4A-AAE2-2D4D2D413046}">
      <dgm:prSet/>
      <dgm:spPr/>
      <dgm:t>
        <a:bodyPr/>
        <a:lstStyle/>
        <a:p>
          <a:endParaRPr lang="es-ES_tradnl">
            <a:latin typeface="+mn-lt"/>
          </a:endParaRPr>
        </a:p>
      </dgm:t>
    </dgm:pt>
    <dgm:pt modelId="{D6781F3F-A18D-0B4A-A5BA-1F4105CD8854}" type="sibTrans" cxnId="{4A03B95F-1FAB-DE4A-AAE2-2D4D2D413046}">
      <dgm:prSet/>
      <dgm:spPr/>
      <dgm:t>
        <a:bodyPr/>
        <a:lstStyle/>
        <a:p>
          <a:endParaRPr lang="es-ES_tradnl">
            <a:latin typeface="+mn-lt"/>
          </a:endParaRPr>
        </a:p>
      </dgm:t>
    </dgm:pt>
    <dgm:pt modelId="{5033D5BA-B4D8-F44E-9978-9BF583D3EA9C}">
      <dgm:prSet custT="1"/>
      <dgm:spPr>
        <a:solidFill>
          <a:schemeClr val="accent1">
            <a:lumMod val="75000"/>
          </a:schemeClr>
        </a:solidFill>
      </dgm:spPr>
      <dgm:t>
        <a:bodyPr/>
        <a:lstStyle/>
        <a:p>
          <a:r>
            <a:rPr lang="es-MX" sz="1100" b="0" smtClean="0">
              <a:solidFill>
                <a:schemeClr val="bg1"/>
              </a:solidFill>
              <a:latin typeface="+mn-lt"/>
              <a:ea typeface="Soberana Sans" charset="0"/>
              <a:cs typeface="Soberana Sans" charset="0"/>
            </a:rPr>
            <a:t>6.- Favorece la percepción positiva de la ciudadanía sobre la configuración de un gobierno abierto. </a:t>
          </a:r>
          <a:endParaRPr lang="es-ES_tradnl" sz="1100" b="0" dirty="0">
            <a:solidFill>
              <a:schemeClr val="bg1"/>
            </a:solidFill>
            <a:latin typeface="+mn-lt"/>
            <a:ea typeface="Soberana Sans" charset="0"/>
            <a:cs typeface="Soberana Sans" charset="0"/>
          </a:endParaRPr>
        </a:p>
      </dgm:t>
    </dgm:pt>
    <dgm:pt modelId="{7D8B17E8-B747-5B43-B703-6DFFB4266ECD}" type="parTrans" cxnId="{698DE5FC-9AEB-7640-A9E7-6A4B9D897607}">
      <dgm:prSet/>
      <dgm:spPr/>
      <dgm:t>
        <a:bodyPr/>
        <a:lstStyle/>
        <a:p>
          <a:endParaRPr lang="es-ES_tradnl">
            <a:latin typeface="+mn-lt"/>
          </a:endParaRPr>
        </a:p>
      </dgm:t>
    </dgm:pt>
    <dgm:pt modelId="{0D4AC500-BF28-8947-889B-7C9145EE0FCD}" type="sibTrans" cxnId="{698DE5FC-9AEB-7640-A9E7-6A4B9D897607}">
      <dgm:prSet/>
      <dgm:spPr/>
      <dgm:t>
        <a:bodyPr/>
        <a:lstStyle/>
        <a:p>
          <a:endParaRPr lang="es-ES_tradnl">
            <a:latin typeface="+mn-lt"/>
          </a:endParaRPr>
        </a:p>
      </dgm:t>
    </dgm:pt>
    <dgm:pt modelId="{1546D9C1-D155-A545-8790-A62ECB88917C}" type="pres">
      <dgm:prSet presAssocID="{F0B31A0B-303F-DC48-83EB-A8B94E4D949D}" presName="Name0" presStyleCnt="0">
        <dgm:presLayoutVars>
          <dgm:dir/>
          <dgm:resizeHandles val="exact"/>
        </dgm:presLayoutVars>
      </dgm:prSet>
      <dgm:spPr/>
      <dgm:t>
        <a:bodyPr/>
        <a:lstStyle/>
        <a:p>
          <a:endParaRPr lang="es-ES_tradnl"/>
        </a:p>
      </dgm:t>
    </dgm:pt>
    <dgm:pt modelId="{84CE64D3-2FDA-E243-BA82-CB07F78599B5}" type="pres">
      <dgm:prSet presAssocID="{F0B31A0B-303F-DC48-83EB-A8B94E4D949D}" presName="cycle" presStyleCnt="0"/>
      <dgm:spPr/>
      <dgm:t>
        <a:bodyPr/>
        <a:lstStyle/>
        <a:p>
          <a:endParaRPr lang="es-MX"/>
        </a:p>
      </dgm:t>
    </dgm:pt>
    <dgm:pt modelId="{1E4B648A-534D-444C-B3B4-E7EC1E53B885}" type="pres">
      <dgm:prSet presAssocID="{0640226F-0AF3-6349-B597-0B3D652030DB}" presName="nodeFirstNode" presStyleLbl="node1" presStyleIdx="0" presStyleCnt="6" custScaleX="108624">
        <dgm:presLayoutVars>
          <dgm:bulletEnabled val="1"/>
        </dgm:presLayoutVars>
      </dgm:prSet>
      <dgm:spPr/>
      <dgm:t>
        <a:bodyPr/>
        <a:lstStyle/>
        <a:p>
          <a:endParaRPr lang="es-ES_tradnl"/>
        </a:p>
      </dgm:t>
    </dgm:pt>
    <dgm:pt modelId="{DF17A27E-6907-024C-8C3F-77E43227CDAE}" type="pres">
      <dgm:prSet presAssocID="{28E330A5-1655-F948-A02B-03AC77FE274D}" presName="sibTransFirstNode" presStyleLbl="bgShp" presStyleIdx="0" presStyleCnt="1"/>
      <dgm:spPr/>
      <dgm:t>
        <a:bodyPr/>
        <a:lstStyle/>
        <a:p>
          <a:endParaRPr lang="es-ES_tradnl"/>
        </a:p>
      </dgm:t>
    </dgm:pt>
    <dgm:pt modelId="{112A079F-910A-B443-81E9-CEE0C0DEE7C4}" type="pres">
      <dgm:prSet presAssocID="{A12943E7-B957-5446-B2EA-1AE9A6D585A9}" presName="nodeFollowingNodes" presStyleLbl="node1" presStyleIdx="1" presStyleCnt="6" custScaleX="91838" custScaleY="108547">
        <dgm:presLayoutVars>
          <dgm:bulletEnabled val="1"/>
        </dgm:presLayoutVars>
      </dgm:prSet>
      <dgm:spPr/>
      <dgm:t>
        <a:bodyPr/>
        <a:lstStyle/>
        <a:p>
          <a:endParaRPr lang="es-ES_tradnl"/>
        </a:p>
      </dgm:t>
    </dgm:pt>
    <dgm:pt modelId="{85E321C7-0A2B-C94C-8781-B599A8A7ABE5}" type="pres">
      <dgm:prSet presAssocID="{E05EAB6B-348A-4D43-AFA1-82DF83897F6B}" presName="nodeFollowingNodes" presStyleLbl="node1" presStyleIdx="2" presStyleCnt="6" custScaleY="162205" custRadScaleRad="94196" custRadScaleInc="-13287">
        <dgm:presLayoutVars>
          <dgm:bulletEnabled val="1"/>
        </dgm:presLayoutVars>
      </dgm:prSet>
      <dgm:spPr/>
      <dgm:t>
        <a:bodyPr/>
        <a:lstStyle/>
        <a:p>
          <a:endParaRPr lang="es-ES_tradnl"/>
        </a:p>
      </dgm:t>
    </dgm:pt>
    <dgm:pt modelId="{D24E9B2A-A7E0-F64A-8877-73990BEA902E}" type="pres">
      <dgm:prSet presAssocID="{95CC338E-0AB1-D946-A751-0C87DA10A024}" presName="nodeFollowingNodes" presStyleLbl="node1" presStyleIdx="3" presStyleCnt="6">
        <dgm:presLayoutVars>
          <dgm:bulletEnabled val="1"/>
        </dgm:presLayoutVars>
      </dgm:prSet>
      <dgm:spPr/>
      <dgm:t>
        <a:bodyPr/>
        <a:lstStyle/>
        <a:p>
          <a:endParaRPr lang="es-ES_tradnl"/>
        </a:p>
      </dgm:t>
    </dgm:pt>
    <dgm:pt modelId="{6909A3D3-62A8-F545-A049-B21EED218DE1}" type="pres">
      <dgm:prSet presAssocID="{90679448-7CD6-8248-8E1E-C09EB9CF62B8}" presName="nodeFollowingNodes" presStyleLbl="node1" presStyleIdx="4" presStyleCnt="6" custScaleY="149966" custRadScaleRad="94770" custRadScaleInc="11734">
        <dgm:presLayoutVars>
          <dgm:bulletEnabled val="1"/>
        </dgm:presLayoutVars>
      </dgm:prSet>
      <dgm:spPr/>
      <dgm:t>
        <a:bodyPr/>
        <a:lstStyle/>
        <a:p>
          <a:endParaRPr lang="es-ES_tradnl"/>
        </a:p>
      </dgm:t>
    </dgm:pt>
    <dgm:pt modelId="{5E80699B-0EEC-F048-AB3D-027E8898BB0F}" type="pres">
      <dgm:prSet presAssocID="{5033D5BA-B4D8-F44E-9978-9BF583D3EA9C}" presName="nodeFollowingNodes" presStyleLbl="node1" presStyleIdx="5" presStyleCnt="6">
        <dgm:presLayoutVars>
          <dgm:bulletEnabled val="1"/>
        </dgm:presLayoutVars>
      </dgm:prSet>
      <dgm:spPr/>
      <dgm:t>
        <a:bodyPr/>
        <a:lstStyle/>
        <a:p>
          <a:endParaRPr lang="es-ES_tradnl"/>
        </a:p>
      </dgm:t>
    </dgm:pt>
  </dgm:ptLst>
  <dgm:cxnLst>
    <dgm:cxn modelId="{4A03B95F-1FAB-DE4A-AAE2-2D4D2D413046}" srcId="{F0B31A0B-303F-DC48-83EB-A8B94E4D949D}" destId="{90679448-7CD6-8248-8E1E-C09EB9CF62B8}" srcOrd="4" destOrd="0" parTransId="{725F8CCA-E5A4-7341-99CE-D9080095CC0A}" sibTransId="{D6781F3F-A18D-0B4A-A5BA-1F4105CD8854}"/>
    <dgm:cxn modelId="{B119F45B-E207-6141-9729-353B78204D32}" type="presOf" srcId="{E05EAB6B-348A-4D43-AFA1-82DF83897F6B}" destId="{85E321C7-0A2B-C94C-8781-B599A8A7ABE5}" srcOrd="0" destOrd="0" presId="urn:microsoft.com/office/officeart/2005/8/layout/cycle3"/>
    <dgm:cxn modelId="{8CF29D57-9965-9846-A427-5C814CD16BD5}" srcId="{F0B31A0B-303F-DC48-83EB-A8B94E4D949D}" destId="{A12943E7-B957-5446-B2EA-1AE9A6D585A9}" srcOrd="1" destOrd="0" parTransId="{F73297E1-C3D6-F44C-AEDA-5BE41D9CB47C}" sibTransId="{51686AD2-7F5D-5245-BF71-B10BAC4699FB}"/>
    <dgm:cxn modelId="{816F763B-9E6D-4441-B47F-8ADB5A207CE9}" type="presOf" srcId="{90679448-7CD6-8248-8E1E-C09EB9CF62B8}" destId="{6909A3D3-62A8-F545-A049-B21EED218DE1}" srcOrd="0" destOrd="0" presId="urn:microsoft.com/office/officeart/2005/8/layout/cycle3"/>
    <dgm:cxn modelId="{B4BAD234-B108-7C47-B16C-A540F91D1719}" srcId="{F0B31A0B-303F-DC48-83EB-A8B94E4D949D}" destId="{0640226F-0AF3-6349-B597-0B3D652030DB}" srcOrd="0" destOrd="0" parTransId="{474DE4B7-0FB0-C84B-AB51-85EFA961A724}" sibTransId="{28E330A5-1655-F948-A02B-03AC77FE274D}"/>
    <dgm:cxn modelId="{1F0DE947-30A1-A844-8B0D-F85E0ED38E50}" type="presOf" srcId="{0640226F-0AF3-6349-B597-0B3D652030DB}" destId="{1E4B648A-534D-444C-B3B4-E7EC1E53B885}" srcOrd="0" destOrd="0" presId="urn:microsoft.com/office/officeart/2005/8/layout/cycle3"/>
    <dgm:cxn modelId="{BB07F751-2057-5C4A-B18C-00EC5CFA5234}" type="presOf" srcId="{28E330A5-1655-F948-A02B-03AC77FE274D}" destId="{DF17A27E-6907-024C-8C3F-77E43227CDAE}" srcOrd="0" destOrd="0" presId="urn:microsoft.com/office/officeart/2005/8/layout/cycle3"/>
    <dgm:cxn modelId="{CF767DF2-D535-9E42-82B8-17D540626E36}" srcId="{F0B31A0B-303F-DC48-83EB-A8B94E4D949D}" destId="{E05EAB6B-348A-4D43-AFA1-82DF83897F6B}" srcOrd="2" destOrd="0" parTransId="{253CEB4F-F50E-C14B-815F-B7CAA30260CD}" sibTransId="{F8676DA8-5BA8-9444-9903-43E998012E80}"/>
    <dgm:cxn modelId="{DB723279-A4B3-844C-849B-E5514C9A2891}" srcId="{F0B31A0B-303F-DC48-83EB-A8B94E4D949D}" destId="{95CC338E-0AB1-D946-A751-0C87DA10A024}" srcOrd="3" destOrd="0" parTransId="{9C33C83D-EE47-AB42-AB97-02435DE89262}" sibTransId="{FF1028B9-143E-A84C-86DC-96A9467B2893}"/>
    <dgm:cxn modelId="{C73723A9-2132-BB4B-8C75-50DE04AB2B0C}" type="presOf" srcId="{A12943E7-B957-5446-B2EA-1AE9A6D585A9}" destId="{112A079F-910A-B443-81E9-CEE0C0DEE7C4}" srcOrd="0" destOrd="0" presId="urn:microsoft.com/office/officeart/2005/8/layout/cycle3"/>
    <dgm:cxn modelId="{51CFD7BA-40C5-F148-B533-9E72C75580A2}" type="presOf" srcId="{5033D5BA-B4D8-F44E-9978-9BF583D3EA9C}" destId="{5E80699B-0EEC-F048-AB3D-027E8898BB0F}" srcOrd="0" destOrd="0" presId="urn:microsoft.com/office/officeart/2005/8/layout/cycle3"/>
    <dgm:cxn modelId="{698DE5FC-9AEB-7640-A9E7-6A4B9D897607}" srcId="{F0B31A0B-303F-DC48-83EB-A8B94E4D949D}" destId="{5033D5BA-B4D8-F44E-9978-9BF583D3EA9C}" srcOrd="5" destOrd="0" parTransId="{7D8B17E8-B747-5B43-B703-6DFFB4266ECD}" sibTransId="{0D4AC500-BF28-8947-889B-7C9145EE0FCD}"/>
    <dgm:cxn modelId="{0358B7F6-47B6-AE42-8BDA-60C260E5F698}" type="presOf" srcId="{F0B31A0B-303F-DC48-83EB-A8B94E4D949D}" destId="{1546D9C1-D155-A545-8790-A62ECB88917C}" srcOrd="0" destOrd="0" presId="urn:microsoft.com/office/officeart/2005/8/layout/cycle3"/>
    <dgm:cxn modelId="{0B740593-5549-BA4E-8402-1A1E9080D9DB}" type="presOf" srcId="{95CC338E-0AB1-D946-A751-0C87DA10A024}" destId="{D24E9B2A-A7E0-F64A-8877-73990BEA902E}" srcOrd="0" destOrd="0" presId="urn:microsoft.com/office/officeart/2005/8/layout/cycle3"/>
    <dgm:cxn modelId="{719FC76B-2E9E-F243-B3B2-772ABC193CB2}" type="presParOf" srcId="{1546D9C1-D155-A545-8790-A62ECB88917C}" destId="{84CE64D3-2FDA-E243-BA82-CB07F78599B5}" srcOrd="0" destOrd="0" presId="urn:microsoft.com/office/officeart/2005/8/layout/cycle3"/>
    <dgm:cxn modelId="{5EFDC665-07FE-C14F-B228-23AF7E994D78}" type="presParOf" srcId="{84CE64D3-2FDA-E243-BA82-CB07F78599B5}" destId="{1E4B648A-534D-444C-B3B4-E7EC1E53B885}" srcOrd="0" destOrd="0" presId="urn:microsoft.com/office/officeart/2005/8/layout/cycle3"/>
    <dgm:cxn modelId="{6837C121-689E-5A41-99FE-1FAE2D587437}" type="presParOf" srcId="{84CE64D3-2FDA-E243-BA82-CB07F78599B5}" destId="{DF17A27E-6907-024C-8C3F-77E43227CDAE}" srcOrd="1" destOrd="0" presId="urn:microsoft.com/office/officeart/2005/8/layout/cycle3"/>
    <dgm:cxn modelId="{C2639CE2-4269-234B-8E98-7EB71C064D92}" type="presParOf" srcId="{84CE64D3-2FDA-E243-BA82-CB07F78599B5}" destId="{112A079F-910A-B443-81E9-CEE0C0DEE7C4}" srcOrd="2" destOrd="0" presId="urn:microsoft.com/office/officeart/2005/8/layout/cycle3"/>
    <dgm:cxn modelId="{6F597B23-869B-1D48-BCFA-D3630E2F5739}" type="presParOf" srcId="{84CE64D3-2FDA-E243-BA82-CB07F78599B5}" destId="{85E321C7-0A2B-C94C-8781-B599A8A7ABE5}" srcOrd="3" destOrd="0" presId="urn:microsoft.com/office/officeart/2005/8/layout/cycle3"/>
    <dgm:cxn modelId="{889A28BD-DBC8-3F4D-98B7-D96ED8FCA75F}" type="presParOf" srcId="{84CE64D3-2FDA-E243-BA82-CB07F78599B5}" destId="{D24E9B2A-A7E0-F64A-8877-73990BEA902E}" srcOrd="4" destOrd="0" presId="urn:microsoft.com/office/officeart/2005/8/layout/cycle3"/>
    <dgm:cxn modelId="{D6A1A72B-C1B1-7048-A18B-1CD700E72295}" type="presParOf" srcId="{84CE64D3-2FDA-E243-BA82-CB07F78599B5}" destId="{6909A3D3-62A8-F545-A049-B21EED218DE1}" srcOrd="5" destOrd="0" presId="urn:microsoft.com/office/officeart/2005/8/layout/cycle3"/>
    <dgm:cxn modelId="{10CB48F6-ACF0-CE44-952E-D77DEEE67AC0}" type="presParOf" srcId="{84CE64D3-2FDA-E243-BA82-CB07F78599B5}" destId="{5E80699B-0EEC-F048-AB3D-027E8898BB0F}" srcOrd="6"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FF12D-CA1B-4472-A664-7D67D4EF32A7}" type="doc">
      <dgm:prSet loTypeId="urn:microsoft.com/office/officeart/2005/8/layout/hierarchy5" loCatId="" qsTypeId="urn:microsoft.com/office/officeart/2005/8/quickstyle/3d4" qsCatId="3D" csTypeId="urn:microsoft.com/office/officeart/2005/8/colors/accent1_1" csCatId="accent1" phldr="1"/>
      <dgm:spPr/>
      <dgm:t>
        <a:bodyPr/>
        <a:lstStyle/>
        <a:p>
          <a:endParaRPr lang="es-MX"/>
        </a:p>
      </dgm:t>
    </dgm:pt>
    <dgm:pt modelId="{57B74F19-B69B-4AF9-B0EB-22A9849A93CE}">
      <dgm:prSet phldrT="[Texto]"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s-MX" sz="1400" b="1" dirty="0" smtClean="0">
              <a:latin typeface="+mn-lt"/>
              <a:ea typeface="Soberana Sans" charset="0"/>
              <a:cs typeface="Soberana Sans" charset="0"/>
            </a:rPr>
            <a:t>CONTRALORÍA SOCIAL</a:t>
          </a:r>
          <a:endParaRPr lang="es-MX" sz="1400" b="1" dirty="0">
            <a:latin typeface="+mn-lt"/>
            <a:ea typeface="Soberana Sans" charset="0"/>
            <a:cs typeface="Soberana Sans" charset="0"/>
          </a:endParaRPr>
        </a:p>
      </dgm:t>
    </dgm:pt>
    <dgm:pt modelId="{D4851E74-6EE4-4773-AB8D-E3095809AAFA}" type="parTrans" cxnId="{0253EBC6-EB9E-4EB2-A8FD-BA08AAB10304}">
      <dgm:prSet/>
      <dgm:spPr/>
      <dgm:t>
        <a:bodyPr/>
        <a:lstStyle/>
        <a:p>
          <a:endParaRPr lang="es-MX">
            <a:latin typeface="+mn-lt"/>
          </a:endParaRPr>
        </a:p>
      </dgm:t>
    </dgm:pt>
    <dgm:pt modelId="{002269B9-F547-4428-9587-DE7C28388C71}" type="sibTrans" cxnId="{0253EBC6-EB9E-4EB2-A8FD-BA08AAB10304}">
      <dgm:prSet/>
      <dgm:spPr/>
      <dgm:t>
        <a:bodyPr/>
        <a:lstStyle/>
        <a:p>
          <a:endParaRPr lang="es-MX">
            <a:latin typeface="+mn-lt"/>
          </a:endParaRPr>
        </a:p>
      </dgm:t>
    </dgm:pt>
    <dgm:pt modelId="{A2F7263B-0AA8-4454-AAC2-97C632F49E6F}">
      <dgm:prSet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s-MX" sz="1400" b="1" dirty="0" smtClean="0">
              <a:latin typeface="+mn-lt"/>
              <a:ea typeface="Soberana Sans" charset="0"/>
              <a:cs typeface="Soberana Sans" charset="0"/>
            </a:rPr>
            <a:t>Reglamento Interior de la Secretaría de la Función Pública </a:t>
          </a:r>
        </a:p>
        <a:p>
          <a:r>
            <a:rPr lang="es-MX" sz="1400" b="1" dirty="0" smtClean="0">
              <a:latin typeface="+mn-lt"/>
              <a:ea typeface="Soberana Sans" charset="0"/>
              <a:cs typeface="Soberana Sans" charset="0"/>
            </a:rPr>
            <a:t>Art. 33</a:t>
          </a:r>
          <a:endParaRPr lang="es-MX" sz="1400" b="1" dirty="0">
            <a:latin typeface="+mn-lt"/>
            <a:ea typeface="Soberana Sans" charset="0"/>
            <a:cs typeface="Soberana Sans"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CFDDED4-3180-4F84-975B-757B7C55BF30}" type="parTrans" cxnId="{6E53A148-9CF1-4695-B2B9-70C2EFC6760E}">
      <dgm:prSet/>
      <dgm:spPr/>
      <dgm:t>
        <a:bodyPr/>
        <a:lstStyle/>
        <a:p>
          <a:endParaRPr lang="es-MX">
            <a:latin typeface="+mn-lt"/>
          </a:endParaRPr>
        </a:p>
      </dgm:t>
    </dgm:pt>
    <dgm:pt modelId="{C143AC47-34E3-4202-8995-2F4C1E74365E}" type="sibTrans" cxnId="{6E53A148-9CF1-4695-B2B9-70C2EFC6760E}">
      <dgm:prSet/>
      <dgm:spPr/>
      <dgm:t>
        <a:bodyPr/>
        <a:lstStyle/>
        <a:p>
          <a:endParaRPr lang="es-MX">
            <a:latin typeface="+mn-lt"/>
          </a:endParaRPr>
        </a:p>
      </dgm:t>
    </dgm:pt>
    <dgm:pt modelId="{78C556AD-4565-4562-A4A2-CDC5AA9C5DE2}">
      <dgm:prSet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s-MX" sz="1400" b="1" dirty="0" smtClean="0">
              <a:latin typeface="+mn-lt"/>
              <a:ea typeface="Soberana Sans" charset="0"/>
              <a:cs typeface="Soberana Sans" charset="0"/>
            </a:rPr>
            <a:t>Ley General de Desarrollo Social </a:t>
          </a:r>
        </a:p>
        <a:p>
          <a:r>
            <a:rPr lang="es-MX" sz="1400" b="1" dirty="0" smtClean="0">
              <a:latin typeface="+mn-lt"/>
              <a:ea typeface="Soberana Sans" charset="0"/>
              <a:cs typeface="Soberana Sans" charset="0"/>
            </a:rPr>
            <a:t>Arts. 69, 70 y 71</a:t>
          </a:r>
          <a:endParaRPr lang="es-MX" sz="1400" b="1" dirty="0">
            <a:latin typeface="+mn-lt"/>
            <a:ea typeface="Soberana Sans" charset="0"/>
            <a:cs typeface="Soberana Sans"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FF0EA69-5386-424C-BBAB-3831FD43C390}" type="parTrans" cxnId="{4D72A365-B85C-4B41-9F40-0C4FFAD90B0F}">
      <dgm:prSet/>
      <dgm:spPr/>
      <dgm:t>
        <a:bodyPr/>
        <a:lstStyle/>
        <a:p>
          <a:endParaRPr lang="es-MX">
            <a:latin typeface="+mn-lt"/>
          </a:endParaRPr>
        </a:p>
      </dgm:t>
    </dgm:pt>
    <dgm:pt modelId="{0F6F7B73-23DE-4097-95CB-921C671BC62D}" type="sibTrans" cxnId="{4D72A365-B85C-4B41-9F40-0C4FFAD90B0F}">
      <dgm:prSet/>
      <dgm:spPr/>
      <dgm:t>
        <a:bodyPr/>
        <a:lstStyle/>
        <a:p>
          <a:endParaRPr lang="es-MX">
            <a:latin typeface="+mn-lt"/>
          </a:endParaRPr>
        </a:p>
      </dgm:t>
    </dgm:pt>
    <dgm:pt modelId="{7D160F50-BE77-4A31-8573-E5D8228705A1}">
      <dgm:prSet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s-MX" sz="1400" b="1" dirty="0" smtClean="0">
              <a:solidFill>
                <a:schemeClr val="tx1"/>
              </a:solidFill>
              <a:latin typeface="+mn-lt"/>
              <a:ea typeface="Soberana Sans" charset="0"/>
              <a:cs typeface="Soberana Sans" charset="0"/>
            </a:rPr>
            <a:t>Plan Nacional de </a:t>
          </a:r>
          <a:r>
            <a:rPr lang="es-MX" sz="1400" b="1" u="none" dirty="0" smtClean="0">
              <a:solidFill>
                <a:schemeClr val="tx1"/>
              </a:solidFill>
              <a:latin typeface="+mn-lt"/>
              <a:ea typeface="Soberana Sans" charset="0"/>
              <a:cs typeface="Soberana Sans" charset="0"/>
            </a:rPr>
            <a:t>Desarrollo</a:t>
          </a:r>
          <a:r>
            <a:rPr lang="es-MX" sz="1400" b="1" dirty="0" smtClean="0">
              <a:solidFill>
                <a:schemeClr val="tx1"/>
              </a:solidFill>
              <a:latin typeface="+mn-lt"/>
              <a:ea typeface="Soberana Sans" charset="0"/>
              <a:cs typeface="Soberana Sans" charset="0"/>
            </a:rPr>
            <a:t> </a:t>
          </a:r>
        </a:p>
        <a:p>
          <a:r>
            <a:rPr lang="es-MX" sz="1400" b="1" u="none" dirty="0" smtClean="0">
              <a:solidFill>
                <a:schemeClr val="tx1"/>
              </a:solidFill>
              <a:latin typeface="+mn-lt"/>
              <a:ea typeface="Soberana Sans" charset="0"/>
              <a:cs typeface="Soberana Sans" charset="0"/>
            </a:rPr>
            <a:t>2013-2018</a:t>
          </a:r>
          <a:endParaRPr lang="es-MX" sz="1400" b="1" u="none" dirty="0">
            <a:solidFill>
              <a:schemeClr val="tx1"/>
            </a:solidFill>
            <a:latin typeface="+mn-lt"/>
            <a:ea typeface="Soberana Sans" charset="0"/>
            <a:cs typeface="Soberana Sans"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D684913-3117-4162-B453-12F07D3D92A6}" type="parTrans" cxnId="{07B84378-2865-42AE-88BE-0C5716BDDDD7}">
      <dgm:prSet/>
      <dgm:spPr/>
      <dgm:t>
        <a:bodyPr/>
        <a:lstStyle/>
        <a:p>
          <a:endParaRPr lang="es-MX">
            <a:latin typeface="+mn-lt"/>
          </a:endParaRPr>
        </a:p>
      </dgm:t>
    </dgm:pt>
    <dgm:pt modelId="{2258140A-F6B4-466D-8E57-A9CDA648C1F3}" type="sibTrans" cxnId="{07B84378-2865-42AE-88BE-0C5716BDDDD7}">
      <dgm:prSet/>
      <dgm:spPr/>
      <dgm:t>
        <a:bodyPr/>
        <a:lstStyle/>
        <a:p>
          <a:endParaRPr lang="es-MX">
            <a:latin typeface="+mn-lt"/>
          </a:endParaRPr>
        </a:p>
      </dgm:t>
    </dgm:pt>
    <dgm:pt modelId="{ABE6D088-B4BB-4FA8-95F9-93BDD3945A79}">
      <dgm:prSet phldrT="[Texto]" custT="1"/>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s-MX" sz="1400" b="1" dirty="0" smtClean="0">
              <a:latin typeface="+mn-lt"/>
              <a:ea typeface="Soberana Sans" charset="0"/>
              <a:cs typeface="Soberana Sans" charset="0"/>
            </a:rPr>
            <a:t>Constitución Política </a:t>
          </a:r>
        </a:p>
        <a:p>
          <a:r>
            <a:rPr lang="es-MX" sz="1400" b="1" dirty="0" smtClean="0">
              <a:latin typeface="+mn-lt"/>
              <a:ea typeface="Soberana Sans" charset="0"/>
              <a:cs typeface="Soberana Sans" charset="0"/>
            </a:rPr>
            <a:t>Arts.</a:t>
          </a:r>
          <a:r>
            <a:rPr lang="es-MX" sz="1400" b="1" u="none" dirty="0" smtClean="0">
              <a:latin typeface="+mn-lt"/>
              <a:ea typeface="Soberana Sans" charset="0"/>
              <a:cs typeface="Soberana Sans" charset="0"/>
            </a:rPr>
            <a:t> 6, 8, 26 y 134</a:t>
          </a:r>
          <a:endParaRPr lang="es-MX" sz="1400" b="1" u="none" dirty="0">
            <a:latin typeface="+mn-lt"/>
            <a:ea typeface="Soberana Sans" charset="0"/>
            <a:cs typeface="Soberana Sans"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48BD960-9592-4E78-986E-F8659DFB80A0}" type="parTrans" cxnId="{0246B1C9-1252-4710-A83B-F1820CB5855E}">
      <dgm:prSet/>
      <dgm:spPr/>
      <dgm:t>
        <a:bodyPr/>
        <a:lstStyle/>
        <a:p>
          <a:endParaRPr lang="es-MX">
            <a:latin typeface="+mn-lt"/>
          </a:endParaRPr>
        </a:p>
      </dgm:t>
    </dgm:pt>
    <dgm:pt modelId="{317F1C6C-9230-4D26-8EEE-90ADB3AB7019}" type="sibTrans" cxnId="{0246B1C9-1252-4710-A83B-F1820CB5855E}">
      <dgm:prSet/>
      <dgm:spPr/>
      <dgm:t>
        <a:bodyPr/>
        <a:lstStyle/>
        <a:p>
          <a:endParaRPr lang="es-MX">
            <a:latin typeface="+mn-lt"/>
          </a:endParaRPr>
        </a:p>
      </dgm:t>
    </dgm:pt>
    <dgm:pt modelId="{FCF99A80-BC24-E14C-A27C-F0CC751CE280}" type="pres">
      <dgm:prSet presAssocID="{5A9FF12D-CA1B-4472-A664-7D67D4EF32A7}" presName="mainComposite" presStyleCnt="0">
        <dgm:presLayoutVars>
          <dgm:chPref val="1"/>
          <dgm:dir/>
          <dgm:animOne val="branch"/>
          <dgm:animLvl val="lvl"/>
          <dgm:resizeHandles val="exact"/>
        </dgm:presLayoutVars>
      </dgm:prSet>
      <dgm:spPr/>
      <dgm:t>
        <a:bodyPr/>
        <a:lstStyle/>
        <a:p>
          <a:endParaRPr lang="es-ES_tradnl"/>
        </a:p>
      </dgm:t>
    </dgm:pt>
    <dgm:pt modelId="{04EAA5B4-A329-6C45-84EC-8AF990B5CB40}" type="pres">
      <dgm:prSet presAssocID="{5A9FF12D-CA1B-4472-A664-7D67D4EF32A7}" presName="hierFlow" presStyleCnt="0"/>
      <dgm:spPr/>
    </dgm:pt>
    <dgm:pt modelId="{66B4A8D5-C32F-2247-A582-DD5F280B1BE3}" type="pres">
      <dgm:prSet presAssocID="{5A9FF12D-CA1B-4472-A664-7D67D4EF32A7}" presName="hierChild1" presStyleCnt="0">
        <dgm:presLayoutVars>
          <dgm:chPref val="1"/>
          <dgm:animOne val="branch"/>
          <dgm:animLvl val="lvl"/>
        </dgm:presLayoutVars>
      </dgm:prSet>
      <dgm:spPr/>
    </dgm:pt>
    <dgm:pt modelId="{BC0A02F8-0089-E74C-8B4E-B4AFBDDBA3E5}" type="pres">
      <dgm:prSet presAssocID="{57B74F19-B69B-4AF9-B0EB-22A9849A93CE}" presName="Name17" presStyleCnt="0"/>
      <dgm:spPr/>
    </dgm:pt>
    <dgm:pt modelId="{BAF1D758-8587-DF4C-B6A3-5C8BA9DD9A8A}" type="pres">
      <dgm:prSet presAssocID="{57B74F19-B69B-4AF9-B0EB-22A9849A93CE}" presName="level1Shape" presStyleLbl="node0" presStyleIdx="0" presStyleCnt="1">
        <dgm:presLayoutVars>
          <dgm:chPref val="3"/>
        </dgm:presLayoutVars>
      </dgm:prSet>
      <dgm:spPr/>
      <dgm:t>
        <a:bodyPr/>
        <a:lstStyle/>
        <a:p>
          <a:endParaRPr lang="es-ES_tradnl"/>
        </a:p>
      </dgm:t>
    </dgm:pt>
    <dgm:pt modelId="{B7A86AF8-59D6-B641-B968-C25224E6EEBD}" type="pres">
      <dgm:prSet presAssocID="{57B74F19-B69B-4AF9-B0EB-22A9849A93CE}" presName="hierChild2" presStyleCnt="0"/>
      <dgm:spPr/>
    </dgm:pt>
    <dgm:pt modelId="{3280962B-8FC5-A343-9C72-4017476147AC}" type="pres">
      <dgm:prSet presAssocID="{C48BD960-9592-4E78-986E-F8659DFB80A0}" presName="Name25" presStyleLbl="parChTrans1D2" presStyleIdx="0" presStyleCnt="1"/>
      <dgm:spPr/>
      <dgm:t>
        <a:bodyPr/>
        <a:lstStyle/>
        <a:p>
          <a:endParaRPr lang="es-ES_tradnl"/>
        </a:p>
      </dgm:t>
    </dgm:pt>
    <dgm:pt modelId="{1FFC2E0D-B870-E444-AE06-8C4DEAF59B9D}" type="pres">
      <dgm:prSet presAssocID="{C48BD960-9592-4E78-986E-F8659DFB80A0}" presName="connTx" presStyleLbl="parChTrans1D2" presStyleIdx="0" presStyleCnt="1"/>
      <dgm:spPr/>
      <dgm:t>
        <a:bodyPr/>
        <a:lstStyle/>
        <a:p>
          <a:endParaRPr lang="es-ES_tradnl"/>
        </a:p>
      </dgm:t>
    </dgm:pt>
    <dgm:pt modelId="{BCA3ADAE-E8C4-D04A-BFCA-2DCC76537E21}" type="pres">
      <dgm:prSet presAssocID="{ABE6D088-B4BB-4FA8-95F9-93BDD3945A79}" presName="Name30" presStyleCnt="0"/>
      <dgm:spPr/>
    </dgm:pt>
    <dgm:pt modelId="{F3504DC7-CB00-2F48-A92E-9E1BAC876282}" type="pres">
      <dgm:prSet presAssocID="{ABE6D088-B4BB-4FA8-95F9-93BDD3945A79}" presName="level2Shape" presStyleLbl="node2" presStyleIdx="0" presStyleCnt="1"/>
      <dgm:spPr/>
      <dgm:t>
        <a:bodyPr/>
        <a:lstStyle/>
        <a:p>
          <a:endParaRPr lang="es-ES_tradnl"/>
        </a:p>
      </dgm:t>
    </dgm:pt>
    <dgm:pt modelId="{03E8DF5C-3777-E846-9139-B9396ED945EB}" type="pres">
      <dgm:prSet presAssocID="{ABE6D088-B4BB-4FA8-95F9-93BDD3945A79}" presName="hierChild3" presStyleCnt="0"/>
      <dgm:spPr/>
    </dgm:pt>
    <dgm:pt modelId="{CCED638D-D1F0-E444-9DD6-452D060EBF37}" type="pres">
      <dgm:prSet presAssocID="{1D684913-3117-4162-B453-12F07D3D92A6}" presName="Name25" presStyleLbl="parChTrans1D3" presStyleIdx="0" presStyleCnt="3"/>
      <dgm:spPr/>
      <dgm:t>
        <a:bodyPr/>
        <a:lstStyle/>
        <a:p>
          <a:endParaRPr lang="es-ES_tradnl"/>
        </a:p>
      </dgm:t>
    </dgm:pt>
    <dgm:pt modelId="{FD0BB7B7-6609-1540-BC15-681DF24F7DF1}" type="pres">
      <dgm:prSet presAssocID="{1D684913-3117-4162-B453-12F07D3D92A6}" presName="connTx" presStyleLbl="parChTrans1D3" presStyleIdx="0" presStyleCnt="3"/>
      <dgm:spPr/>
      <dgm:t>
        <a:bodyPr/>
        <a:lstStyle/>
        <a:p>
          <a:endParaRPr lang="es-ES_tradnl"/>
        </a:p>
      </dgm:t>
    </dgm:pt>
    <dgm:pt modelId="{EB6E3C7A-1EB5-7040-8355-56EE4E2BD8B7}" type="pres">
      <dgm:prSet presAssocID="{7D160F50-BE77-4A31-8573-E5D8228705A1}" presName="Name30" presStyleCnt="0"/>
      <dgm:spPr/>
    </dgm:pt>
    <dgm:pt modelId="{B30601E2-9721-1D4C-A01A-3F5807B7156E}" type="pres">
      <dgm:prSet presAssocID="{7D160F50-BE77-4A31-8573-E5D8228705A1}" presName="level2Shape" presStyleLbl="node3" presStyleIdx="0" presStyleCnt="3"/>
      <dgm:spPr/>
      <dgm:t>
        <a:bodyPr/>
        <a:lstStyle/>
        <a:p>
          <a:endParaRPr lang="es-ES_tradnl"/>
        </a:p>
      </dgm:t>
    </dgm:pt>
    <dgm:pt modelId="{CD9C23B5-43F8-BA48-B2E9-7FA7A5ECCF8F}" type="pres">
      <dgm:prSet presAssocID="{7D160F50-BE77-4A31-8573-E5D8228705A1}" presName="hierChild3" presStyleCnt="0"/>
      <dgm:spPr/>
    </dgm:pt>
    <dgm:pt modelId="{185FF5BA-A7BD-A74F-80DE-EA9959FBF635}" type="pres">
      <dgm:prSet presAssocID="{3FF0EA69-5386-424C-BBAB-3831FD43C390}" presName="Name25" presStyleLbl="parChTrans1D3" presStyleIdx="1" presStyleCnt="3"/>
      <dgm:spPr/>
      <dgm:t>
        <a:bodyPr/>
        <a:lstStyle/>
        <a:p>
          <a:endParaRPr lang="es-ES_tradnl"/>
        </a:p>
      </dgm:t>
    </dgm:pt>
    <dgm:pt modelId="{3A8EDA36-E53D-C540-9AFF-B85370913D16}" type="pres">
      <dgm:prSet presAssocID="{3FF0EA69-5386-424C-BBAB-3831FD43C390}" presName="connTx" presStyleLbl="parChTrans1D3" presStyleIdx="1" presStyleCnt="3"/>
      <dgm:spPr/>
      <dgm:t>
        <a:bodyPr/>
        <a:lstStyle/>
        <a:p>
          <a:endParaRPr lang="es-ES_tradnl"/>
        </a:p>
      </dgm:t>
    </dgm:pt>
    <dgm:pt modelId="{B14942B8-31B7-F949-AE1A-E42E531D4ADC}" type="pres">
      <dgm:prSet presAssocID="{78C556AD-4565-4562-A4A2-CDC5AA9C5DE2}" presName="Name30" presStyleCnt="0"/>
      <dgm:spPr/>
    </dgm:pt>
    <dgm:pt modelId="{BC0C7979-25C3-C347-A3AA-6234F614F260}" type="pres">
      <dgm:prSet presAssocID="{78C556AD-4565-4562-A4A2-CDC5AA9C5DE2}" presName="level2Shape" presStyleLbl="node3" presStyleIdx="1" presStyleCnt="3"/>
      <dgm:spPr/>
      <dgm:t>
        <a:bodyPr/>
        <a:lstStyle/>
        <a:p>
          <a:endParaRPr lang="es-ES_tradnl"/>
        </a:p>
      </dgm:t>
    </dgm:pt>
    <dgm:pt modelId="{B16E0D86-EE7A-4942-9C3F-C9C3E5F23731}" type="pres">
      <dgm:prSet presAssocID="{78C556AD-4565-4562-A4A2-CDC5AA9C5DE2}" presName="hierChild3" presStyleCnt="0"/>
      <dgm:spPr/>
    </dgm:pt>
    <dgm:pt modelId="{232E1D63-8827-3649-BB2F-B7F87FE85AA9}" type="pres">
      <dgm:prSet presAssocID="{4CFDDED4-3180-4F84-975B-757B7C55BF30}" presName="Name25" presStyleLbl="parChTrans1D3" presStyleIdx="2" presStyleCnt="3"/>
      <dgm:spPr/>
      <dgm:t>
        <a:bodyPr/>
        <a:lstStyle/>
        <a:p>
          <a:endParaRPr lang="es-ES_tradnl"/>
        </a:p>
      </dgm:t>
    </dgm:pt>
    <dgm:pt modelId="{A3803433-B8BE-574C-B26B-B7819F53FF5D}" type="pres">
      <dgm:prSet presAssocID="{4CFDDED4-3180-4F84-975B-757B7C55BF30}" presName="connTx" presStyleLbl="parChTrans1D3" presStyleIdx="2" presStyleCnt="3"/>
      <dgm:spPr/>
      <dgm:t>
        <a:bodyPr/>
        <a:lstStyle/>
        <a:p>
          <a:endParaRPr lang="es-ES_tradnl"/>
        </a:p>
      </dgm:t>
    </dgm:pt>
    <dgm:pt modelId="{664C2BA7-7CB1-CA4E-8F43-EEB7D24565C8}" type="pres">
      <dgm:prSet presAssocID="{A2F7263B-0AA8-4454-AAC2-97C632F49E6F}" presName="Name30" presStyleCnt="0"/>
      <dgm:spPr/>
    </dgm:pt>
    <dgm:pt modelId="{607878E8-8D53-E84F-995D-954786782FCB}" type="pres">
      <dgm:prSet presAssocID="{A2F7263B-0AA8-4454-AAC2-97C632F49E6F}" presName="level2Shape" presStyleLbl="node3" presStyleIdx="2" presStyleCnt="3" custScaleY="119956"/>
      <dgm:spPr/>
      <dgm:t>
        <a:bodyPr/>
        <a:lstStyle/>
        <a:p>
          <a:endParaRPr lang="es-ES_tradnl"/>
        </a:p>
      </dgm:t>
    </dgm:pt>
    <dgm:pt modelId="{0FE3965F-86AF-194F-BC0F-963F5A58FF6F}" type="pres">
      <dgm:prSet presAssocID="{A2F7263B-0AA8-4454-AAC2-97C632F49E6F}" presName="hierChild3" presStyleCnt="0"/>
      <dgm:spPr/>
    </dgm:pt>
    <dgm:pt modelId="{909D3041-740E-8046-80AC-5ECC34D25719}" type="pres">
      <dgm:prSet presAssocID="{5A9FF12D-CA1B-4472-A664-7D67D4EF32A7}" presName="bgShapesFlow" presStyleCnt="0"/>
      <dgm:spPr/>
    </dgm:pt>
  </dgm:ptLst>
  <dgm:cxnLst>
    <dgm:cxn modelId="{0253EBC6-EB9E-4EB2-A8FD-BA08AAB10304}" srcId="{5A9FF12D-CA1B-4472-A664-7D67D4EF32A7}" destId="{57B74F19-B69B-4AF9-B0EB-22A9849A93CE}" srcOrd="0" destOrd="0" parTransId="{D4851E74-6EE4-4773-AB8D-E3095809AAFA}" sibTransId="{002269B9-F547-4428-9587-DE7C28388C71}"/>
    <dgm:cxn modelId="{84B75F2A-1355-0B44-8BCE-69E303AED14D}" type="presOf" srcId="{C48BD960-9592-4E78-986E-F8659DFB80A0}" destId="{1FFC2E0D-B870-E444-AE06-8C4DEAF59B9D}" srcOrd="1" destOrd="0" presId="urn:microsoft.com/office/officeart/2005/8/layout/hierarchy5"/>
    <dgm:cxn modelId="{4D72A365-B85C-4B41-9F40-0C4FFAD90B0F}" srcId="{ABE6D088-B4BB-4FA8-95F9-93BDD3945A79}" destId="{78C556AD-4565-4562-A4A2-CDC5AA9C5DE2}" srcOrd="1" destOrd="0" parTransId="{3FF0EA69-5386-424C-BBAB-3831FD43C390}" sibTransId="{0F6F7B73-23DE-4097-95CB-921C671BC62D}"/>
    <dgm:cxn modelId="{D3509FE3-C64D-CE49-9612-18EEDCB5C5F2}" type="presOf" srcId="{5A9FF12D-CA1B-4472-A664-7D67D4EF32A7}" destId="{FCF99A80-BC24-E14C-A27C-F0CC751CE280}" srcOrd="0" destOrd="0" presId="urn:microsoft.com/office/officeart/2005/8/layout/hierarchy5"/>
    <dgm:cxn modelId="{0F9D183F-6C0B-3247-B71D-9896B7CFB45E}" type="presOf" srcId="{4CFDDED4-3180-4F84-975B-757B7C55BF30}" destId="{232E1D63-8827-3649-BB2F-B7F87FE85AA9}" srcOrd="0" destOrd="0" presId="urn:microsoft.com/office/officeart/2005/8/layout/hierarchy5"/>
    <dgm:cxn modelId="{02E76ADA-DA06-4C4A-B3B2-1CFBBD266B4A}" type="presOf" srcId="{78C556AD-4565-4562-A4A2-CDC5AA9C5DE2}" destId="{BC0C7979-25C3-C347-A3AA-6234F614F260}" srcOrd="0" destOrd="0" presId="urn:microsoft.com/office/officeart/2005/8/layout/hierarchy5"/>
    <dgm:cxn modelId="{A93D3974-7E9F-BB45-9083-B1CDB70BA059}" type="presOf" srcId="{ABE6D088-B4BB-4FA8-95F9-93BDD3945A79}" destId="{F3504DC7-CB00-2F48-A92E-9E1BAC876282}" srcOrd="0" destOrd="0" presId="urn:microsoft.com/office/officeart/2005/8/layout/hierarchy5"/>
    <dgm:cxn modelId="{5328DD63-15C0-5549-A847-293075ED9A87}" type="presOf" srcId="{A2F7263B-0AA8-4454-AAC2-97C632F49E6F}" destId="{607878E8-8D53-E84F-995D-954786782FCB}" srcOrd="0" destOrd="0" presId="urn:microsoft.com/office/officeart/2005/8/layout/hierarchy5"/>
    <dgm:cxn modelId="{FFD2CE78-B279-2246-A1A8-6B5E39DAE5F3}" type="presOf" srcId="{C48BD960-9592-4E78-986E-F8659DFB80A0}" destId="{3280962B-8FC5-A343-9C72-4017476147AC}" srcOrd="0" destOrd="0" presId="urn:microsoft.com/office/officeart/2005/8/layout/hierarchy5"/>
    <dgm:cxn modelId="{6E53A148-9CF1-4695-B2B9-70C2EFC6760E}" srcId="{ABE6D088-B4BB-4FA8-95F9-93BDD3945A79}" destId="{A2F7263B-0AA8-4454-AAC2-97C632F49E6F}" srcOrd="2" destOrd="0" parTransId="{4CFDDED4-3180-4F84-975B-757B7C55BF30}" sibTransId="{C143AC47-34E3-4202-8995-2F4C1E74365E}"/>
    <dgm:cxn modelId="{E9CEC375-24AE-964E-AB61-7289BC0F6DCC}" type="presOf" srcId="{1D684913-3117-4162-B453-12F07D3D92A6}" destId="{CCED638D-D1F0-E444-9DD6-452D060EBF37}" srcOrd="0" destOrd="0" presId="urn:microsoft.com/office/officeart/2005/8/layout/hierarchy5"/>
    <dgm:cxn modelId="{07B84378-2865-42AE-88BE-0C5716BDDDD7}" srcId="{ABE6D088-B4BB-4FA8-95F9-93BDD3945A79}" destId="{7D160F50-BE77-4A31-8573-E5D8228705A1}" srcOrd="0" destOrd="0" parTransId="{1D684913-3117-4162-B453-12F07D3D92A6}" sibTransId="{2258140A-F6B4-466D-8E57-A9CDA648C1F3}"/>
    <dgm:cxn modelId="{2D764DEE-953B-2244-A62C-DBF04A36F5F2}" type="presOf" srcId="{1D684913-3117-4162-B453-12F07D3D92A6}" destId="{FD0BB7B7-6609-1540-BC15-681DF24F7DF1}" srcOrd="1" destOrd="0" presId="urn:microsoft.com/office/officeart/2005/8/layout/hierarchy5"/>
    <dgm:cxn modelId="{0246B1C9-1252-4710-A83B-F1820CB5855E}" srcId="{57B74F19-B69B-4AF9-B0EB-22A9849A93CE}" destId="{ABE6D088-B4BB-4FA8-95F9-93BDD3945A79}" srcOrd="0" destOrd="0" parTransId="{C48BD960-9592-4E78-986E-F8659DFB80A0}" sibTransId="{317F1C6C-9230-4D26-8EEE-90ADB3AB7019}"/>
    <dgm:cxn modelId="{5A20A9B9-4A60-BD40-A46D-9E9B9B9FE930}" type="presOf" srcId="{3FF0EA69-5386-424C-BBAB-3831FD43C390}" destId="{185FF5BA-A7BD-A74F-80DE-EA9959FBF635}" srcOrd="0" destOrd="0" presId="urn:microsoft.com/office/officeart/2005/8/layout/hierarchy5"/>
    <dgm:cxn modelId="{974F6F1D-BF9E-7244-A32B-7BC509422166}" type="presOf" srcId="{57B74F19-B69B-4AF9-B0EB-22A9849A93CE}" destId="{BAF1D758-8587-DF4C-B6A3-5C8BA9DD9A8A}" srcOrd="0" destOrd="0" presId="urn:microsoft.com/office/officeart/2005/8/layout/hierarchy5"/>
    <dgm:cxn modelId="{AE1B63E6-ED6F-7E4E-BF46-3B1467959FE0}" type="presOf" srcId="{7D160F50-BE77-4A31-8573-E5D8228705A1}" destId="{B30601E2-9721-1D4C-A01A-3F5807B7156E}" srcOrd="0" destOrd="0" presId="urn:microsoft.com/office/officeart/2005/8/layout/hierarchy5"/>
    <dgm:cxn modelId="{D1E8463F-E4B0-0244-B187-FE7720431374}" type="presOf" srcId="{4CFDDED4-3180-4F84-975B-757B7C55BF30}" destId="{A3803433-B8BE-574C-B26B-B7819F53FF5D}" srcOrd="1" destOrd="0" presId="urn:microsoft.com/office/officeart/2005/8/layout/hierarchy5"/>
    <dgm:cxn modelId="{1E3BB596-7B4A-7949-8782-661519D6FC7E}" type="presOf" srcId="{3FF0EA69-5386-424C-BBAB-3831FD43C390}" destId="{3A8EDA36-E53D-C540-9AFF-B85370913D16}" srcOrd="1" destOrd="0" presId="urn:microsoft.com/office/officeart/2005/8/layout/hierarchy5"/>
    <dgm:cxn modelId="{344041C5-E574-F841-B3E2-63BC31358BBD}" type="presParOf" srcId="{FCF99A80-BC24-E14C-A27C-F0CC751CE280}" destId="{04EAA5B4-A329-6C45-84EC-8AF990B5CB40}" srcOrd="0" destOrd="0" presId="urn:microsoft.com/office/officeart/2005/8/layout/hierarchy5"/>
    <dgm:cxn modelId="{E0A4676D-CCE1-4745-AB98-E1F305401AEA}" type="presParOf" srcId="{04EAA5B4-A329-6C45-84EC-8AF990B5CB40}" destId="{66B4A8D5-C32F-2247-A582-DD5F280B1BE3}" srcOrd="0" destOrd="0" presId="urn:microsoft.com/office/officeart/2005/8/layout/hierarchy5"/>
    <dgm:cxn modelId="{01477F5C-FEBC-CD4F-AE4A-1AA8B0A28A98}" type="presParOf" srcId="{66B4A8D5-C32F-2247-A582-DD5F280B1BE3}" destId="{BC0A02F8-0089-E74C-8B4E-B4AFBDDBA3E5}" srcOrd="0" destOrd="0" presId="urn:microsoft.com/office/officeart/2005/8/layout/hierarchy5"/>
    <dgm:cxn modelId="{B8FB149A-4AB8-F943-96BB-13A774CB27E8}" type="presParOf" srcId="{BC0A02F8-0089-E74C-8B4E-B4AFBDDBA3E5}" destId="{BAF1D758-8587-DF4C-B6A3-5C8BA9DD9A8A}" srcOrd="0" destOrd="0" presId="urn:microsoft.com/office/officeart/2005/8/layout/hierarchy5"/>
    <dgm:cxn modelId="{82DBD7A5-F0ED-034D-8982-DBAC7CC53707}" type="presParOf" srcId="{BC0A02F8-0089-E74C-8B4E-B4AFBDDBA3E5}" destId="{B7A86AF8-59D6-B641-B968-C25224E6EEBD}" srcOrd="1" destOrd="0" presId="urn:microsoft.com/office/officeart/2005/8/layout/hierarchy5"/>
    <dgm:cxn modelId="{349DF27E-8C8D-7945-9866-F1276E323E80}" type="presParOf" srcId="{B7A86AF8-59D6-B641-B968-C25224E6EEBD}" destId="{3280962B-8FC5-A343-9C72-4017476147AC}" srcOrd="0" destOrd="0" presId="urn:microsoft.com/office/officeart/2005/8/layout/hierarchy5"/>
    <dgm:cxn modelId="{2BE7D57B-00C0-1341-AB97-5C5CE1B9844D}" type="presParOf" srcId="{3280962B-8FC5-A343-9C72-4017476147AC}" destId="{1FFC2E0D-B870-E444-AE06-8C4DEAF59B9D}" srcOrd="0" destOrd="0" presId="urn:microsoft.com/office/officeart/2005/8/layout/hierarchy5"/>
    <dgm:cxn modelId="{713FFAB0-F56B-9E4F-808D-B16EF5F0FADD}" type="presParOf" srcId="{B7A86AF8-59D6-B641-B968-C25224E6EEBD}" destId="{BCA3ADAE-E8C4-D04A-BFCA-2DCC76537E21}" srcOrd="1" destOrd="0" presId="urn:microsoft.com/office/officeart/2005/8/layout/hierarchy5"/>
    <dgm:cxn modelId="{6F4BD870-3B99-6048-9845-68AB57FB7DE1}" type="presParOf" srcId="{BCA3ADAE-E8C4-D04A-BFCA-2DCC76537E21}" destId="{F3504DC7-CB00-2F48-A92E-9E1BAC876282}" srcOrd="0" destOrd="0" presId="urn:microsoft.com/office/officeart/2005/8/layout/hierarchy5"/>
    <dgm:cxn modelId="{23CF0319-624D-CE4E-9D28-77F1F6C449CB}" type="presParOf" srcId="{BCA3ADAE-E8C4-D04A-BFCA-2DCC76537E21}" destId="{03E8DF5C-3777-E846-9139-B9396ED945EB}" srcOrd="1" destOrd="0" presId="urn:microsoft.com/office/officeart/2005/8/layout/hierarchy5"/>
    <dgm:cxn modelId="{ED072BC5-A0D2-8D4D-BA91-A66F2064A189}" type="presParOf" srcId="{03E8DF5C-3777-E846-9139-B9396ED945EB}" destId="{CCED638D-D1F0-E444-9DD6-452D060EBF37}" srcOrd="0" destOrd="0" presId="urn:microsoft.com/office/officeart/2005/8/layout/hierarchy5"/>
    <dgm:cxn modelId="{CD6FA316-D8B1-A84C-82FA-472EC71C9574}" type="presParOf" srcId="{CCED638D-D1F0-E444-9DD6-452D060EBF37}" destId="{FD0BB7B7-6609-1540-BC15-681DF24F7DF1}" srcOrd="0" destOrd="0" presId="urn:microsoft.com/office/officeart/2005/8/layout/hierarchy5"/>
    <dgm:cxn modelId="{95A777AA-53D3-B44E-92A7-9E3EADAB07A9}" type="presParOf" srcId="{03E8DF5C-3777-E846-9139-B9396ED945EB}" destId="{EB6E3C7A-1EB5-7040-8355-56EE4E2BD8B7}" srcOrd="1" destOrd="0" presId="urn:microsoft.com/office/officeart/2005/8/layout/hierarchy5"/>
    <dgm:cxn modelId="{3FC2A59A-E0DF-814B-8FE1-68CB4DB3D2AC}" type="presParOf" srcId="{EB6E3C7A-1EB5-7040-8355-56EE4E2BD8B7}" destId="{B30601E2-9721-1D4C-A01A-3F5807B7156E}" srcOrd="0" destOrd="0" presId="urn:microsoft.com/office/officeart/2005/8/layout/hierarchy5"/>
    <dgm:cxn modelId="{4506DA79-FEB6-9243-BECC-CEDC8A2BEEBD}" type="presParOf" srcId="{EB6E3C7A-1EB5-7040-8355-56EE4E2BD8B7}" destId="{CD9C23B5-43F8-BA48-B2E9-7FA7A5ECCF8F}" srcOrd="1" destOrd="0" presId="urn:microsoft.com/office/officeart/2005/8/layout/hierarchy5"/>
    <dgm:cxn modelId="{0788592C-06FC-0442-B73E-C1DEC378D4BB}" type="presParOf" srcId="{03E8DF5C-3777-E846-9139-B9396ED945EB}" destId="{185FF5BA-A7BD-A74F-80DE-EA9959FBF635}" srcOrd="2" destOrd="0" presId="urn:microsoft.com/office/officeart/2005/8/layout/hierarchy5"/>
    <dgm:cxn modelId="{5BDD7617-CA9A-7545-B9A1-D2F8EC93C13A}" type="presParOf" srcId="{185FF5BA-A7BD-A74F-80DE-EA9959FBF635}" destId="{3A8EDA36-E53D-C540-9AFF-B85370913D16}" srcOrd="0" destOrd="0" presId="urn:microsoft.com/office/officeart/2005/8/layout/hierarchy5"/>
    <dgm:cxn modelId="{5CAEC701-1EF6-4245-8077-68E8A5170A8F}" type="presParOf" srcId="{03E8DF5C-3777-E846-9139-B9396ED945EB}" destId="{B14942B8-31B7-F949-AE1A-E42E531D4ADC}" srcOrd="3" destOrd="0" presId="urn:microsoft.com/office/officeart/2005/8/layout/hierarchy5"/>
    <dgm:cxn modelId="{DFAE2BDB-0D59-8546-AB02-D1BBBB27B1D2}" type="presParOf" srcId="{B14942B8-31B7-F949-AE1A-E42E531D4ADC}" destId="{BC0C7979-25C3-C347-A3AA-6234F614F260}" srcOrd="0" destOrd="0" presId="urn:microsoft.com/office/officeart/2005/8/layout/hierarchy5"/>
    <dgm:cxn modelId="{A25A5896-6B6C-7741-9CD8-6AE17B6FB628}" type="presParOf" srcId="{B14942B8-31B7-F949-AE1A-E42E531D4ADC}" destId="{B16E0D86-EE7A-4942-9C3F-C9C3E5F23731}" srcOrd="1" destOrd="0" presId="urn:microsoft.com/office/officeart/2005/8/layout/hierarchy5"/>
    <dgm:cxn modelId="{8112848E-AEC0-F44D-86BA-0606C5755832}" type="presParOf" srcId="{03E8DF5C-3777-E846-9139-B9396ED945EB}" destId="{232E1D63-8827-3649-BB2F-B7F87FE85AA9}" srcOrd="4" destOrd="0" presId="urn:microsoft.com/office/officeart/2005/8/layout/hierarchy5"/>
    <dgm:cxn modelId="{5BB208AD-DFAF-A44A-9A25-AF40553E0F3F}" type="presParOf" srcId="{232E1D63-8827-3649-BB2F-B7F87FE85AA9}" destId="{A3803433-B8BE-574C-B26B-B7819F53FF5D}" srcOrd="0" destOrd="0" presId="urn:microsoft.com/office/officeart/2005/8/layout/hierarchy5"/>
    <dgm:cxn modelId="{B81E7104-E5B1-6A4C-A744-22DEF9043494}" type="presParOf" srcId="{03E8DF5C-3777-E846-9139-B9396ED945EB}" destId="{664C2BA7-7CB1-CA4E-8F43-EEB7D24565C8}" srcOrd="5" destOrd="0" presId="urn:microsoft.com/office/officeart/2005/8/layout/hierarchy5"/>
    <dgm:cxn modelId="{32F58261-4937-D64D-8BC0-7C54A61AE02D}" type="presParOf" srcId="{664C2BA7-7CB1-CA4E-8F43-EEB7D24565C8}" destId="{607878E8-8D53-E84F-995D-954786782FCB}" srcOrd="0" destOrd="0" presId="urn:microsoft.com/office/officeart/2005/8/layout/hierarchy5"/>
    <dgm:cxn modelId="{66CEC0F7-4567-F049-8C0D-842F484721E7}" type="presParOf" srcId="{664C2BA7-7CB1-CA4E-8F43-EEB7D24565C8}" destId="{0FE3965F-86AF-194F-BC0F-963F5A58FF6F}" srcOrd="1" destOrd="0" presId="urn:microsoft.com/office/officeart/2005/8/layout/hierarchy5"/>
    <dgm:cxn modelId="{E8224B13-585E-784D-916F-3AD1A2B77D9B}" type="presParOf" srcId="{FCF99A80-BC24-E14C-A27C-F0CC751CE280}" destId="{909D3041-740E-8046-80AC-5ECC34D25719}"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538D8E1-D836-974D-A0F9-4271EAF5A24B}"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s-ES_tradnl"/>
        </a:p>
      </dgm:t>
    </dgm:pt>
    <dgm:pt modelId="{527F7E3C-4218-DB47-AA64-A96E048865ED}">
      <dgm:prSet custT="1"/>
      <dgm:spPr/>
      <dgm:t>
        <a:bodyPr/>
        <a:lstStyle/>
        <a:p>
          <a:pPr rtl="0"/>
          <a:r>
            <a:rPr lang="es-MX" sz="2000" b="1" dirty="0" smtClean="0">
              <a:latin typeface="Soberana Sans" charset="0"/>
              <a:ea typeface="Soberana Sans" charset="0"/>
              <a:cs typeface="Soberana Sans" charset="0"/>
            </a:rPr>
            <a:t>Capacitaci</a:t>
          </a:r>
          <a:r>
            <a:rPr lang="es-ES" sz="2000" b="1" dirty="0" smtClean="0">
              <a:latin typeface="Soberana Sans" charset="0"/>
              <a:ea typeface="Soberana Sans" charset="0"/>
              <a:cs typeface="Soberana Sans" charset="0"/>
            </a:rPr>
            <a:t>ón</a:t>
          </a:r>
          <a:endParaRPr lang="es-MX" sz="2000" dirty="0">
            <a:latin typeface="Soberana Sans" charset="0"/>
            <a:ea typeface="Soberana Sans" charset="0"/>
            <a:cs typeface="Soberana Sans" charset="0"/>
          </a:endParaRPr>
        </a:p>
      </dgm:t>
    </dgm:pt>
    <dgm:pt modelId="{0AB5FC19-C1FB-2A4D-95F9-7E44E1539083}" type="parTrans" cxnId="{F1C0F540-AD2C-AD47-8B2D-F37FF599C44A}">
      <dgm:prSet/>
      <dgm:spPr/>
      <dgm:t>
        <a:bodyPr/>
        <a:lstStyle/>
        <a:p>
          <a:endParaRPr lang="es-ES_tradnl"/>
        </a:p>
      </dgm:t>
    </dgm:pt>
    <dgm:pt modelId="{E6A294FF-79B0-324D-94D6-56B7EBBB838E}" type="sibTrans" cxnId="{F1C0F540-AD2C-AD47-8B2D-F37FF599C44A}">
      <dgm:prSet/>
      <dgm:spPr/>
      <dgm:t>
        <a:bodyPr/>
        <a:lstStyle/>
        <a:p>
          <a:endParaRPr lang="es-ES_tradnl"/>
        </a:p>
      </dgm:t>
    </dgm:pt>
    <dgm:pt modelId="{CB3236DF-8E8C-E641-A2E0-4E6DF9B2F755}">
      <dgm:prSet custT="1"/>
      <dgm:spPr/>
      <dgm:t>
        <a:bodyPr/>
        <a:lstStyle/>
        <a:p>
          <a:pPr algn="ctr" rtl="0"/>
          <a:r>
            <a:rPr lang="es-MX" sz="1200" dirty="0" smtClean="0">
              <a:latin typeface="Soberana Sans" charset="0"/>
              <a:ea typeface="Soberana Sans" charset="0"/>
              <a:cs typeface="Soberana Sans" charset="0"/>
            </a:rPr>
            <a:t>En la vigilancia de los recursos y ejecución de los Programas</a:t>
          </a:r>
          <a:endParaRPr lang="es-MX" sz="1200" dirty="0">
            <a:solidFill>
              <a:srgbClr val="FF0000"/>
            </a:solidFill>
            <a:latin typeface="Soberana Sans" charset="0"/>
            <a:ea typeface="Soberana Sans" charset="0"/>
            <a:cs typeface="Soberana Sans" charset="0"/>
          </a:endParaRPr>
        </a:p>
      </dgm:t>
    </dgm:pt>
    <dgm:pt modelId="{3937F411-8783-CD45-92E6-CDC0A1EB7775}" type="parTrans" cxnId="{A215851B-0927-D04A-88F7-AE3D42F5C311}">
      <dgm:prSet/>
      <dgm:spPr/>
      <dgm:t>
        <a:bodyPr/>
        <a:lstStyle/>
        <a:p>
          <a:endParaRPr lang="es-ES_tradnl"/>
        </a:p>
      </dgm:t>
    </dgm:pt>
    <dgm:pt modelId="{C9822DFF-BD06-054C-B70E-8D341722BB4A}" type="sibTrans" cxnId="{A215851B-0927-D04A-88F7-AE3D42F5C311}">
      <dgm:prSet/>
      <dgm:spPr/>
      <dgm:t>
        <a:bodyPr/>
        <a:lstStyle/>
        <a:p>
          <a:endParaRPr lang="es-ES_tradnl"/>
        </a:p>
      </dgm:t>
    </dgm:pt>
    <dgm:pt modelId="{44DE10E3-8700-1445-A973-AC5B983DAC23}">
      <dgm:prSet custT="1"/>
      <dgm:spPr/>
      <dgm:t>
        <a:bodyPr/>
        <a:lstStyle/>
        <a:p>
          <a:pPr rtl="0"/>
          <a:r>
            <a:rPr lang="es-MX" sz="1200" dirty="0" smtClean="0">
              <a:latin typeface="Soberana Sans" charset="0"/>
              <a:ea typeface="Soberana Sans" charset="0"/>
              <a:cs typeface="Soberana Sans" charset="0"/>
            </a:rPr>
            <a:t>En el uso de formatos y cédulas para la vigilancia de los Programas</a:t>
          </a:r>
          <a:endParaRPr lang="es-MX" sz="1200" dirty="0">
            <a:solidFill>
              <a:srgbClr val="FF0000"/>
            </a:solidFill>
            <a:latin typeface="Soberana Sans" charset="0"/>
            <a:ea typeface="Soberana Sans" charset="0"/>
            <a:cs typeface="Soberana Sans" charset="0"/>
          </a:endParaRPr>
        </a:p>
      </dgm:t>
    </dgm:pt>
    <dgm:pt modelId="{81D6E81B-F4B5-5044-ADC3-8816A3508A1B}" type="parTrans" cxnId="{35E807B4-4260-7146-A43A-2DE5DC470436}">
      <dgm:prSet/>
      <dgm:spPr/>
      <dgm:t>
        <a:bodyPr/>
        <a:lstStyle/>
        <a:p>
          <a:endParaRPr lang="es-ES_tradnl"/>
        </a:p>
      </dgm:t>
    </dgm:pt>
    <dgm:pt modelId="{CD064A66-1F40-224A-8235-894CFDC53EF9}" type="sibTrans" cxnId="{35E807B4-4260-7146-A43A-2DE5DC470436}">
      <dgm:prSet/>
      <dgm:spPr/>
      <dgm:t>
        <a:bodyPr/>
        <a:lstStyle/>
        <a:p>
          <a:endParaRPr lang="es-ES_tradnl"/>
        </a:p>
      </dgm:t>
    </dgm:pt>
    <dgm:pt modelId="{F4709B97-22D4-E243-A5AB-E8D9964B8EDC}">
      <dgm:prSet custT="1"/>
      <dgm:spPr/>
      <dgm:t>
        <a:bodyPr/>
        <a:lstStyle/>
        <a:p>
          <a:pPr rtl="0"/>
          <a:r>
            <a:rPr lang="es-MX" sz="1200" dirty="0" smtClean="0">
              <a:latin typeface="Soberana Sans" charset="0"/>
              <a:ea typeface="Soberana Sans" charset="0"/>
              <a:cs typeface="Soberana Sans" charset="0"/>
            </a:rPr>
            <a:t>En los mecanismos para la atención de las quejas y denuncias derivadas de la vigilancia de los recursos y ejecución de los Programas</a:t>
          </a:r>
          <a:endParaRPr lang="es-MX" sz="1200" dirty="0">
            <a:solidFill>
              <a:srgbClr val="FF0000"/>
            </a:solidFill>
            <a:latin typeface="Soberana Sans" charset="0"/>
            <a:ea typeface="Soberana Sans" charset="0"/>
            <a:cs typeface="Soberana Sans" charset="0"/>
          </a:endParaRPr>
        </a:p>
      </dgm:t>
    </dgm:pt>
    <dgm:pt modelId="{96830867-DDBE-5649-A288-A958F0A0A956}" type="parTrans" cxnId="{F8D46F14-B965-0F49-8996-46A64B3E8BE6}">
      <dgm:prSet/>
      <dgm:spPr/>
      <dgm:t>
        <a:bodyPr/>
        <a:lstStyle/>
        <a:p>
          <a:endParaRPr lang="es-ES_tradnl"/>
        </a:p>
      </dgm:t>
    </dgm:pt>
    <dgm:pt modelId="{44FFCE27-E012-9A4E-919F-EB99651018DC}" type="sibTrans" cxnId="{F8D46F14-B965-0F49-8996-46A64B3E8BE6}">
      <dgm:prSet/>
      <dgm:spPr/>
      <dgm:t>
        <a:bodyPr/>
        <a:lstStyle/>
        <a:p>
          <a:endParaRPr lang="es-ES_tradnl"/>
        </a:p>
      </dgm:t>
    </dgm:pt>
    <dgm:pt modelId="{F8608E7A-7D35-0246-82C5-34BA8EED108B}">
      <dgm:prSet custT="1"/>
      <dgm:spPr/>
      <dgm:t>
        <a:bodyPr/>
        <a:lstStyle/>
        <a:p>
          <a:pPr rtl="0"/>
          <a:r>
            <a:rPr lang="es-MX" sz="2000" b="1" dirty="0" smtClean="0">
              <a:latin typeface="Soberana Sans" charset="0"/>
              <a:ea typeface="Soberana Sans" charset="0"/>
              <a:cs typeface="Soberana Sans" charset="0"/>
            </a:rPr>
            <a:t>Difusi</a:t>
          </a:r>
          <a:r>
            <a:rPr lang="es-ES" sz="2000" b="1" dirty="0" smtClean="0">
              <a:latin typeface="Soberana Sans" charset="0"/>
              <a:ea typeface="Soberana Sans" charset="0"/>
              <a:cs typeface="Soberana Sans" charset="0"/>
            </a:rPr>
            <a:t>ón</a:t>
          </a:r>
          <a:endParaRPr lang="es-MX" sz="2000" dirty="0">
            <a:latin typeface="Soberana Sans" charset="0"/>
            <a:ea typeface="Soberana Sans" charset="0"/>
            <a:cs typeface="Soberana Sans" charset="0"/>
          </a:endParaRPr>
        </a:p>
      </dgm:t>
    </dgm:pt>
    <dgm:pt modelId="{DFE782F3-49C0-0749-9973-8B70B4992519}" type="parTrans" cxnId="{81037C13-81D1-E34E-975B-D60F7152E28E}">
      <dgm:prSet/>
      <dgm:spPr/>
      <dgm:t>
        <a:bodyPr/>
        <a:lstStyle/>
        <a:p>
          <a:endParaRPr lang="es-ES_tradnl"/>
        </a:p>
      </dgm:t>
    </dgm:pt>
    <dgm:pt modelId="{A1E7B709-5931-3645-8BE2-1513C7F75B32}" type="sibTrans" cxnId="{81037C13-81D1-E34E-975B-D60F7152E28E}">
      <dgm:prSet/>
      <dgm:spPr/>
      <dgm:t>
        <a:bodyPr/>
        <a:lstStyle/>
        <a:p>
          <a:endParaRPr lang="es-ES_tradnl"/>
        </a:p>
      </dgm:t>
    </dgm:pt>
    <dgm:pt modelId="{DF2C3BA3-797D-0B42-AED8-DBA0367D1EBA}">
      <dgm:prSet custT="1"/>
      <dgm:spPr/>
      <dgm:t>
        <a:bodyPr/>
        <a:lstStyle/>
        <a:p>
          <a:pPr rtl="0"/>
          <a:r>
            <a:rPr lang="es-MX" sz="1200" dirty="0" smtClean="0">
              <a:latin typeface="Soberana Sans" charset="0"/>
              <a:ea typeface="Soberana Sans" charset="0"/>
              <a:cs typeface="Soberana Sans" charset="0"/>
            </a:rPr>
            <a:t>Las acciones realizadas por las figuras de Contraloría Social en los Programas</a:t>
          </a:r>
          <a:endParaRPr lang="es-MX" sz="1200" dirty="0">
            <a:solidFill>
              <a:srgbClr val="FF0000"/>
            </a:solidFill>
            <a:latin typeface="Soberana Sans" charset="0"/>
            <a:ea typeface="Soberana Sans" charset="0"/>
            <a:cs typeface="Soberana Sans" charset="0"/>
          </a:endParaRPr>
        </a:p>
      </dgm:t>
    </dgm:pt>
    <dgm:pt modelId="{9ABEA541-0C4A-4047-B391-DD6B0A317F1F}" type="parTrans" cxnId="{F233DD36-5842-2A46-BE24-BFD337CB52F7}">
      <dgm:prSet/>
      <dgm:spPr/>
      <dgm:t>
        <a:bodyPr/>
        <a:lstStyle/>
        <a:p>
          <a:endParaRPr lang="es-ES_tradnl"/>
        </a:p>
      </dgm:t>
    </dgm:pt>
    <dgm:pt modelId="{3354D985-B2D9-224A-B221-5B8662E4D7EA}" type="sibTrans" cxnId="{F233DD36-5842-2A46-BE24-BFD337CB52F7}">
      <dgm:prSet/>
      <dgm:spPr/>
      <dgm:t>
        <a:bodyPr/>
        <a:lstStyle/>
        <a:p>
          <a:endParaRPr lang="es-ES_tradnl"/>
        </a:p>
      </dgm:t>
    </dgm:pt>
    <dgm:pt modelId="{E9B21DCD-402F-464F-8E0F-AACF208B3A2A}">
      <dgm:prSet custT="1"/>
      <dgm:spPr/>
      <dgm:t>
        <a:bodyPr/>
        <a:lstStyle/>
        <a:p>
          <a:pPr rtl="0"/>
          <a:r>
            <a:rPr lang="es-MX" sz="1200" dirty="0" smtClean="0">
              <a:latin typeface="Soberana Sans" charset="0"/>
              <a:ea typeface="Soberana Sans" charset="0"/>
              <a:cs typeface="Soberana Sans" charset="0"/>
            </a:rPr>
            <a:t>La operación de los Programas como requisitos para ser beneficiarios, derechos y obligaciones, tipos y/o montos de los apoyos, entre otros aspectos. </a:t>
          </a:r>
          <a:endParaRPr lang="es-MX" sz="1200" dirty="0">
            <a:latin typeface="Soberana Sans" charset="0"/>
            <a:ea typeface="Soberana Sans" charset="0"/>
            <a:cs typeface="Soberana Sans" charset="0"/>
          </a:endParaRPr>
        </a:p>
      </dgm:t>
    </dgm:pt>
    <dgm:pt modelId="{96AC86E5-1BE5-2747-B127-9E8C9D41F6F8}" type="parTrans" cxnId="{C340588F-1CB8-1B45-A760-9BD6C3CC011A}">
      <dgm:prSet/>
      <dgm:spPr/>
      <dgm:t>
        <a:bodyPr/>
        <a:lstStyle/>
        <a:p>
          <a:endParaRPr lang="es-ES_tradnl"/>
        </a:p>
      </dgm:t>
    </dgm:pt>
    <dgm:pt modelId="{DF3FD3B6-4D44-BA40-AE8C-10ABB7F26C49}" type="sibTrans" cxnId="{C340588F-1CB8-1B45-A760-9BD6C3CC011A}">
      <dgm:prSet/>
      <dgm:spPr/>
      <dgm:t>
        <a:bodyPr/>
        <a:lstStyle/>
        <a:p>
          <a:endParaRPr lang="es-ES_tradnl"/>
        </a:p>
      </dgm:t>
    </dgm:pt>
    <dgm:pt modelId="{FB2145A6-6ABA-9D48-B431-8199162DD38C}">
      <dgm:prSet custT="1"/>
      <dgm:spPr/>
      <dgm:t>
        <a:bodyPr/>
        <a:lstStyle/>
        <a:p>
          <a:pPr rtl="0"/>
          <a:r>
            <a:rPr lang="es-MX" sz="1200" dirty="0" smtClean="0">
              <a:latin typeface="Soberana Sans" charset="0"/>
              <a:ea typeface="Soberana Sans" charset="0"/>
              <a:cs typeface="Soberana Sans" charset="0"/>
            </a:rPr>
            <a:t>Información general de Contraloría Social como: ¿qué es?, ¿quiénes la realizan?, ¿cómo se realiza?, ¿en dónde se realiza? y ¿para qué sirve?.</a:t>
          </a:r>
          <a:endParaRPr lang="es-MX" sz="1200" dirty="0">
            <a:latin typeface="Soberana Sans" charset="0"/>
            <a:ea typeface="Soberana Sans" charset="0"/>
            <a:cs typeface="Soberana Sans" charset="0"/>
          </a:endParaRPr>
        </a:p>
      </dgm:t>
    </dgm:pt>
    <dgm:pt modelId="{93438C27-7AAF-0F48-9CF0-7BF40E38DA89}" type="parTrans" cxnId="{6DEFEB74-47C0-FE4E-B10F-24B579F5AAAB}">
      <dgm:prSet/>
      <dgm:spPr/>
      <dgm:t>
        <a:bodyPr/>
        <a:lstStyle/>
        <a:p>
          <a:endParaRPr lang="es-ES_tradnl"/>
        </a:p>
      </dgm:t>
    </dgm:pt>
    <dgm:pt modelId="{2705564A-7F42-0143-8BCF-59073B6049ED}" type="sibTrans" cxnId="{6DEFEB74-47C0-FE4E-B10F-24B579F5AAAB}">
      <dgm:prSet/>
      <dgm:spPr/>
      <dgm:t>
        <a:bodyPr/>
        <a:lstStyle/>
        <a:p>
          <a:endParaRPr lang="es-ES_tradnl"/>
        </a:p>
      </dgm:t>
    </dgm:pt>
    <dgm:pt modelId="{E7BFC6A6-A8B1-F241-9B38-1E47B511AA11}">
      <dgm:prSet custT="1"/>
      <dgm:spPr/>
      <dgm:t>
        <a:bodyPr/>
        <a:lstStyle/>
        <a:p>
          <a:pPr rtl="0"/>
          <a:r>
            <a:rPr lang="es-MX" sz="2000" b="1" dirty="0" smtClean="0">
              <a:latin typeface="Soberana Sans" charset="0"/>
              <a:ea typeface="Soberana Sans" charset="0"/>
              <a:cs typeface="Soberana Sans" charset="0"/>
            </a:rPr>
            <a:t>Promoci</a:t>
          </a:r>
          <a:r>
            <a:rPr lang="es-ES" sz="2000" b="1" dirty="0" smtClean="0">
              <a:latin typeface="Soberana Sans" charset="0"/>
              <a:ea typeface="Soberana Sans" charset="0"/>
              <a:cs typeface="Soberana Sans" charset="0"/>
            </a:rPr>
            <a:t>ón</a:t>
          </a:r>
          <a:endParaRPr lang="es-MX" sz="2000" dirty="0">
            <a:latin typeface="Soberana Sans" charset="0"/>
            <a:ea typeface="Soberana Sans" charset="0"/>
            <a:cs typeface="Soberana Sans" charset="0"/>
          </a:endParaRPr>
        </a:p>
      </dgm:t>
    </dgm:pt>
    <dgm:pt modelId="{7049C525-7953-8048-A74B-B1140E6774CD}" type="parTrans" cxnId="{266B571A-1F15-F24D-92A5-CCD3F105C55F}">
      <dgm:prSet/>
      <dgm:spPr/>
      <dgm:t>
        <a:bodyPr/>
        <a:lstStyle/>
        <a:p>
          <a:endParaRPr lang="es-ES_tradnl"/>
        </a:p>
      </dgm:t>
    </dgm:pt>
    <dgm:pt modelId="{DE68562B-86F4-1B48-8FE1-F39E44AAE7D9}" type="sibTrans" cxnId="{266B571A-1F15-F24D-92A5-CCD3F105C55F}">
      <dgm:prSet/>
      <dgm:spPr/>
      <dgm:t>
        <a:bodyPr/>
        <a:lstStyle/>
        <a:p>
          <a:endParaRPr lang="es-ES_tradnl"/>
        </a:p>
      </dgm:t>
    </dgm:pt>
    <dgm:pt modelId="{E831FA29-494A-A942-A60C-DEA6EC07DAB4}">
      <dgm:prSet custT="1"/>
      <dgm:spPr/>
      <dgm:t>
        <a:bodyPr/>
        <a:lstStyle/>
        <a:p>
          <a:pPr rtl="0"/>
          <a:r>
            <a:rPr lang="es-MX" sz="1200" dirty="0" smtClean="0">
              <a:latin typeface="Soberana Sans" charset="0"/>
              <a:ea typeface="Soberana Sans" charset="0"/>
              <a:cs typeface="Soberana Sans" charset="0"/>
            </a:rPr>
            <a:t>La constitución y registro de las figuras de Contraloría Social en los Programas</a:t>
          </a:r>
          <a:endParaRPr lang="es-MX" sz="1200" dirty="0">
            <a:solidFill>
              <a:srgbClr val="FF0000"/>
            </a:solidFill>
            <a:latin typeface="Soberana Sans" charset="0"/>
            <a:ea typeface="Soberana Sans" charset="0"/>
            <a:cs typeface="Soberana Sans" charset="0"/>
          </a:endParaRPr>
        </a:p>
      </dgm:t>
    </dgm:pt>
    <dgm:pt modelId="{370F9CD3-7C63-EE49-A1C6-BD13161A0EB5}" type="parTrans" cxnId="{BA6C6EF1-EF22-1A49-A801-C7F4131AFA8F}">
      <dgm:prSet/>
      <dgm:spPr/>
      <dgm:t>
        <a:bodyPr/>
        <a:lstStyle/>
        <a:p>
          <a:endParaRPr lang="es-ES_tradnl"/>
        </a:p>
      </dgm:t>
    </dgm:pt>
    <dgm:pt modelId="{CA031669-A391-CB47-938B-AC7E5FA34642}" type="sibTrans" cxnId="{BA6C6EF1-EF22-1A49-A801-C7F4131AFA8F}">
      <dgm:prSet/>
      <dgm:spPr/>
      <dgm:t>
        <a:bodyPr/>
        <a:lstStyle/>
        <a:p>
          <a:endParaRPr lang="es-ES_tradnl"/>
        </a:p>
      </dgm:t>
    </dgm:pt>
    <dgm:pt modelId="{DA047004-07BA-6043-8424-55633A0A8B0D}">
      <dgm:prSet custT="1"/>
      <dgm:spPr/>
      <dgm:t>
        <a:bodyPr/>
        <a:lstStyle/>
        <a:p>
          <a:pPr rtl="0"/>
          <a:r>
            <a:rPr lang="es-MX" sz="1200" dirty="0" smtClean="0">
              <a:latin typeface="Soberana Sans" charset="0"/>
              <a:ea typeface="Soberana Sans" charset="0"/>
              <a:cs typeface="Soberana Sans" charset="0"/>
            </a:rPr>
            <a:t>Áreas Administrativas, nombramiento de enlaces y/o encargados de promover y apoyar la Contraloría Social en los Programas</a:t>
          </a:r>
          <a:endParaRPr lang="es-MX" sz="1200" dirty="0">
            <a:solidFill>
              <a:srgbClr val="FF0000"/>
            </a:solidFill>
            <a:latin typeface="Soberana Sans" charset="0"/>
            <a:ea typeface="Soberana Sans" charset="0"/>
            <a:cs typeface="Soberana Sans" charset="0"/>
          </a:endParaRPr>
        </a:p>
      </dgm:t>
    </dgm:pt>
    <dgm:pt modelId="{5BAA2C33-9DC0-9D49-BA4F-57B54D1C9D9C}" type="parTrans" cxnId="{8BDD6D86-A75B-C74F-8E5E-7C52819CF5D3}">
      <dgm:prSet/>
      <dgm:spPr/>
      <dgm:t>
        <a:bodyPr/>
        <a:lstStyle/>
        <a:p>
          <a:endParaRPr lang="es-ES_tradnl"/>
        </a:p>
      </dgm:t>
    </dgm:pt>
    <dgm:pt modelId="{68DA6AE9-CCFC-734F-A73A-74159D112B4C}" type="sibTrans" cxnId="{8BDD6D86-A75B-C74F-8E5E-7C52819CF5D3}">
      <dgm:prSet/>
      <dgm:spPr/>
      <dgm:t>
        <a:bodyPr/>
        <a:lstStyle/>
        <a:p>
          <a:endParaRPr lang="es-ES_tradnl"/>
        </a:p>
      </dgm:t>
    </dgm:pt>
    <dgm:pt modelId="{8CCDB895-B33B-3F4E-B1CE-F7AD6885AA4D}" type="pres">
      <dgm:prSet presAssocID="{E538D8E1-D836-974D-A0F9-4271EAF5A24B}" presName="Name0" presStyleCnt="0">
        <dgm:presLayoutVars>
          <dgm:chPref val="3"/>
          <dgm:dir/>
          <dgm:animLvl val="lvl"/>
          <dgm:resizeHandles/>
        </dgm:presLayoutVars>
      </dgm:prSet>
      <dgm:spPr/>
      <dgm:t>
        <a:bodyPr/>
        <a:lstStyle/>
        <a:p>
          <a:endParaRPr lang="es-ES_tradnl"/>
        </a:p>
      </dgm:t>
    </dgm:pt>
    <dgm:pt modelId="{D2C6FD2C-7353-DA4E-9B12-9D2163983522}" type="pres">
      <dgm:prSet presAssocID="{527F7E3C-4218-DB47-AA64-A96E048865ED}" presName="horFlow" presStyleCnt="0"/>
      <dgm:spPr/>
    </dgm:pt>
    <dgm:pt modelId="{E6BA7465-9399-FF4B-8A5C-3683A13B0675}" type="pres">
      <dgm:prSet presAssocID="{527F7E3C-4218-DB47-AA64-A96E048865ED}" presName="bigChev" presStyleLbl="node1" presStyleIdx="0" presStyleCnt="3"/>
      <dgm:spPr/>
      <dgm:t>
        <a:bodyPr/>
        <a:lstStyle/>
        <a:p>
          <a:endParaRPr lang="es-ES_tradnl"/>
        </a:p>
      </dgm:t>
    </dgm:pt>
    <dgm:pt modelId="{C5F1A4BA-9625-B54B-9705-398730D545C3}" type="pres">
      <dgm:prSet presAssocID="{3937F411-8783-CD45-92E6-CDC0A1EB7775}" presName="parTrans" presStyleCnt="0"/>
      <dgm:spPr/>
    </dgm:pt>
    <dgm:pt modelId="{A93ACAFE-E0E2-444A-B515-F63DA7D15CF8}" type="pres">
      <dgm:prSet presAssocID="{CB3236DF-8E8C-E641-A2E0-4E6DF9B2F755}" presName="node" presStyleLbl="alignAccFollowNode1" presStyleIdx="0" presStyleCnt="8">
        <dgm:presLayoutVars>
          <dgm:bulletEnabled val="1"/>
        </dgm:presLayoutVars>
      </dgm:prSet>
      <dgm:spPr/>
      <dgm:t>
        <a:bodyPr/>
        <a:lstStyle/>
        <a:p>
          <a:endParaRPr lang="es-ES_tradnl"/>
        </a:p>
      </dgm:t>
    </dgm:pt>
    <dgm:pt modelId="{A742302C-EB23-2B4B-8C5D-14AF6DE304AE}" type="pres">
      <dgm:prSet presAssocID="{C9822DFF-BD06-054C-B70E-8D341722BB4A}" presName="sibTrans" presStyleCnt="0"/>
      <dgm:spPr/>
    </dgm:pt>
    <dgm:pt modelId="{97CE8CBF-247E-FC4B-AE12-4079D1C138AE}" type="pres">
      <dgm:prSet presAssocID="{44DE10E3-8700-1445-A973-AC5B983DAC23}" presName="node" presStyleLbl="alignAccFollowNode1" presStyleIdx="1" presStyleCnt="8">
        <dgm:presLayoutVars>
          <dgm:bulletEnabled val="1"/>
        </dgm:presLayoutVars>
      </dgm:prSet>
      <dgm:spPr/>
      <dgm:t>
        <a:bodyPr/>
        <a:lstStyle/>
        <a:p>
          <a:endParaRPr lang="es-ES_tradnl"/>
        </a:p>
      </dgm:t>
    </dgm:pt>
    <dgm:pt modelId="{59B4A0F7-7487-1143-B647-C0F3327A90FA}" type="pres">
      <dgm:prSet presAssocID="{CD064A66-1F40-224A-8235-894CFDC53EF9}" presName="sibTrans" presStyleCnt="0"/>
      <dgm:spPr/>
    </dgm:pt>
    <dgm:pt modelId="{924420BC-A723-3441-8284-45A22AA9AA25}" type="pres">
      <dgm:prSet presAssocID="{F4709B97-22D4-E243-A5AB-E8D9964B8EDC}" presName="node" presStyleLbl="alignAccFollowNode1" presStyleIdx="2" presStyleCnt="8" custScaleX="147687">
        <dgm:presLayoutVars>
          <dgm:bulletEnabled val="1"/>
        </dgm:presLayoutVars>
      </dgm:prSet>
      <dgm:spPr/>
      <dgm:t>
        <a:bodyPr/>
        <a:lstStyle/>
        <a:p>
          <a:endParaRPr lang="es-ES_tradnl"/>
        </a:p>
      </dgm:t>
    </dgm:pt>
    <dgm:pt modelId="{00334401-0ABA-A845-B721-D053A3288C6B}" type="pres">
      <dgm:prSet presAssocID="{527F7E3C-4218-DB47-AA64-A96E048865ED}" presName="vSp" presStyleCnt="0"/>
      <dgm:spPr/>
    </dgm:pt>
    <dgm:pt modelId="{0E931FE0-25AD-684A-AAB9-913560B3C364}" type="pres">
      <dgm:prSet presAssocID="{F8608E7A-7D35-0246-82C5-34BA8EED108B}" presName="horFlow" presStyleCnt="0"/>
      <dgm:spPr/>
    </dgm:pt>
    <dgm:pt modelId="{48D7A10C-C797-974D-8ED9-5B162A729316}" type="pres">
      <dgm:prSet presAssocID="{F8608E7A-7D35-0246-82C5-34BA8EED108B}" presName="bigChev" presStyleLbl="node1" presStyleIdx="1" presStyleCnt="3"/>
      <dgm:spPr/>
      <dgm:t>
        <a:bodyPr/>
        <a:lstStyle/>
        <a:p>
          <a:endParaRPr lang="es-ES_tradnl"/>
        </a:p>
      </dgm:t>
    </dgm:pt>
    <dgm:pt modelId="{84D3B3E0-CBC7-4443-9138-27350F3582F3}" type="pres">
      <dgm:prSet presAssocID="{9ABEA541-0C4A-4047-B391-DD6B0A317F1F}" presName="parTrans" presStyleCnt="0"/>
      <dgm:spPr/>
    </dgm:pt>
    <dgm:pt modelId="{3C44074B-F472-4840-A1B0-7E6BC6B3EA61}" type="pres">
      <dgm:prSet presAssocID="{DF2C3BA3-797D-0B42-AED8-DBA0367D1EBA}" presName="node" presStyleLbl="alignAccFollowNode1" presStyleIdx="3" presStyleCnt="8">
        <dgm:presLayoutVars>
          <dgm:bulletEnabled val="1"/>
        </dgm:presLayoutVars>
      </dgm:prSet>
      <dgm:spPr/>
      <dgm:t>
        <a:bodyPr/>
        <a:lstStyle/>
        <a:p>
          <a:endParaRPr lang="es-ES_tradnl"/>
        </a:p>
      </dgm:t>
    </dgm:pt>
    <dgm:pt modelId="{8462B23A-4973-FF41-ADA4-9EC893691341}" type="pres">
      <dgm:prSet presAssocID="{3354D985-B2D9-224A-B221-5B8662E4D7EA}" presName="sibTrans" presStyleCnt="0"/>
      <dgm:spPr/>
    </dgm:pt>
    <dgm:pt modelId="{6BA770B8-CBA1-A746-9693-9DD99F5BC6EF}" type="pres">
      <dgm:prSet presAssocID="{E9B21DCD-402F-464F-8E0F-AACF208B3A2A}" presName="node" presStyleLbl="alignAccFollowNode1" presStyleIdx="4" presStyleCnt="8" custScaleX="158968">
        <dgm:presLayoutVars>
          <dgm:bulletEnabled val="1"/>
        </dgm:presLayoutVars>
      </dgm:prSet>
      <dgm:spPr/>
      <dgm:t>
        <a:bodyPr/>
        <a:lstStyle/>
        <a:p>
          <a:endParaRPr lang="es-ES_tradnl"/>
        </a:p>
      </dgm:t>
    </dgm:pt>
    <dgm:pt modelId="{83C02472-980D-D349-93CE-561CD2CAC572}" type="pres">
      <dgm:prSet presAssocID="{DF3FD3B6-4D44-BA40-AE8C-10ABB7F26C49}" presName="sibTrans" presStyleCnt="0"/>
      <dgm:spPr/>
    </dgm:pt>
    <dgm:pt modelId="{93C6EE3E-6A03-5546-BD56-1D36979CE144}" type="pres">
      <dgm:prSet presAssocID="{FB2145A6-6ABA-9D48-B431-8199162DD38C}" presName="node" presStyleLbl="alignAccFollowNode1" presStyleIdx="5" presStyleCnt="8" custScaleX="125158">
        <dgm:presLayoutVars>
          <dgm:bulletEnabled val="1"/>
        </dgm:presLayoutVars>
      </dgm:prSet>
      <dgm:spPr/>
      <dgm:t>
        <a:bodyPr/>
        <a:lstStyle/>
        <a:p>
          <a:endParaRPr lang="es-ES_tradnl"/>
        </a:p>
      </dgm:t>
    </dgm:pt>
    <dgm:pt modelId="{02B21428-6341-E64A-BE1B-9C9DB189D81D}" type="pres">
      <dgm:prSet presAssocID="{F8608E7A-7D35-0246-82C5-34BA8EED108B}" presName="vSp" presStyleCnt="0"/>
      <dgm:spPr/>
    </dgm:pt>
    <dgm:pt modelId="{0DEF8C0F-434A-D146-801A-7BBAF6EA2721}" type="pres">
      <dgm:prSet presAssocID="{E7BFC6A6-A8B1-F241-9B38-1E47B511AA11}" presName="horFlow" presStyleCnt="0"/>
      <dgm:spPr/>
    </dgm:pt>
    <dgm:pt modelId="{7D1E8CCF-FA2C-2C41-96C2-06983B7CAE70}" type="pres">
      <dgm:prSet presAssocID="{E7BFC6A6-A8B1-F241-9B38-1E47B511AA11}" presName="bigChev" presStyleLbl="node1" presStyleIdx="2" presStyleCnt="3"/>
      <dgm:spPr/>
      <dgm:t>
        <a:bodyPr/>
        <a:lstStyle/>
        <a:p>
          <a:endParaRPr lang="es-ES_tradnl"/>
        </a:p>
      </dgm:t>
    </dgm:pt>
    <dgm:pt modelId="{942663FA-29F3-EB4E-95F1-BAF1F44C474F}" type="pres">
      <dgm:prSet presAssocID="{370F9CD3-7C63-EE49-A1C6-BD13161A0EB5}" presName="parTrans" presStyleCnt="0"/>
      <dgm:spPr/>
    </dgm:pt>
    <dgm:pt modelId="{A03E2A45-11DF-6B42-B3F0-BE7FEFBA1259}" type="pres">
      <dgm:prSet presAssocID="{E831FA29-494A-A942-A60C-DEA6EC07DAB4}" presName="node" presStyleLbl="alignAccFollowNode1" presStyleIdx="6" presStyleCnt="8">
        <dgm:presLayoutVars>
          <dgm:bulletEnabled val="1"/>
        </dgm:presLayoutVars>
      </dgm:prSet>
      <dgm:spPr/>
      <dgm:t>
        <a:bodyPr/>
        <a:lstStyle/>
        <a:p>
          <a:endParaRPr lang="es-ES_tradnl"/>
        </a:p>
      </dgm:t>
    </dgm:pt>
    <dgm:pt modelId="{2403D71D-7CC1-A846-AC27-2927F3222C91}" type="pres">
      <dgm:prSet presAssocID="{CA031669-A391-CB47-938B-AC7E5FA34642}" presName="sibTrans" presStyleCnt="0"/>
      <dgm:spPr/>
    </dgm:pt>
    <dgm:pt modelId="{F57CED57-74FC-374D-A907-EF075CC9BF9D}" type="pres">
      <dgm:prSet presAssocID="{DA047004-07BA-6043-8424-55633A0A8B0D}" presName="node" presStyleLbl="alignAccFollowNode1" presStyleIdx="7" presStyleCnt="8" custScaleX="137110">
        <dgm:presLayoutVars>
          <dgm:bulletEnabled val="1"/>
        </dgm:presLayoutVars>
      </dgm:prSet>
      <dgm:spPr/>
      <dgm:t>
        <a:bodyPr/>
        <a:lstStyle/>
        <a:p>
          <a:endParaRPr lang="es-ES_tradnl"/>
        </a:p>
      </dgm:t>
    </dgm:pt>
  </dgm:ptLst>
  <dgm:cxnLst>
    <dgm:cxn modelId="{FBEE10BA-2F2B-A946-8E08-58C589BA6C23}" type="presOf" srcId="{F8608E7A-7D35-0246-82C5-34BA8EED108B}" destId="{48D7A10C-C797-974D-8ED9-5B162A729316}" srcOrd="0" destOrd="0" presId="urn:microsoft.com/office/officeart/2005/8/layout/lProcess3"/>
    <dgm:cxn modelId="{F1C0F540-AD2C-AD47-8B2D-F37FF599C44A}" srcId="{E538D8E1-D836-974D-A0F9-4271EAF5A24B}" destId="{527F7E3C-4218-DB47-AA64-A96E048865ED}" srcOrd="0" destOrd="0" parTransId="{0AB5FC19-C1FB-2A4D-95F9-7E44E1539083}" sibTransId="{E6A294FF-79B0-324D-94D6-56B7EBBB838E}"/>
    <dgm:cxn modelId="{492D6892-EC51-3648-8A55-276DFF2D92E2}" type="presOf" srcId="{DF2C3BA3-797D-0B42-AED8-DBA0367D1EBA}" destId="{3C44074B-F472-4840-A1B0-7E6BC6B3EA61}" srcOrd="0" destOrd="0" presId="urn:microsoft.com/office/officeart/2005/8/layout/lProcess3"/>
    <dgm:cxn modelId="{A215851B-0927-D04A-88F7-AE3D42F5C311}" srcId="{527F7E3C-4218-DB47-AA64-A96E048865ED}" destId="{CB3236DF-8E8C-E641-A2E0-4E6DF9B2F755}" srcOrd="0" destOrd="0" parTransId="{3937F411-8783-CD45-92E6-CDC0A1EB7775}" sibTransId="{C9822DFF-BD06-054C-B70E-8D341722BB4A}"/>
    <dgm:cxn modelId="{9F4C12CB-6569-214B-9665-F1FEBBDEF633}" type="presOf" srcId="{DA047004-07BA-6043-8424-55633A0A8B0D}" destId="{F57CED57-74FC-374D-A907-EF075CC9BF9D}" srcOrd="0" destOrd="0" presId="urn:microsoft.com/office/officeart/2005/8/layout/lProcess3"/>
    <dgm:cxn modelId="{1074D66D-EB8A-4242-B2AF-50CFDE966357}" type="presOf" srcId="{F4709B97-22D4-E243-A5AB-E8D9964B8EDC}" destId="{924420BC-A723-3441-8284-45A22AA9AA25}" srcOrd="0" destOrd="0" presId="urn:microsoft.com/office/officeart/2005/8/layout/lProcess3"/>
    <dgm:cxn modelId="{1AF488A7-3999-9B4B-A577-CD27939A8AE7}" type="presOf" srcId="{FB2145A6-6ABA-9D48-B431-8199162DD38C}" destId="{93C6EE3E-6A03-5546-BD56-1D36979CE144}" srcOrd="0" destOrd="0" presId="urn:microsoft.com/office/officeart/2005/8/layout/lProcess3"/>
    <dgm:cxn modelId="{55C02127-D086-5C42-A786-9DDFBBFC44B7}" type="presOf" srcId="{E7BFC6A6-A8B1-F241-9B38-1E47B511AA11}" destId="{7D1E8CCF-FA2C-2C41-96C2-06983B7CAE70}" srcOrd="0" destOrd="0" presId="urn:microsoft.com/office/officeart/2005/8/layout/lProcess3"/>
    <dgm:cxn modelId="{6A6E7AF1-6920-D742-84AE-0AF9E35D067F}" type="presOf" srcId="{E9B21DCD-402F-464F-8E0F-AACF208B3A2A}" destId="{6BA770B8-CBA1-A746-9693-9DD99F5BC6EF}" srcOrd="0" destOrd="0" presId="urn:microsoft.com/office/officeart/2005/8/layout/lProcess3"/>
    <dgm:cxn modelId="{266B571A-1F15-F24D-92A5-CCD3F105C55F}" srcId="{E538D8E1-D836-974D-A0F9-4271EAF5A24B}" destId="{E7BFC6A6-A8B1-F241-9B38-1E47B511AA11}" srcOrd="2" destOrd="0" parTransId="{7049C525-7953-8048-A74B-B1140E6774CD}" sibTransId="{DE68562B-86F4-1B48-8FE1-F39E44AAE7D9}"/>
    <dgm:cxn modelId="{4435B4F2-E2C7-1645-806A-C6F8CFC04A3A}" type="presOf" srcId="{527F7E3C-4218-DB47-AA64-A96E048865ED}" destId="{E6BA7465-9399-FF4B-8A5C-3683A13B0675}" srcOrd="0" destOrd="0" presId="urn:microsoft.com/office/officeart/2005/8/layout/lProcess3"/>
    <dgm:cxn modelId="{35E807B4-4260-7146-A43A-2DE5DC470436}" srcId="{527F7E3C-4218-DB47-AA64-A96E048865ED}" destId="{44DE10E3-8700-1445-A973-AC5B983DAC23}" srcOrd="1" destOrd="0" parTransId="{81D6E81B-F4B5-5044-ADC3-8816A3508A1B}" sibTransId="{CD064A66-1F40-224A-8235-894CFDC53EF9}"/>
    <dgm:cxn modelId="{A41BFD3A-9BED-4648-B2BC-4237D9C76BF8}" type="presOf" srcId="{E538D8E1-D836-974D-A0F9-4271EAF5A24B}" destId="{8CCDB895-B33B-3F4E-B1CE-F7AD6885AA4D}" srcOrd="0" destOrd="0" presId="urn:microsoft.com/office/officeart/2005/8/layout/lProcess3"/>
    <dgm:cxn modelId="{F233DD36-5842-2A46-BE24-BFD337CB52F7}" srcId="{F8608E7A-7D35-0246-82C5-34BA8EED108B}" destId="{DF2C3BA3-797D-0B42-AED8-DBA0367D1EBA}" srcOrd="0" destOrd="0" parTransId="{9ABEA541-0C4A-4047-B391-DD6B0A317F1F}" sibTransId="{3354D985-B2D9-224A-B221-5B8662E4D7EA}"/>
    <dgm:cxn modelId="{D36BF6EB-8018-ED46-A0B3-EA0E7BAABBCC}" type="presOf" srcId="{44DE10E3-8700-1445-A973-AC5B983DAC23}" destId="{97CE8CBF-247E-FC4B-AE12-4079D1C138AE}" srcOrd="0" destOrd="0" presId="urn:microsoft.com/office/officeart/2005/8/layout/lProcess3"/>
    <dgm:cxn modelId="{6DEFEB74-47C0-FE4E-B10F-24B579F5AAAB}" srcId="{F8608E7A-7D35-0246-82C5-34BA8EED108B}" destId="{FB2145A6-6ABA-9D48-B431-8199162DD38C}" srcOrd="2" destOrd="0" parTransId="{93438C27-7AAF-0F48-9CF0-7BF40E38DA89}" sibTransId="{2705564A-7F42-0143-8BCF-59073B6049ED}"/>
    <dgm:cxn modelId="{8BDD6D86-A75B-C74F-8E5E-7C52819CF5D3}" srcId="{E7BFC6A6-A8B1-F241-9B38-1E47B511AA11}" destId="{DA047004-07BA-6043-8424-55633A0A8B0D}" srcOrd="1" destOrd="0" parTransId="{5BAA2C33-9DC0-9D49-BA4F-57B54D1C9D9C}" sibTransId="{68DA6AE9-CCFC-734F-A73A-74159D112B4C}"/>
    <dgm:cxn modelId="{028F2DAD-9525-A847-BED9-88FC38205383}" type="presOf" srcId="{E831FA29-494A-A942-A60C-DEA6EC07DAB4}" destId="{A03E2A45-11DF-6B42-B3F0-BE7FEFBA1259}" srcOrd="0" destOrd="0" presId="urn:microsoft.com/office/officeart/2005/8/layout/lProcess3"/>
    <dgm:cxn modelId="{F8D46F14-B965-0F49-8996-46A64B3E8BE6}" srcId="{527F7E3C-4218-DB47-AA64-A96E048865ED}" destId="{F4709B97-22D4-E243-A5AB-E8D9964B8EDC}" srcOrd="2" destOrd="0" parTransId="{96830867-DDBE-5649-A288-A958F0A0A956}" sibTransId="{44FFCE27-E012-9A4E-919F-EB99651018DC}"/>
    <dgm:cxn modelId="{C340588F-1CB8-1B45-A760-9BD6C3CC011A}" srcId="{F8608E7A-7D35-0246-82C5-34BA8EED108B}" destId="{E9B21DCD-402F-464F-8E0F-AACF208B3A2A}" srcOrd="1" destOrd="0" parTransId="{96AC86E5-1BE5-2747-B127-9E8C9D41F6F8}" sibTransId="{DF3FD3B6-4D44-BA40-AE8C-10ABB7F26C49}"/>
    <dgm:cxn modelId="{BA6C6EF1-EF22-1A49-A801-C7F4131AFA8F}" srcId="{E7BFC6A6-A8B1-F241-9B38-1E47B511AA11}" destId="{E831FA29-494A-A942-A60C-DEA6EC07DAB4}" srcOrd="0" destOrd="0" parTransId="{370F9CD3-7C63-EE49-A1C6-BD13161A0EB5}" sibTransId="{CA031669-A391-CB47-938B-AC7E5FA34642}"/>
    <dgm:cxn modelId="{2F0A106C-28C5-B34F-A986-EED420C4F7C9}" type="presOf" srcId="{CB3236DF-8E8C-E641-A2E0-4E6DF9B2F755}" destId="{A93ACAFE-E0E2-444A-B515-F63DA7D15CF8}" srcOrd="0" destOrd="0" presId="urn:microsoft.com/office/officeart/2005/8/layout/lProcess3"/>
    <dgm:cxn modelId="{81037C13-81D1-E34E-975B-D60F7152E28E}" srcId="{E538D8E1-D836-974D-A0F9-4271EAF5A24B}" destId="{F8608E7A-7D35-0246-82C5-34BA8EED108B}" srcOrd="1" destOrd="0" parTransId="{DFE782F3-49C0-0749-9973-8B70B4992519}" sibTransId="{A1E7B709-5931-3645-8BE2-1513C7F75B32}"/>
    <dgm:cxn modelId="{E82DFFC8-0F8F-F74C-A148-BB700B4D3DB4}" type="presParOf" srcId="{8CCDB895-B33B-3F4E-B1CE-F7AD6885AA4D}" destId="{D2C6FD2C-7353-DA4E-9B12-9D2163983522}" srcOrd="0" destOrd="0" presId="urn:microsoft.com/office/officeart/2005/8/layout/lProcess3"/>
    <dgm:cxn modelId="{053E8085-353E-8E48-95AF-238D46353053}" type="presParOf" srcId="{D2C6FD2C-7353-DA4E-9B12-9D2163983522}" destId="{E6BA7465-9399-FF4B-8A5C-3683A13B0675}" srcOrd="0" destOrd="0" presId="urn:microsoft.com/office/officeart/2005/8/layout/lProcess3"/>
    <dgm:cxn modelId="{725B84E1-94EB-E14C-904C-ACE71E7C14FA}" type="presParOf" srcId="{D2C6FD2C-7353-DA4E-9B12-9D2163983522}" destId="{C5F1A4BA-9625-B54B-9705-398730D545C3}" srcOrd="1" destOrd="0" presId="urn:microsoft.com/office/officeart/2005/8/layout/lProcess3"/>
    <dgm:cxn modelId="{9B5A5366-17F6-AB48-A0AC-1C5C6800D600}" type="presParOf" srcId="{D2C6FD2C-7353-DA4E-9B12-9D2163983522}" destId="{A93ACAFE-E0E2-444A-B515-F63DA7D15CF8}" srcOrd="2" destOrd="0" presId="urn:microsoft.com/office/officeart/2005/8/layout/lProcess3"/>
    <dgm:cxn modelId="{40755055-0BA6-B440-B468-44F210018507}" type="presParOf" srcId="{D2C6FD2C-7353-DA4E-9B12-9D2163983522}" destId="{A742302C-EB23-2B4B-8C5D-14AF6DE304AE}" srcOrd="3" destOrd="0" presId="urn:microsoft.com/office/officeart/2005/8/layout/lProcess3"/>
    <dgm:cxn modelId="{2A7B2964-7DAC-AF48-A406-E7FC09138C7B}" type="presParOf" srcId="{D2C6FD2C-7353-DA4E-9B12-9D2163983522}" destId="{97CE8CBF-247E-FC4B-AE12-4079D1C138AE}" srcOrd="4" destOrd="0" presId="urn:microsoft.com/office/officeart/2005/8/layout/lProcess3"/>
    <dgm:cxn modelId="{380F3C39-AC2D-9745-B237-C2748A78D070}" type="presParOf" srcId="{D2C6FD2C-7353-DA4E-9B12-9D2163983522}" destId="{59B4A0F7-7487-1143-B647-C0F3327A90FA}" srcOrd="5" destOrd="0" presId="urn:microsoft.com/office/officeart/2005/8/layout/lProcess3"/>
    <dgm:cxn modelId="{8947F30E-BEA5-8B49-91CD-1A881D59785F}" type="presParOf" srcId="{D2C6FD2C-7353-DA4E-9B12-9D2163983522}" destId="{924420BC-A723-3441-8284-45A22AA9AA25}" srcOrd="6" destOrd="0" presId="urn:microsoft.com/office/officeart/2005/8/layout/lProcess3"/>
    <dgm:cxn modelId="{C365A690-EEEB-D44F-AB47-8C595E30DB27}" type="presParOf" srcId="{8CCDB895-B33B-3F4E-B1CE-F7AD6885AA4D}" destId="{00334401-0ABA-A845-B721-D053A3288C6B}" srcOrd="1" destOrd="0" presId="urn:microsoft.com/office/officeart/2005/8/layout/lProcess3"/>
    <dgm:cxn modelId="{216C7F6E-FC5E-8C4C-BF8A-8DA7667C47BF}" type="presParOf" srcId="{8CCDB895-B33B-3F4E-B1CE-F7AD6885AA4D}" destId="{0E931FE0-25AD-684A-AAB9-913560B3C364}" srcOrd="2" destOrd="0" presId="urn:microsoft.com/office/officeart/2005/8/layout/lProcess3"/>
    <dgm:cxn modelId="{0D5A3ECE-66E3-1345-98F2-0BCC29D6C1FA}" type="presParOf" srcId="{0E931FE0-25AD-684A-AAB9-913560B3C364}" destId="{48D7A10C-C797-974D-8ED9-5B162A729316}" srcOrd="0" destOrd="0" presId="urn:microsoft.com/office/officeart/2005/8/layout/lProcess3"/>
    <dgm:cxn modelId="{E248598F-1B38-3843-9939-070BC3DCD658}" type="presParOf" srcId="{0E931FE0-25AD-684A-AAB9-913560B3C364}" destId="{84D3B3E0-CBC7-4443-9138-27350F3582F3}" srcOrd="1" destOrd="0" presId="urn:microsoft.com/office/officeart/2005/8/layout/lProcess3"/>
    <dgm:cxn modelId="{D21C637B-EB05-6045-A55E-C36F4F74EAF9}" type="presParOf" srcId="{0E931FE0-25AD-684A-AAB9-913560B3C364}" destId="{3C44074B-F472-4840-A1B0-7E6BC6B3EA61}" srcOrd="2" destOrd="0" presId="urn:microsoft.com/office/officeart/2005/8/layout/lProcess3"/>
    <dgm:cxn modelId="{49095BC2-6E2D-A942-A558-2B136521D115}" type="presParOf" srcId="{0E931FE0-25AD-684A-AAB9-913560B3C364}" destId="{8462B23A-4973-FF41-ADA4-9EC893691341}" srcOrd="3" destOrd="0" presId="urn:microsoft.com/office/officeart/2005/8/layout/lProcess3"/>
    <dgm:cxn modelId="{492C682E-F942-1245-94E1-005EE4DEE667}" type="presParOf" srcId="{0E931FE0-25AD-684A-AAB9-913560B3C364}" destId="{6BA770B8-CBA1-A746-9693-9DD99F5BC6EF}" srcOrd="4" destOrd="0" presId="urn:microsoft.com/office/officeart/2005/8/layout/lProcess3"/>
    <dgm:cxn modelId="{E126C4C3-C729-2941-80D3-44C782AD8BC7}" type="presParOf" srcId="{0E931FE0-25AD-684A-AAB9-913560B3C364}" destId="{83C02472-980D-D349-93CE-561CD2CAC572}" srcOrd="5" destOrd="0" presId="urn:microsoft.com/office/officeart/2005/8/layout/lProcess3"/>
    <dgm:cxn modelId="{25B59821-A686-3F4A-9DB6-FE9B928640AA}" type="presParOf" srcId="{0E931FE0-25AD-684A-AAB9-913560B3C364}" destId="{93C6EE3E-6A03-5546-BD56-1D36979CE144}" srcOrd="6" destOrd="0" presId="urn:microsoft.com/office/officeart/2005/8/layout/lProcess3"/>
    <dgm:cxn modelId="{AA07173B-819D-D842-9388-25EFD9E249D8}" type="presParOf" srcId="{8CCDB895-B33B-3F4E-B1CE-F7AD6885AA4D}" destId="{02B21428-6341-E64A-BE1B-9C9DB189D81D}" srcOrd="3" destOrd="0" presId="urn:microsoft.com/office/officeart/2005/8/layout/lProcess3"/>
    <dgm:cxn modelId="{9C58183F-FDEF-7C41-9E8B-6BFC2518EAC3}" type="presParOf" srcId="{8CCDB895-B33B-3F4E-B1CE-F7AD6885AA4D}" destId="{0DEF8C0F-434A-D146-801A-7BBAF6EA2721}" srcOrd="4" destOrd="0" presId="urn:microsoft.com/office/officeart/2005/8/layout/lProcess3"/>
    <dgm:cxn modelId="{BF7A5231-E116-2C4A-9889-FD1B76C71E5C}" type="presParOf" srcId="{0DEF8C0F-434A-D146-801A-7BBAF6EA2721}" destId="{7D1E8CCF-FA2C-2C41-96C2-06983B7CAE70}" srcOrd="0" destOrd="0" presId="urn:microsoft.com/office/officeart/2005/8/layout/lProcess3"/>
    <dgm:cxn modelId="{D8168BD1-27F2-4044-B4CA-207FDEE1826F}" type="presParOf" srcId="{0DEF8C0F-434A-D146-801A-7BBAF6EA2721}" destId="{942663FA-29F3-EB4E-95F1-BAF1F44C474F}" srcOrd="1" destOrd="0" presId="urn:microsoft.com/office/officeart/2005/8/layout/lProcess3"/>
    <dgm:cxn modelId="{ABDCC898-E8FC-1345-BED7-DA5D66D42852}" type="presParOf" srcId="{0DEF8C0F-434A-D146-801A-7BBAF6EA2721}" destId="{A03E2A45-11DF-6B42-B3F0-BE7FEFBA1259}" srcOrd="2" destOrd="0" presId="urn:microsoft.com/office/officeart/2005/8/layout/lProcess3"/>
    <dgm:cxn modelId="{6B941AC8-F6AD-604B-ABD2-49F4EA5B6E1B}" type="presParOf" srcId="{0DEF8C0F-434A-D146-801A-7BBAF6EA2721}" destId="{2403D71D-7CC1-A846-AC27-2927F3222C91}" srcOrd="3" destOrd="0" presId="urn:microsoft.com/office/officeart/2005/8/layout/lProcess3"/>
    <dgm:cxn modelId="{EF01899F-D423-0143-9ED6-EAEC921E3E75}" type="presParOf" srcId="{0DEF8C0F-434A-D146-801A-7BBAF6EA2721}" destId="{F57CED57-74FC-374D-A907-EF075CC9BF9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39BD32-A80D-9647-BE1A-67FC946E4496}"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s-ES_tradnl"/>
        </a:p>
      </dgm:t>
    </dgm:pt>
    <dgm:pt modelId="{E346BA34-FF11-9245-997B-5E6C216A158A}">
      <dgm:prSet custT="1"/>
      <dgm:spPr>
        <a:gradFill flip="none" rotWithShape="0">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pPr rtl="0"/>
          <a:r>
            <a:rPr lang="es-ES" sz="2000" dirty="0" smtClean="0">
              <a:latin typeface="Soberana Sans" charset="0"/>
              <a:ea typeface="Soberana Sans" charset="0"/>
              <a:cs typeface="Soberana Sans" charset="0"/>
            </a:rPr>
            <a:t>Beneficiarios y Población en General</a:t>
          </a:r>
          <a:endParaRPr lang="es-ES_tradnl" sz="2000" dirty="0">
            <a:latin typeface="Soberana Sans" charset="0"/>
            <a:ea typeface="Soberana Sans" charset="0"/>
            <a:cs typeface="Soberana Sans" charset="0"/>
          </a:endParaRPr>
        </a:p>
      </dgm:t>
    </dgm:pt>
    <dgm:pt modelId="{A7E71A82-4DC9-3040-A73D-6C83CFFBACC1}" type="sibTrans" cxnId="{C9815DD2-3239-C543-855E-3EBCF099EA3C}">
      <dgm:prSet/>
      <dgm:spPr/>
      <dgm:t>
        <a:bodyPr/>
        <a:lstStyle/>
        <a:p>
          <a:endParaRPr lang="es-ES_tradnl"/>
        </a:p>
      </dgm:t>
    </dgm:pt>
    <dgm:pt modelId="{10ADC799-2146-1B4C-A546-BFDB57E1C176}" type="parTrans" cxnId="{C9815DD2-3239-C543-855E-3EBCF099EA3C}">
      <dgm:prSet/>
      <dgm:spPr/>
      <dgm:t>
        <a:bodyPr/>
        <a:lstStyle/>
        <a:p>
          <a:endParaRPr lang="es-ES_tradnl"/>
        </a:p>
      </dgm:t>
    </dgm:pt>
    <dgm:pt modelId="{188DB94F-4798-EF45-A7A7-3DE4385F3CBA}" type="pres">
      <dgm:prSet presAssocID="{6A39BD32-A80D-9647-BE1A-67FC946E4496}" presName="Name0" presStyleCnt="0">
        <dgm:presLayoutVars>
          <dgm:chPref val="3"/>
          <dgm:dir/>
          <dgm:animLvl val="lvl"/>
          <dgm:resizeHandles/>
        </dgm:presLayoutVars>
      </dgm:prSet>
      <dgm:spPr/>
      <dgm:t>
        <a:bodyPr/>
        <a:lstStyle/>
        <a:p>
          <a:endParaRPr lang="es-MX"/>
        </a:p>
      </dgm:t>
    </dgm:pt>
    <dgm:pt modelId="{E73D8946-9F2F-AB4E-9ED2-F02FBF1EED05}" type="pres">
      <dgm:prSet presAssocID="{E346BA34-FF11-9245-997B-5E6C216A158A}" presName="horFlow" presStyleCnt="0"/>
      <dgm:spPr/>
    </dgm:pt>
    <dgm:pt modelId="{FA48636D-8A17-0443-9136-558578821DB6}" type="pres">
      <dgm:prSet presAssocID="{E346BA34-FF11-9245-997B-5E6C216A158A}" presName="bigChev" presStyleLbl="node1" presStyleIdx="0" presStyleCnt="1" custScaleX="256030"/>
      <dgm:spPr/>
      <dgm:t>
        <a:bodyPr/>
        <a:lstStyle/>
        <a:p>
          <a:endParaRPr lang="es-MX"/>
        </a:p>
      </dgm:t>
    </dgm:pt>
  </dgm:ptLst>
  <dgm:cxnLst>
    <dgm:cxn modelId="{803D8B4C-993B-C04D-A7E1-B2897F077ACE}" type="presOf" srcId="{6A39BD32-A80D-9647-BE1A-67FC946E4496}" destId="{188DB94F-4798-EF45-A7A7-3DE4385F3CBA}" srcOrd="0" destOrd="0" presId="urn:microsoft.com/office/officeart/2005/8/layout/lProcess3"/>
    <dgm:cxn modelId="{336D9340-DD84-7E45-BAAE-A8654518A04B}" type="presOf" srcId="{E346BA34-FF11-9245-997B-5E6C216A158A}" destId="{FA48636D-8A17-0443-9136-558578821DB6}" srcOrd="0" destOrd="0" presId="urn:microsoft.com/office/officeart/2005/8/layout/lProcess3"/>
    <dgm:cxn modelId="{C9815DD2-3239-C543-855E-3EBCF099EA3C}" srcId="{6A39BD32-A80D-9647-BE1A-67FC946E4496}" destId="{E346BA34-FF11-9245-997B-5E6C216A158A}" srcOrd="0" destOrd="0" parTransId="{10ADC799-2146-1B4C-A546-BFDB57E1C176}" sibTransId="{A7E71A82-4DC9-3040-A73D-6C83CFFBACC1}"/>
    <dgm:cxn modelId="{8D90F48F-3B4F-9640-82A7-EC0FC159CC82}" type="presParOf" srcId="{188DB94F-4798-EF45-A7A7-3DE4385F3CBA}" destId="{E73D8946-9F2F-AB4E-9ED2-F02FBF1EED05}" srcOrd="0" destOrd="0" presId="urn:microsoft.com/office/officeart/2005/8/layout/lProcess3"/>
    <dgm:cxn modelId="{92760447-00C2-654D-9AD1-C8B59BE5E582}" type="presParOf" srcId="{E73D8946-9F2F-AB4E-9ED2-F02FBF1EED05}" destId="{FA48636D-8A17-0443-9136-558578821DB6}" srcOrd="0" destOrd="0" presId="urn:microsoft.com/office/officeart/2005/8/layout/lProcess3"/>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A8A9C5-D8D0-7A4E-9615-BE4E79AAE6A8}"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s-ES_tradnl"/>
        </a:p>
      </dgm:t>
    </dgm:pt>
    <dgm:pt modelId="{F2A842A1-3623-AA47-9A83-E89B9EEE10D7}">
      <dgm:prSet custT="1"/>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pPr rtl="0"/>
          <a:r>
            <a:rPr lang="es-ES" sz="2000" dirty="0" smtClean="0">
              <a:latin typeface="Soberana Sans" charset="0"/>
              <a:ea typeface="Soberana Sans" charset="0"/>
              <a:cs typeface="Soberana Sans" charset="0"/>
            </a:rPr>
            <a:t>Programas, Obras, Apoyos</a:t>
          </a:r>
          <a:endParaRPr lang="es-ES" sz="2000" dirty="0">
            <a:latin typeface="Soberana Sans" charset="0"/>
            <a:ea typeface="Soberana Sans" charset="0"/>
            <a:cs typeface="Soberana Sans" charset="0"/>
          </a:endParaRPr>
        </a:p>
      </dgm:t>
    </dgm:pt>
    <dgm:pt modelId="{A5822597-AB4A-1746-AB1B-01B040D71EAB}" type="parTrans" cxnId="{E7705421-8A8B-3F43-A2C0-8604D79B324A}">
      <dgm:prSet/>
      <dgm:spPr/>
      <dgm:t>
        <a:bodyPr/>
        <a:lstStyle/>
        <a:p>
          <a:endParaRPr lang="es-ES_tradnl"/>
        </a:p>
      </dgm:t>
    </dgm:pt>
    <dgm:pt modelId="{95C590D0-B25E-C54E-AB2C-28824DBB061C}" type="sibTrans" cxnId="{E7705421-8A8B-3F43-A2C0-8604D79B324A}">
      <dgm:prSet/>
      <dgm:spPr/>
      <dgm:t>
        <a:bodyPr/>
        <a:lstStyle/>
        <a:p>
          <a:endParaRPr lang="es-ES_tradnl"/>
        </a:p>
      </dgm:t>
    </dgm:pt>
    <dgm:pt modelId="{307ACEFC-A6D6-5549-B3A7-33CDBBE5E942}" type="pres">
      <dgm:prSet presAssocID="{A7A8A9C5-D8D0-7A4E-9615-BE4E79AAE6A8}" presName="Name0" presStyleCnt="0">
        <dgm:presLayoutVars>
          <dgm:chPref val="3"/>
          <dgm:dir/>
          <dgm:animLvl val="lvl"/>
          <dgm:resizeHandles/>
        </dgm:presLayoutVars>
      </dgm:prSet>
      <dgm:spPr/>
      <dgm:t>
        <a:bodyPr/>
        <a:lstStyle/>
        <a:p>
          <a:endParaRPr lang="es-MX"/>
        </a:p>
      </dgm:t>
    </dgm:pt>
    <dgm:pt modelId="{BC295C27-2599-C549-A9F9-A4CEE6967721}" type="pres">
      <dgm:prSet presAssocID="{F2A842A1-3623-AA47-9A83-E89B9EEE10D7}" presName="horFlow" presStyleCnt="0"/>
      <dgm:spPr/>
    </dgm:pt>
    <dgm:pt modelId="{BFEA18B5-118C-2B40-BCD6-D6F0F799C412}" type="pres">
      <dgm:prSet presAssocID="{F2A842A1-3623-AA47-9A83-E89B9EEE10D7}" presName="bigChev" presStyleLbl="node1" presStyleIdx="0" presStyleCnt="1" custScaleX="305995" custLinFactNeighborX="13844"/>
      <dgm:spPr/>
      <dgm:t>
        <a:bodyPr/>
        <a:lstStyle/>
        <a:p>
          <a:endParaRPr lang="es-MX"/>
        </a:p>
      </dgm:t>
    </dgm:pt>
  </dgm:ptLst>
  <dgm:cxnLst>
    <dgm:cxn modelId="{C4E56673-3F39-A642-BEA9-18714BE59059}" type="presOf" srcId="{F2A842A1-3623-AA47-9A83-E89B9EEE10D7}" destId="{BFEA18B5-118C-2B40-BCD6-D6F0F799C412}" srcOrd="0" destOrd="0" presId="urn:microsoft.com/office/officeart/2005/8/layout/lProcess3"/>
    <dgm:cxn modelId="{B9541584-C10F-F147-8B56-A1B67571B277}" type="presOf" srcId="{A7A8A9C5-D8D0-7A4E-9615-BE4E79AAE6A8}" destId="{307ACEFC-A6D6-5549-B3A7-33CDBBE5E942}" srcOrd="0" destOrd="0" presId="urn:microsoft.com/office/officeart/2005/8/layout/lProcess3"/>
    <dgm:cxn modelId="{E7705421-8A8B-3F43-A2C0-8604D79B324A}" srcId="{A7A8A9C5-D8D0-7A4E-9615-BE4E79AAE6A8}" destId="{F2A842A1-3623-AA47-9A83-E89B9EEE10D7}" srcOrd="0" destOrd="0" parTransId="{A5822597-AB4A-1746-AB1B-01B040D71EAB}" sibTransId="{95C590D0-B25E-C54E-AB2C-28824DBB061C}"/>
    <dgm:cxn modelId="{F7804299-293C-7C4C-8DB7-1624D401A898}" type="presParOf" srcId="{307ACEFC-A6D6-5549-B3A7-33CDBBE5E942}" destId="{BC295C27-2599-C549-A9F9-A4CEE6967721}" srcOrd="0" destOrd="0" presId="urn:microsoft.com/office/officeart/2005/8/layout/lProcess3"/>
    <dgm:cxn modelId="{094833C7-33DC-9145-A4E4-FF05FCB29208}" type="presParOf" srcId="{BC295C27-2599-C549-A9F9-A4CEE6967721}" destId="{BFEA18B5-118C-2B40-BCD6-D6F0F799C412}" srcOrd="0" destOrd="0" presId="urn:microsoft.com/office/officeart/2005/8/layout/lProcess3"/>
  </dgm:cxnLst>
  <dgm:bg>
    <a:noFill/>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84177-2399-4C72-B55C-1606050F5E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2B60A5F1-DAAA-41C9-AD6C-E027B1E41F47}">
      <dgm:prSet phldrT="[Texto]" custT="1"/>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dgm:spPr>
      <dgm:t>
        <a:bodyPr/>
        <a:lstStyle/>
        <a:p>
          <a:r>
            <a:rPr lang="es-MX" sz="1500" b="1" dirty="0" smtClean="0">
              <a:effectLst>
                <a:outerShdw blurRad="38100" dist="38100" dir="2700000" algn="tl">
                  <a:srgbClr val="000000">
                    <a:alpha val="43137"/>
                  </a:srgbClr>
                </a:outerShdw>
              </a:effectLst>
              <a:latin typeface="Soberana Sans" panose="02000000000000000000" pitchFamily="50" charset="0"/>
            </a:rPr>
            <a:t>1a. Etapa:  Planeación</a:t>
          </a:r>
          <a:endParaRPr lang="es-MX" sz="1500" b="1" dirty="0">
            <a:effectLst>
              <a:outerShdw blurRad="38100" dist="38100" dir="2700000" algn="tl">
                <a:srgbClr val="000000">
                  <a:alpha val="43137"/>
                </a:srgbClr>
              </a:outerShdw>
            </a:effectLst>
            <a:latin typeface="Soberana Sans" panose="02000000000000000000" pitchFamily="50" charset="0"/>
          </a:endParaRPr>
        </a:p>
      </dgm:t>
    </dgm:pt>
    <dgm:pt modelId="{8D783D04-2BD1-4F0C-9A37-6D181226C89B}" type="parTrans" cxnId="{FD23098F-3F06-4BCC-BA3A-DD1D03F550DB}">
      <dgm:prSet/>
      <dgm:spPr/>
      <dgm:t>
        <a:bodyPr/>
        <a:lstStyle/>
        <a:p>
          <a:endParaRPr lang="es-MX"/>
        </a:p>
      </dgm:t>
    </dgm:pt>
    <dgm:pt modelId="{BB07A525-3AFE-413F-A47D-AA75DE9A1837}" type="sibTrans" cxnId="{FD23098F-3F06-4BCC-BA3A-DD1D03F550DB}">
      <dgm:prSet/>
      <dgm:spPr/>
      <dgm:t>
        <a:bodyPr/>
        <a:lstStyle/>
        <a:p>
          <a:endParaRPr lang="es-MX"/>
        </a:p>
      </dgm:t>
    </dgm:pt>
    <dgm:pt modelId="{6F2D0078-5F79-4BD9-B273-119C2ADA2C03}">
      <dgm:prSet phldrT="[Texto]" custT="1"/>
      <dgm:spPr>
        <a:gradFill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ln>
          <a:noFill/>
        </a:ln>
      </dgm:spPr>
      <dgm:t>
        <a:bodyPr/>
        <a:lstStyle/>
        <a:p>
          <a:pPr>
            <a:lnSpc>
              <a:spcPct val="100000"/>
            </a:lnSpc>
            <a:spcAft>
              <a:spcPts val="0"/>
            </a:spcAft>
          </a:pPr>
          <a:r>
            <a:rPr lang="es-MX" sz="1500" b="1" dirty="0" smtClean="0">
              <a:effectLst>
                <a:outerShdw blurRad="38100" dist="38100" dir="2700000" algn="tl">
                  <a:srgbClr val="000000">
                    <a:alpha val="43137"/>
                  </a:srgbClr>
                </a:outerShdw>
              </a:effectLst>
              <a:latin typeface="Soberana Sans" panose="02000000000000000000" pitchFamily="50" charset="0"/>
            </a:rPr>
            <a:t>2a. Etapa:  </a:t>
          </a:r>
        </a:p>
        <a:p>
          <a:pPr>
            <a:lnSpc>
              <a:spcPct val="100000"/>
            </a:lnSpc>
            <a:spcAft>
              <a:spcPts val="0"/>
            </a:spcAft>
          </a:pPr>
          <a:r>
            <a:rPr lang="es-MX" sz="1500" b="1" dirty="0" smtClean="0">
              <a:effectLst>
                <a:outerShdw blurRad="38100" dist="38100" dir="2700000" algn="tl">
                  <a:srgbClr val="000000">
                    <a:alpha val="43137"/>
                  </a:srgbClr>
                </a:outerShdw>
              </a:effectLst>
              <a:latin typeface="Soberana Sans" panose="02000000000000000000" pitchFamily="50" charset="0"/>
            </a:rPr>
            <a:t>Asesoría</a:t>
          </a:r>
          <a:endParaRPr lang="es-MX" sz="1500" b="1" dirty="0">
            <a:effectLst>
              <a:outerShdw blurRad="38100" dist="38100" dir="2700000" algn="tl">
                <a:srgbClr val="000000">
                  <a:alpha val="43137"/>
                </a:srgbClr>
              </a:outerShdw>
            </a:effectLst>
            <a:latin typeface="Soberana Sans" panose="02000000000000000000" pitchFamily="50" charset="0"/>
          </a:endParaRPr>
        </a:p>
      </dgm:t>
    </dgm:pt>
    <dgm:pt modelId="{BB1F6396-F316-452C-9F57-FDA442CBDE91}" type="parTrans" cxnId="{37E5B660-130B-451E-A0CD-272E77847F27}">
      <dgm:prSet/>
      <dgm:spPr/>
      <dgm:t>
        <a:bodyPr/>
        <a:lstStyle/>
        <a:p>
          <a:endParaRPr lang="es-MX"/>
        </a:p>
      </dgm:t>
    </dgm:pt>
    <dgm:pt modelId="{7197BE1C-24A9-4370-8A52-F73A7986062B}" type="sibTrans" cxnId="{37E5B660-130B-451E-A0CD-272E77847F27}">
      <dgm:prSet/>
      <dgm:spPr/>
      <dgm:t>
        <a:bodyPr/>
        <a:lstStyle/>
        <a:p>
          <a:endParaRPr lang="es-MX"/>
        </a:p>
      </dgm:t>
    </dgm:pt>
    <dgm:pt modelId="{0B82EC6E-E527-4051-AD21-8B8D09A284AF}">
      <dgm:prSet phldrT="[Texto]"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dgm:spPr>
      <dgm:t>
        <a:bodyPr/>
        <a:lstStyle/>
        <a:p>
          <a:pPr algn="just"/>
          <a:r>
            <a:rPr lang="es-MX" sz="1700" b="0" dirty="0" smtClean="0">
              <a:solidFill>
                <a:schemeClr val="bg1"/>
              </a:solidFill>
              <a:latin typeface="Soberana Sans" charset="0"/>
              <a:ea typeface="Soberana Sans" charset="0"/>
              <a:cs typeface="Soberana Sans" charset="0"/>
            </a:rPr>
            <a:t>La SFP impartirá un taller de inducción a los </a:t>
          </a:r>
          <a:r>
            <a:rPr lang="es-ES" sz="1700" b="0" dirty="0" smtClean="0">
              <a:solidFill>
                <a:schemeClr val="bg1"/>
              </a:solidFill>
              <a:latin typeface="Soberana Sans" charset="0"/>
              <a:ea typeface="Soberana Sans" charset="0"/>
              <a:cs typeface="Soberana Sans" charset="0"/>
            </a:rPr>
            <a:t>Órganos</a:t>
          </a:r>
          <a:r>
            <a:rPr lang="es-ES" sz="1700" b="0" baseline="0" dirty="0" smtClean="0">
              <a:solidFill>
                <a:schemeClr val="bg1"/>
              </a:solidFill>
              <a:latin typeface="Soberana Sans" charset="0"/>
              <a:ea typeface="Soberana Sans" charset="0"/>
              <a:cs typeface="Soberana Sans" charset="0"/>
            </a:rPr>
            <a:t> de Control de las entidades federativas (OCEF) </a:t>
          </a:r>
          <a:r>
            <a:rPr lang="es-MX" sz="1700" b="0" dirty="0" smtClean="0">
              <a:solidFill>
                <a:schemeClr val="bg1"/>
              </a:solidFill>
              <a:latin typeface="Soberana Sans" charset="0"/>
              <a:ea typeface="Soberana Sans" charset="0"/>
              <a:cs typeface="Soberana Sans" charset="0"/>
            </a:rPr>
            <a:t>sobre la Red de Orientación en Contraloría Social</a:t>
          </a:r>
          <a:endParaRPr lang="es-MX" sz="2400" b="0" dirty="0">
            <a:solidFill>
              <a:schemeClr val="accent6"/>
            </a:solidFill>
            <a:latin typeface="Soberana Sans" charset="0"/>
            <a:ea typeface="Soberana Sans" charset="0"/>
            <a:cs typeface="Soberana Sans" charset="0"/>
          </a:endParaRPr>
        </a:p>
      </dgm:t>
    </dgm:pt>
    <dgm:pt modelId="{72F59FFF-DAF1-4BC3-9E96-C66CA3A544B5}" type="parTrans" cxnId="{2DD3D274-3A41-4CA6-BC64-B714C6B7E8E7}">
      <dgm:prSet/>
      <dgm:spPr/>
      <dgm:t>
        <a:bodyPr/>
        <a:lstStyle/>
        <a:p>
          <a:endParaRPr lang="es-MX"/>
        </a:p>
      </dgm:t>
    </dgm:pt>
    <dgm:pt modelId="{7FAB5F6B-78D5-4E61-8EF4-24230E92CDD6}" type="sibTrans" cxnId="{2DD3D274-3A41-4CA6-BC64-B714C6B7E8E7}">
      <dgm:prSet/>
      <dgm:spPr/>
      <dgm:t>
        <a:bodyPr/>
        <a:lstStyle/>
        <a:p>
          <a:endParaRPr lang="es-MX"/>
        </a:p>
      </dgm:t>
    </dgm:pt>
    <dgm:pt modelId="{7638D4C6-27A2-4A5F-9E0B-1B2DAEC6590C}">
      <dgm:prSe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dgm:spPr>
      <dgm:t>
        <a:bodyPr/>
        <a:lstStyle/>
        <a:p>
          <a:pPr algn="just"/>
          <a:r>
            <a:rPr lang="es-MX" sz="1700" b="0" baseline="0" dirty="0" smtClean="0">
              <a:solidFill>
                <a:schemeClr val="bg1"/>
              </a:solidFill>
              <a:latin typeface="Soberana Sans" charset="0"/>
              <a:ea typeface="Soberana Sans" charset="0"/>
              <a:cs typeface="Soberana Sans" charset="0"/>
            </a:rPr>
            <a:t>La </a:t>
          </a:r>
          <a:r>
            <a:rPr lang="es-MX" sz="1700" b="0" dirty="0" smtClean="0">
              <a:solidFill>
                <a:schemeClr val="bg1"/>
              </a:solidFill>
              <a:latin typeface="Soberana Sans" charset="0"/>
              <a:ea typeface="Soberana Sans" charset="0"/>
              <a:cs typeface="Soberana Sans" charset="0"/>
            </a:rPr>
            <a:t>SFP generará un informe sobre el panorama de Contraloría Social en los programas</a:t>
          </a:r>
          <a:r>
            <a:rPr lang="es-MX" sz="1700" b="0" baseline="0" dirty="0" smtClean="0">
              <a:solidFill>
                <a:schemeClr val="bg1"/>
              </a:solidFill>
              <a:latin typeface="Soberana Sans" charset="0"/>
              <a:ea typeface="Soberana Sans" charset="0"/>
              <a:cs typeface="Soberana Sans" charset="0"/>
            </a:rPr>
            <a:t> </a:t>
          </a:r>
          <a:r>
            <a:rPr lang="es-MX" sz="1700" b="0" dirty="0" smtClean="0">
              <a:solidFill>
                <a:schemeClr val="bg1"/>
              </a:solidFill>
              <a:latin typeface="Soberana Sans" charset="0"/>
              <a:ea typeface="Soberana Sans" charset="0"/>
              <a:cs typeface="Soberana Sans" charset="0"/>
            </a:rPr>
            <a:t>que los gobiernos locales ejecutan con sus propios recursos en los programas federales</a:t>
          </a:r>
          <a:r>
            <a:rPr lang="es-MX" sz="1700" b="0" baseline="0" dirty="0" smtClean="0">
              <a:solidFill>
                <a:schemeClr val="bg1"/>
              </a:solidFill>
              <a:latin typeface="Soberana Sans" charset="0"/>
              <a:ea typeface="Soberana Sans" charset="0"/>
              <a:cs typeface="Soberana Sans" charset="0"/>
            </a:rPr>
            <a:t> en su car</a:t>
          </a:r>
          <a:r>
            <a:rPr lang="es-ES" sz="1700" b="0" baseline="0" dirty="0" smtClean="0">
              <a:solidFill>
                <a:schemeClr val="bg1"/>
              </a:solidFill>
              <a:latin typeface="Soberana Sans" charset="0"/>
              <a:ea typeface="Soberana Sans" charset="0"/>
              <a:cs typeface="Soberana Sans" charset="0"/>
            </a:rPr>
            <a:t>ácter de ejecutor</a:t>
          </a:r>
          <a:r>
            <a:rPr lang="es-MX" sz="1700" b="1" dirty="0" smtClean="0">
              <a:solidFill>
                <a:schemeClr val="bg1"/>
              </a:solidFill>
              <a:latin typeface="Soberana Sans" charset="0"/>
              <a:ea typeface="Soberana Sans" charset="0"/>
              <a:cs typeface="Soberana Sans" charset="0"/>
            </a:rPr>
            <a:t>  </a:t>
          </a:r>
          <a:r>
            <a:rPr lang="es-MX" sz="1700" b="0" dirty="0" smtClean="0">
              <a:solidFill>
                <a:schemeClr val="bg1"/>
              </a:solidFill>
              <a:latin typeface="Soberana Sans" charset="0"/>
              <a:ea typeface="Soberana Sans" charset="0"/>
              <a:cs typeface="Soberana Sans" charset="0"/>
            </a:rPr>
            <a:t>(de junio a diciembre de 2016).</a:t>
          </a:r>
          <a:endParaRPr lang="es-MX" sz="1700" b="0" dirty="0">
            <a:solidFill>
              <a:schemeClr val="bg1"/>
            </a:solidFill>
            <a:latin typeface="Soberana Sans" charset="0"/>
            <a:ea typeface="Soberana Sans" charset="0"/>
            <a:cs typeface="Soberana Sans" charset="0"/>
          </a:endParaRPr>
        </a:p>
      </dgm:t>
    </dgm:pt>
    <dgm:pt modelId="{BD271C40-8855-4A68-869C-9E5C7DA18DC6}" type="parTrans" cxnId="{045DFEAD-D802-4A79-8DF6-C74D74D9A9D5}">
      <dgm:prSet/>
      <dgm:spPr/>
      <dgm:t>
        <a:bodyPr/>
        <a:lstStyle/>
        <a:p>
          <a:endParaRPr lang="es-MX"/>
        </a:p>
      </dgm:t>
    </dgm:pt>
    <dgm:pt modelId="{3CCD8C8E-CB26-4E0D-BB13-14E32ED99321}" type="sibTrans" cxnId="{045DFEAD-D802-4A79-8DF6-C74D74D9A9D5}">
      <dgm:prSet/>
      <dgm:spPr/>
      <dgm:t>
        <a:bodyPr/>
        <a:lstStyle/>
        <a:p>
          <a:endParaRPr lang="es-MX"/>
        </a:p>
      </dgm:t>
    </dgm:pt>
    <dgm:pt modelId="{3F90D25A-E5E4-44E7-91D6-FB6229891C3D}">
      <dgm:prSet phldrT="[Texto]" custT="1"/>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dgm:spPr>
      <dgm:t>
        <a:bodyPr/>
        <a:lstStyle/>
        <a:p>
          <a:pPr algn="just"/>
          <a:r>
            <a:rPr lang="es-MX" sz="1700" b="0" dirty="0" smtClean="0">
              <a:solidFill>
                <a:schemeClr val="bg1"/>
              </a:solidFill>
              <a:latin typeface="Soberana Sans" charset="0"/>
              <a:ea typeface="Soberana Sans" charset="0"/>
              <a:cs typeface="Soberana Sans" charset="0"/>
            </a:rPr>
            <a:t>Los OCEF y la SFP entregará la Ficha de resultados generales que incluirá las prácticas de Contraloría Social que pueden desarrollar o mejorar los gobiernos locales.</a:t>
          </a:r>
          <a:r>
            <a:rPr lang="es-MX" sz="1700" b="0" baseline="0" dirty="0" smtClean="0">
              <a:solidFill>
                <a:schemeClr val="bg1"/>
              </a:solidFill>
              <a:latin typeface="Soberana Sans" charset="0"/>
              <a:ea typeface="Soberana Sans" charset="0"/>
              <a:cs typeface="Soberana Sans" charset="0"/>
            </a:rPr>
            <a:t> (diciembre de 2016)</a:t>
          </a:r>
          <a:endParaRPr lang="es-MX" sz="1700" b="0" dirty="0">
            <a:solidFill>
              <a:srgbClr val="FF0000"/>
            </a:solidFill>
            <a:latin typeface="Soberana Sans" charset="0"/>
            <a:ea typeface="Soberana Sans" charset="0"/>
            <a:cs typeface="Soberana Sans" charset="0"/>
          </a:endParaRPr>
        </a:p>
      </dgm:t>
    </dgm:pt>
    <dgm:pt modelId="{73FFDD51-0C48-409C-BA2C-8BCAAE56DF2D}" type="parTrans" cxnId="{355BB371-8D3E-4446-AD1F-BA03F6C503FE}">
      <dgm:prSet/>
      <dgm:spPr/>
      <dgm:t>
        <a:bodyPr/>
        <a:lstStyle/>
        <a:p>
          <a:endParaRPr lang="es-MX"/>
        </a:p>
      </dgm:t>
    </dgm:pt>
    <dgm:pt modelId="{92A10BD6-CED8-44EA-A0CE-9EE460A39CD4}" type="sibTrans" cxnId="{355BB371-8D3E-4446-AD1F-BA03F6C503FE}">
      <dgm:prSet/>
      <dgm:spPr/>
      <dgm:t>
        <a:bodyPr/>
        <a:lstStyle/>
        <a:p>
          <a:endParaRPr lang="es-MX"/>
        </a:p>
      </dgm:t>
    </dgm:pt>
    <dgm:pt modelId="{957C939A-EB51-48D6-A1A9-6C3651B559F5}">
      <dgm:prSet phldrT="[Texto]"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dgm:spPr>
      <dgm:t>
        <a:bodyPr/>
        <a:lstStyle/>
        <a:p>
          <a:pPr algn="just"/>
          <a:r>
            <a:rPr lang="es-ES" sz="1700" b="0" baseline="0" dirty="0" smtClean="0">
              <a:solidFill>
                <a:schemeClr val="bg1"/>
              </a:solidFill>
              <a:latin typeface="Soberana Sans" charset="0"/>
              <a:ea typeface="Soberana Sans" charset="0"/>
              <a:cs typeface="Soberana Sans" charset="0"/>
            </a:rPr>
            <a:t>Los OCEF </a:t>
          </a:r>
          <a:r>
            <a:rPr lang="es-MX" sz="1700" b="0" dirty="0" smtClean="0">
              <a:solidFill>
                <a:schemeClr val="bg1"/>
              </a:solidFill>
              <a:latin typeface="Soberana Sans" charset="0"/>
              <a:ea typeface="Soberana Sans" charset="0"/>
              <a:cs typeface="Soberana Sans" charset="0"/>
            </a:rPr>
            <a:t>recabarán los Cuestionarios de Contraloría Social de los Gobierno Locales </a:t>
          </a:r>
          <a:endParaRPr lang="es-MX" sz="1700" b="0" dirty="0">
            <a:solidFill>
              <a:schemeClr val="bg1"/>
            </a:solidFill>
            <a:latin typeface="Soberana Sans" charset="0"/>
            <a:ea typeface="Soberana Sans" charset="0"/>
            <a:cs typeface="Soberana Sans" charset="0"/>
          </a:endParaRPr>
        </a:p>
      </dgm:t>
    </dgm:pt>
    <dgm:pt modelId="{7874598B-F325-43A3-9BF5-8CD6D523CC5A}" type="parTrans" cxnId="{8C52BCD3-EC51-4733-8842-B8BB87131C2B}">
      <dgm:prSet/>
      <dgm:spPr/>
      <dgm:t>
        <a:bodyPr/>
        <a:lstStyle/>
        <a:p>
          <a:endParaRPr lang="es-MX"/>
        </a:p>
      </dgm:t>
    </dgm:pt>
    <dgm:pt modelId="{FD4CD423-D3F8-4ABA-94AD-ED834FAF7DDA}" type="sibTrans" cxnId="{8C52BCD3-EC51-4733-8842-B8BB87131C2B}">
      <dgm:prSet/>
      <dgm:spPr/>
      <dgm:t>
        <a:bodyPr/>
        <a:lstStyle/>
        <a:p>
          <a:endParaRPr lang="es-MX"/>
        </a:p>
      </dgm:t>
    </dgm:pt>
    <dgm:pt modelId="{083F0807-6EBD-4C23-88C1-36452394B041}">
      <dgm:prSet phldrT="[Texto]"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dgm:spPr>
      <dgm:t>
        <a:bodyPr/>
        <a:lstStyle/>
        <a:p>
          <a:pPr algn="just"/>
          <a:r>
            <a:rPr lang="es-MX" sz="1700" b="0" dirty="0" smtClean="0">
              <a:solidFill>
                <a:schemeClr val="bg1"/>
              </a:solidFill>
              <a:latin typeface="Soberana Sans" charset="0"/>
              <a:ea typeface="Soberana Sans" charset="0"/>
              <a:cs typeface="Soberana Sans" charset="0"/>
            </a:rPr>
            <a:t>Los </a:t>
          </a:r>
          <a:r>
            <a:rPr lang="es-ES" sz="1700" b="0" baseline="0" dirty="0" smtClean="0">
              <a:solidFill>
                <a:schemeClr val="bg1"/>
              </a:solidFill>
              <a:latin typeface="Soberana Sans" charset="0"/>
              <a:ea typeface="Soberana Sans" charset="0"/>
              <a:cs typeface="Soberana Sans" charset="0"/>
            </a:rPr>
            <a:t>OCEF </a:t>
          </a:r>
          <a:r>
            <a:rPr lang="es-MX" sz="1700" b="0" dirty="0" smtClean="0">
              <a:solidFill>
                <a:schemeClr val="bg1"/>
              </a:solidFill>
              <a:latin typeface="Soberana Sans" charset="0"/>
              <a:ea typeface="Soberana Sans" charset="0"/>
              <a:cs typeface="Soberana Sans" charset="0"/>
            </a:rPr>
            <a:t>enviarán los Cuestionarios de Contraloría Social a la SFP.</a:t>
          </a:r>
          <a:endParaRPr lang="es-MX" sz="1700" b="0" dirty="0">
            <a:solidFill>
              <a:schemeClr val="bg1"/>
            </a:solidFill>
            <a:latin typeface="Soberana Sans" charset="0"/>
            <a:ea typeface="Soberana Sans" charset="0"/>
            <a:cs typeface="Soberana Sans" charset="0"/>
          </a:endParaRPr>
        </a:p>
      </dgm:t>
    </dgm:pt>
    <dgm:pt modelId="{3B8B5703-19DE-42E3-A467-A09CC8574ECA}" type="parTrans" cxnId="{7E215CF5-FC77-4196-B2EA-B51B4A29161D}">
      <dgm:prSet/>
      <dgm:spPr/>
      <dgm:t>
        <a:bodyPr/>
        <a:lstStyle/>
        <a:p>
          <a:endParaRPr lang="es-MX"/>
        </a:p>
      </dgm:t>
    </dgm:pt>
    <dgm:pt modelId="{CAD9574F-EED0-4120-87EA-7C18272FBC99}" type="sibTrans" cxnId="{7E215CF5-FC77-4196-B2EA-B51B4A29161D}">
      <dgm:prSet/>
      <dgm:spPr/>
      <dgm:t>
        <a:bodyPr/>
        <a:lstStyle/>
        <a:p>
          <a:endParaRPr lang="es-MX"/>
        </a:p>
      </dgm:t>
    </dgm:pt>
    <dgm:pt modelId="{186C4FE2-8990-40D8-834B-C9CA11159FE5}">
      <dgm:prSet phldrT="[Texto]"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dgm:spPr>
      <dgm:t>
        <a:bodyPr/>
        <a:lstStyle/>
        <a:p>
          <a:pPr algn="just"/>
          <a:r>
            <a:rPr lang="es-MX" sz="1700" b="0" dirty="0" smtClean="0">
              <a:solidFill>
                <a:schemeClr val="bg1"/>
              </a:solidFill>
              <a:latin typeface="Soberana Sans" charset="0"/>
              <a:ea typeface="Soberana Sans" charset="0"/>
              <a:cs typeface="Soberana Sans" charset="0"/>
            </a:rPr>
            <a:t> Impartición</a:t>
          </a:r>
          <a:r>
            <a:rPr lang="es-ES" sz="1700" b="0" dirty="0" smtClean="0">
              <a:solidFill>
                <a:schemeClr val="bg1"/>
              </a:solidFill>
              <a:latin typeface="Soberana Sans" charset="0"/>
              <a:ea typeface="Soberana Sans" charset="0"/>
              <a:cs typeface="Soberana Sans" charset="0"/>
            </a:rPr>
            <a:t> de talleres</a:t>
          </a:r>
          <a:r>
            <a:rPr lang="es-ES" sz="1700" b="0" baseline="0" dirty="0" smtClean="0">
              <a:solidFill>
                <a:schemeClr val="bg1"/>
              </a:solidFill>
              <a:latin typeface="Soberana Sans" charset="0"/>
              <a:ea typeface="Soberana Sans" charset="0"/>
              <a:cs typeface="Soberana Sans" charset="0"/>
            </a:rPr>
            <a:t> y asesorías a los gobiernos locales (permanente). </a:t>
          </a:r>
          <a:r>
            <a:rPr lang="es-MX" sz="1700" b="1" dirty="0" smtClean="0">
              <a:solidFill>
                <a:schemeClr val="accent6"/>
              </a:solidFill>
              <a:latin typeface="Wingdings 2" panose="05020102010507070707" pitchFamily="18" charset="2"/>
            </a:rPr>
            <a:t>P</a:t>
          </a:r>
          <a:endParaRPr lang="es-MX" sz="1700" b="0" dirty="0">
            <a:solidFill>
              <a:schemeClr val="bg1"/>
            </a:solidFill>
            <a:latin typeface="Soberana Sans" charset="0"/>
            <a:ea typeface="Soberana Sans" charset="0"/>
            <a:cs typeface="Soberana Sans" charset="0"/>
          </a:endParaRPr>
        </a:p>
      </dgm:t>
    </dgm:pt>
    <dgm:pt modelId="{147924F8-3191-400A-8EBA-781D010AF649}" type="parTrans" cxnId="{0D1657BC-2C1E-437A-985F-418D70AE1AE3}">
      <dgm:prSet/>
      <dgm:spPr/>
      <dgm:t>
        <a:bodyPr/>
        <a:lstStyle/>
        <a:p>
          <a:endParaRPr lang="es-MX"/>
        </a:p>
      </dgm:t>
    </dgm:pt>
    <dgm:pt modelId="{C6F75173-3D2E-4406-A487-4D3E0FDA1CAD}" type="sibTrans" cxnId="{0D1657BC-2C1E-437A-985F-418D70AE1AE3}">
      <dgm:prSet/>
      <dgm:spPr/>
      <dgm:t>
        <a:bodyPr/>
        <a:lstStyle/>
        <a:p>
          <a:endParaRPr lang="es-MX"/>
        </a:p>
      </dgm:t>
    </dgm:pt>
    <dgm:pt modelId="{E5B37CC2-783D-445E-80C1-A946879782B3}" type="pres">
      <dgm:prSet presAssocID="{51284177-2399-4C72-B55C-1606050F5E8E}" presName="linearFlow" presStyleCnt="0">
        <dgm:presLayoutVars>
          <dgm:dir/>
          <dgm:animLvl val="lvl"/>
          <dgm:resizeHandles val="exact"/>
        </dgm:presLayoutVars>
      </dgm:prSet>
      <dgm:spPr/>
      <dgm:t>
        <a:bodyPr/>
        <a:lstStyle/>
        <a:p>
          <a:endParaRPr lang="es-MX"/>
        </a:p>
      </dgm:t>
    </dgm:pt>
    <dgm:pt modelId="{221F1BF8-C293-4F0D-9F4E-15F1B3FE17C6}" type="pres">
      <dgm:prSet presAssocID="{2B60A5F1-DAAA-41C9-AD6C-E027B1E41F47}" presName="composite" presStyleCnt="0"/>
      <dgm:spPr/>
    </dgm:pt>
    <dgm:pt modelId="{B242DCB5-F785-42AA-94C2-554704D1BEE9}" type="pres">
      <dgm:prSet presAssocID="{2B60A5F1-DAAA-41C9-AD6C-E027B1E41F47}" presName="parentText" presStyleLbl="alignNode1" presStyleIdx="0" presStyleCnt="2" custScaleY="126074" custLinFactNeighborX="-35606" custLinFactNeighborY="-3281">
        <dgm:presLayoutVars>
          <dgm:chMax val="1"/>
          <dgm:bulletEnabled val="1"/>
        </dgm:presLayoutVars>
      </dgm:prSet>
      <dgm:spPr/>
      <dgm:t>
        <a:bodyPr/>
        <a:lstStyle/>
        <a:p>
          <a:endParaRPr lang="es-MX"/>
        </a:p>
      </dgm:t>
    </dgm:pt>
    <dgm:pt modelId="{F237E520-A99B-45CD-B2A7-4583301BE5B1}" type="pres">
      <dgm:prSet presAssocID="{2B60A5F1-DAAA-41C9-AD6C-E027B1E41F47}" presName="descendantText" presStyleLbl="alignAcc1" presStyleIdx="0" presStyleCnt="2" custScaleY="227762" custLinFactNeighborX="0" custLinFactNeighborY="16156">
        <dgm:presLayoutVars>
          <dgm:bulletEnabled val="1"/>
        </dgm:presLayoutVars>
      </dgm:prSet>
      <dgm:spPr/>
      <dgm:t>
        <a:bodyPr/>
        <a:lstStyle/>
        <a:p>
          <a:endParaRPr lang="es-MX"/>
        </a:p>
      </dgm:t>
    </dgm:pt>
    <dgm:pt modelId="{46DBBA3A-0133-4CEB-A577-B61072297073}" type="pres">
      <dgm:prSet presAssocID="{BB07A525-3AFE-413F-A47D-AA75DE9A1837}" presName="sp" presStyleCnt="0"/>
      <dgm:spPr/>
    </dgm:pt>
    <dgm:pt modelId="{E72EAA58-EE2D-424B-804A-2493963B4583}" type="pres">
      <dgm:prSet presAssocID="{6F2D0078-5F79-4BD9-B273-119C2ADA2C03}" presName="composite" presStyleCnt="0"/>
      <dgm:spPr/>
    </dgm:pt>
    <dgm:pt modelId="{57CCACFB-954A-4A1A-B0B9-CC968098A9F2}" type="pres">
      <dgm:prSet presAssocID="{6F2D0078-5F79-4BD9-B273-119C2ADA2C03}" presName="parentText" presStyleLbl="alignNode1" presStyleIdx="1" presStyleCnt="2" custLinFactNeighborX="1015" custLinFactNeighborY="18009">
        <dgm:presLayoutVars>
          <dgm:chMax val="1"/>
          <dgm:bulletEnabled val="1"/>
        </dgm:presLayoutVars>
      </dgm:prSet>
      <dgm:spPr/>
      <dgm:t>
        <a:bodyPr/>
        <a:lstStyle/>
        <a:p>
          <a:endParaRPr lang="es-MX"/>
        </a:p>
      </dgm:t>
    </dgm:pt>
    <dgm:pt modelId="{57B78FE8-E4FD-42AE-8970-90F5385E90DE}" type="pres">
      <dgm:prSet presAssocID="{6F2D0078-5F79-4BD9-B273-119C2ADA2C03}" presName="descendantText" presStyleLbl="alignAcc1" presStyleIdx="1" presStyleCnt="2" custScaleY="59837" custLinFactNeighborX="53" custLinFactNeighborY="35273">
        <dgm:presLayoutVars>
          <dgm:bulletEnabled val="1"/>
        </dgm:presLayoutVars>
      </dgm:prSet>
      <dgm:spPr/>
      <dgm:t>
        <a:bodyPr/>
        <a:lstStyle/>
        <a:p>
          <a:endParaRPr lang="es-MX"/>
        </a:p>
      </dgm:t>
    </dgm:pt>
  </dgm:ptLst>
  <dgm:cxnLst>
    <dgm:cxn modelId="{4DAD31D8-AC74-BB4A-AE63-BE33A9DDA4FC}" type="presOf" srcId="{6F2D0078-5F79-4BD9-B273-119C2ADA2C03}" destId="{57CCACFB-954A-4A1A-B0B9-CC968098A9F2}" srcOrd="0" destOrd="0" presId="urn:microsoft.com/office/officeart/2005/8/layout/chevron2"/>
    <dgm:cxn modelId="{2DD3D274-3A41-4CA6-BC64-B714C6B7E8E7}" srcId="{2B60A5F1-DAAA-41C9-AD6C-E027B1E41F47}" destId="{0B82EC6E-E527-4051-AD21-8B8D09A284AF}" srcOrd="0" destOrd="0" parTransId="{72F59FFF-DAF1-4BC3-9E96-C66CA3A544B5}" sibTransId="{7FAB5F6B-78D5-4E61-8EF4-24230E92CDD6}"/>
    <dgm:cxn modelId="{74B7C9A5-4F81-4BB1-968F-C449EA5A28C3}" type="presOf" srcId="{083F0807-6EBD-4C23-88C1-36452394B041}" destId="{F237E520-A99B-45CD-B2A7-4583301BE5B1}" srcOrd="0" destOrd="2" presId="urn:microsoft.com/office/officeart/2005/8/layout/chevron2"/>
    <dgm:cxn modelId="{045DFEAD-D802-4A79-8DF6-C74D74D9A9D5}" srcId="{2B60A5F1-DAAA-41C9-AD6C-E027B1E41F47}" destId="{7638D4C6-27A2-4A5F-9E0B-1B2DAEC6590C}" srcOrd="4" destOrd="0" parTransId="{BD271C40-8855-4A68-869C-9E5C7DA18DC6}" sibTransId="{3CCD8C8E-CB26-4E0D-BB13-14E32ED99321}"/>
    <dgm:cxn modelId="{08958DF0-3037-BE47-BA20-F4ED0708E564}" type="presOf" srcId="{3F90D25A-E5E4-44E7-91D6-FB6229891C3D}" destId="{57B78FE8-E4FD-42AE-8970-90F5385E90DE}" srcOrd="0" destOrd="0" presId="urn:microsoft.com/office/officeart/2005/8/layout/chevron2"/>
    <dgm:cxn modelId="{7E215CF5-FC77-4196-B2EA-B51B4A29161D}" srcId="{2B60A5F1-DAAA-41C9-AD6C-E027B1E41F47}" destId="{083F0807-6EBD-4C23-88C1-36452394B041}" srcOrd="2" destOrd="0" parTransId="{3B8B5703-19DE-42E3-A467-A09CC8574ECA}" sibTransId="{CAD9574F-EED0-4120-87EA-7C18272FBC99}"/>
    <dgm:cxn modelId="{37E5B660-130B-451E-A0CD-272E77847F27}" srcId="{51284177-2399-4C72-B55C-1606050F5E8E}" destId="{6F2D0078-5F79-4BD9-B273-119C2ADA2C03}" srcOrd="1" destOrd="0" parTransId="{BB1F6396-F316-452C-9F57-FDA442CBDE91}" sibTransId="{7197BE1C-24A9-4370-8A52-F73A7986062B}"/>
    <dgm:cxn modelId="{2FDAEF11-D3C5-CA4B-9A84-7D27249B3A9B}" type="presOf" srcId="{51284177-2399-4C72-B55C-1606050F5E8E}" destId="{E5B37CC2-783D-445E-80C1-A946879782B3}" srcOrd="0" destOrd="0" presId="urn:microsoft.com/office/officeart/2005/8/layout/chevron2"/>
    <dgm:cxn modelId="{0D1657BC-2C1E-437A-985F-418D70AE1AE3}" srcId="{2B60A5F1-DAAA-41C9-AD6C-E027B1E41F47}" destId="{186C4FE2-8990-40D8-834B-C9CA11159FE5}" srcOrd="3" destOrd="0" parTransId="{147924F8-3191-400A-8EBA-781D010AF649}" sibTransId="{C6F75173-3D2E-4406-A487-4D3E0FDA1CAD}"/>
    <dgm:cxn modelId="{7096E06B-5B55-2A40-A805-2CD3944E6AEB}" type="presOf" srcId="{0B82EC6E-E527-4051-AD21-8B8D09A284AF}" destId="{F237E520-A99B-45CD-B2A7-4583301BE5B1}" srcOrd="0" destOrd="0" presId="urn:microsoft.com/office/officeart/2005/8/layout/chevron2"/>
    <dgm:cxn modelId="{FD23098F-3F06-4BCC-BA3A-DD1D03F550DB}" srcId="{51284177-2399-4C72-B55C-1606050F5E8E}" destId="{2B60A5F1-DAAA-41C9-AD6C-E027B1E41F47}" srcOrd="0" destOrd="0" parTransId="{8D783D04-2BD1-4F0C-9A37-6D181226C89B}" sibTransId="{BB07A525-3AFE-413F-A47D-AA75DE9A1837}"/>
    <dgm:cxn modelId="{8C52BCD3-EC51-4733-8842-B8BB87131C2B}" srcId="{2B60A5F1-DAAA-41C9-AD6C-E027B1E41F47}" destId="{957C939A-EB51-48D6-A1A9-6C3651B559F5}" srcOrd="1" destOrd="0" parTransId="{7874598B-F325-43A3-9BF5-8CD6D523CC5A}" sibTransId="{FD4CD423-D3F8-4ABA-94AD-ED834FAF7DDA}"/>
    <dgm:cxn modelId="{B1547812-6DE7-B049-8F2E-F72E1B411D5D}" type="presOf" srcId="{2B60A5F1-DAAA-41C9-AD6C-E027B1E41F47}" destId="{B242DCB5-F785-42AA-94C2-554704D1BEE9}" srcOrd="0" destOrd="0" presId="urn:microsoft.com/office/officeart/2005/8/layout/chevron2"/>
    <dgm:cxn modelId="{C3EEEAD0-54FD-4A21-AFA9-D729F67362A7}" type="presOf" srcId="{957C939A-EB51-48D6-A1A9-6C3651B559F5}" destId="{F237E520-A99B-45CD-B2A7-4583301BE5B1}" srcOrd="0" destOrd="1" presId="urn:microsoft.com/office/officeart/2005/8/layout/chevron2"/>
    <dgm:cxn modelId="{C8666357-E4FC-425A-AE00-DCFCA612D3C2}" type="presOf" srcId="{186C4FE2-8990-40D8-834B-C9CA11159FE5}" destId="{F237E520-A99B-45CD-B2A7-4583301BE5B1}" srcOrd="0" destOrd="3" presId="urn:microsoft.com/office/officeart/2005/8/layout/chevron2"/>
    <dgm:cxn modelId="{355BB371-8D3E-4446-AD1F-BA03F6C503FE}" srcId="{6F2D0078-5F79-4BD9-B273-119C2ADA2C03}" destId="{3F90D25A-E5E4-44E7-91D6-FB6229891C3D}" srcOrd="0" destOrd="0" parTransId="{73FFDD51-0C48-409C-BA2C-8BCAAE56DF2D}" sibTransId="{92A10BD6-CED8-44EA-A0CE-9EE460A39CD4}"/>
    <dgm:cxn modelId="{DE6871C1-56DB-EB45-83CF-341779FFE001}" type="presOf" srcId="{7638D4C6-27A2-4A5F-9E0B-1B2DAEC6590C}" destId="{F237E520-A99B-45CD-B2A7-4583301BE5B1}" srcOrd="0" destOrd="4" presId="urn:microsoft.com/office/officeart/2005/8/layout/chevron2"/>
    <dgm:cxn modelId="{6E888AC1-43A9-2D41-ACD9-7D9722993C9E}" type="presParOf" srcId="{E5B37CC2-783D-445E-80C1-A946879782B3}" destId="{221F1BF8-C293-4F0D-9F4E-15F1B3FE17C6}" srcOrd="0" destOrd="0" presId="urn:microsoft.com/office/officeart/2005/8/layout/chevron2"/>
    <dgm:cxn modelId="{7257DC18-A781-B84D-BBD7-2E3482AB34E2}" type="presParOf" srcId="{221F1BF8-C293-4F0D-9F4E-15F1B3FE17C6}" destId="{B242DCB5-F785-42AA-94C2-554704D1BEE9}" srcOrd="0" destOrd="0" presId="urn:microsoft.com/office/officeart/2005/8/layout/chevron2"/>
    <dgm:cxn modelId="{2AF32055-9E97-F34D-A40C-78922925BE74}" type="presParOf" srcId="{221F1BF8-C293-4F0D-9F4E-15F1B3FE17C6}" destId="{F237E520-A99B-45CD-B2A7-4583301BE5B1}" srcOrd="1" destOrd="0" presId="urn:microsoft.com/office/officeart/2005/8/layout/chevron2"/>
    <dgm:cxn modelId="{1C4BA9C1-18CF-6548-96E7-CE744B4E9F74}" type="presParOf" srcId="{E5B37CC2-783D-445E-80C1-A946879782B3}" destId="{46DBBA3A-0133-4CEB-A577-B61072297073}" srcOrd="1" destOrd="0" presId="urn:microsoft.com/office/officeart/2005/8/layout/chevron2"/>
    <dgm:cxn modelId="{7708DAE7-C0A8-E54A-A7A8-9EAE454EDCC4}" type="presParOf" srcId="{E5B37CC2-783D-445E-80C1-A946879782B3}" destId="{E72EAA58-EE2D-424B-804A-2493963B4583}" srcOrd="2" destOrd="0" presId="urn:microsoft.com/office/officeart/2005/8/layout/chevron2"/>
    <dgm:cxn modelId="{B2D2B17E-2D02-B54A-A755-2CD36A2EB894}" type="presParOf" srcId="{E72EAA58-EE2D-424B-804A-2493963B4583}" destId="{57CCACFB-954A-4A1A-B0B9-CC968098A9F2}" srcOrd="0" destOrd="0" presId="urn:microsoft.com/office/officeart/2005/8/layout/chevron2"/>
    <dgm:cxn modelId="{153B6CA2-0A5E-7544-A5DA-C3EB814D93B0}" type="presParOf" srcId="{E72EAA58-EE2D-424B-804A-2493963B4583}" destId="{57B78FE8-E4FD-42AE-8970-90F5385E90D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84177-2399-4C72-B55C-1606050F5E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2B60A5F1-DAAA-41C9-AD6C-E027B1E41F47}">
      <dgm:prSet phldrT="[Texto]"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MX" sz="1500" b="1" dirty="0" smtClean="0">
              <a:effectLst>
                <a:outerShdw blurRad="38100" dist="38100" dir="2700000" algn="tl">
                  <a:srgbClr val="000000">
                    <a:alpha val="43137"/>
                  </a:srgbClr>
                </a:outerShdw>
              </a:effectLst>
              <a:latin typeface="Soberana Sans" panose="02000000000000000000" pitchFamily="50" charset="0"/>
            </a:rPr>
            <a:t>3a. Etapa: Seguimiento</a:t>
          </a:r>
          <a:endParaRPr lang="es-MX" sz="1500" b="1" dirty="0">
            <a:effectLst>
              <a:outerShdw blurRad="38100" dist="38100" dir="2700000" algn="tl">
                <a:srgbClr val="000000">
                  <a:alpha val="43137"/>
                </a:srgbClr>
              </a:outerShdw>
            </a:effectLst>
            <a:latin typeface="Soberana Sans" panose="02000000000000000000" pitchFamily="50" charset="0"/>
          </a:endParaRPr>
        </a:p>
      </dgm:t>
    </dgm:pt>
    <dgm:pt modelId="{8D783D04-2BD1-4F0C-9A37-6D181226C89B}" type="parTrans" cxnId="{FD23098F-3F06-4BCC-BA3A-DD1D03F550DB}">
      <dgm:prSet/>
      <dgm:spPr/>
      <dgm:t>
        <a:bodyPr/>
        <a:lstStyle/>
        <a:p>
          <a:endParaRPr lang="es-MX"/>
        </a:p>
      </dgm:t>
    </dgm:pt>
    <dgm:pt modelId="{BB07A525-3AFE-413F-A47D-AA75DE9A1837}" type="sibTrans" cxnId="{FD23098F-3F06-4BCC-BA3A-DD1D03F550DB}">
      <dgm:prSet/>
      <dgm:spPr/>
      <dgm:t>
        <a:bodyPr/>
        <a:lstStyle/>
        <a:p>
          <a:endParaRPr lang="es-MX"/>
        </a:p>
      </dgm:t>
    </dgm:pt>
    <dgm:pt modelId="{6F2D0078-5F79-4BD9-B273-119C2ADA2C03}">
      <dgm:prSet phldrT="[Texto]"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MX" sz="1500" b="1" dirty="0" smtClean="0">
              <a:effectLst>
                <a:outerShdw blurRad="38100" dist="38100" dir="2700000" algn="tl">
                  <a:srgbClr val="000000">
                    <a:alpha val="43137"/>
                  </a:srgbClr>
                </a:outerShdw>
              </a:effectLst>
              <a:latin typeface="Soberana Sans" panose="02000000000000000000" pitchFamily="50" charset="0"/>
            </a:rPr>
            <a:t>4a. Etapa: Registro de Resultados</a:t>
          </a:r>
          <a:endParaRPr lang="es-MX" sz="1500" b="1" dirty="0">
            <a:effectLst>
              <a:outerShdw blurRad="38100" dist="38100" dir="2700000" algn="tl">
                <a:srgbClr val="000000">
                  <a:alpha val="43137"/>
                </a:srgbClr>
              </a:outerShdw>
            </a:effectLst>
            <a:latin typeface="Soberana Sans" panose="02000000000000000000" pitchFamily="50" charset="0"/>
          </a:endParaRPr>
        </a:p>
      </dgm:t>
    </dgm:pt>
    <dgm:pt modelId="{BB1F6396-F316-452C-9F57-FDA442CBDE91}" type="parTrans" cxnId="{37E5B660-130B-451E-A0CD-272E77847F27}">
      <dgm:prSet/>
      <dgm:spPr/>
      <dgm:t>
        <a:bodyPr/>
        <a:lstStyle/>
        <a:p>
          <a:endParaRPr lang="es-MX"/>
        </a:p>
      </dgm:t>
    </dgm:pt>
    <dgm:pt modelId="{7197BE1C-24A9-4370-8A52-F73A7986062B}" type="sibTrans" cxnId="{37E5B660-130B-451E-A0CD-272E77847F27}">
      <dgm:prSet/>
      <dgm:spPr/>
      <dgm:t>
        <a:bodyPr/>
        <a:lstStyle/>
        <a:p>
          <a:endParaRPr lang="es-MX"/>
        </a:p>
      </dgm:t>
    </dgm:pt>
    <dgm:pt modelId="{3F90D25A-E5E4-44E7-91D6-FB6229891C3D}">
      <dgm:prSet phldrT="[Texto]"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lgn="just"/>
          <a:r>
            <a:rPr lang="es-MX" sz="1800" b="0" dirty="0" smtClean="0">
              <a:solidFill>
                <a:schemeClr val="bg1"/>
              </a:solidFill>
              <a:latin typeface="Soberana Sans" charset="0"/>
              <a:ea typeface="Soberana Sans" charset="0"/>
              <a:cs typeface="Soberana Sans" charset="0"/>
            </a:rPr>
            <a:t>Los OCEF y la SFP recibirá los cuestionarios de contraloría social de los gobiernos locales, con la información actualizada para generar un informe de resultados sobre sus prácticas realizadas en los programas, con base en las sugerencias emitidas en el taller de asesoría</a:t>
          </a:r>
          <a:r>
            <a:rPr lang="es-MX" sz="1800" b="0" baseline="0" dirty="0" smtClean="0">
              <a:solidFill>
                <a:schemeClr val="bg1"/>
              </a:solidFill>
              <a:latin typeface="Soberana Sans" charset="0"/>
              <a:ea typeface="Soberana Sans" charset="0"/>
              <a:cs typeface="Soberana Sans" charset="0"/>
            </a:rPr>
            <a:t> (permanente).</a:t>
          </a:r>
          <a:endParaRPr lang="es-MX" sz="1800" b="0" dirty="0">
            <a:solidFill>
              <a:schemeClr val="bg1"/>
            </a:solidFill>
            <a:latin typeface="Soberana Sans" charset="0"/>
            <a:ea typeface="Soberana Sans" charset="0"/>
            <a:cs typeface="Soberana Sans" charset="0"/>
          </a:endParaRPr>
        </a:p>
      </dgm:t>
    </dgm:pt>
    <dgm:pt modelId="{73FFDD51-0C48-409C-BA2C-8BCAAE56DF2D}" type="parTrans" cxnId="{355BB371-8D3E-4446-AD1F-BA03F6C503FE}">
      <dgm:prSet/>
      <dgm:spPr/>
      <dgm:t>
        <a:bodyPr/>
        <a:lstStyle/>
        <a:p>
          <a:endParaRPr lang="es-MX"/>
        </a:p>
      </dgm:t>
    </dgm:pt>
    <dgm:pt modelId="{92A10BD6-CED8-44EA-A0CE-9EE460A39CD4}" type="sibTrans" cxnId="{355BB371-8D3E-4446-AD1F-BA03F6C503FE}">
      <dgm:prSet/>
      <dgm:spPr/>
      <dgm:t>
        <a:bodyPr/>
        <a:lstStyle/>
        <a:p>
          <a:endParaRPr lang="es-MX"/>
        </a:p>
      </dgm:t>
    </dgm:pt>
    <dgm:pt modelId="{79148752-8E0F-4745-B4B5-1D6FCDB7D087}">
      <dgm:prSe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marL="171450" lvl="1" indent="0" algn="just" defTabSz="800100">
            <a:lnSpc>
              <a:spcPct val="90000"/>
            </a:lnSpc>
            <a:spcBef>
              <a:spcPct val="0"/>
            </a:spcBef>
            <a:spcAft>
              <a:spcPct val="15000"/>
            </a:spcAft>
            <a:buNone/>
          </a:pPr>
          <a:r>
            <a:rPr lang="es-MX" sz="1800" b="0" dirty="0" smtClean="0">
              <a:solidFill>
                <a:schemeClr val="bg1"/>
              </a:solidFill>
              <a:latin typeface="Soberana Sans" charset="0"/>
              <a:ea typeface="Soberana Sans" charset="0"/>
              <a:cs typeface="Soberana Sans" charset="0"/>
            </a:rPr>
            <a:t>Los OCEF y la SFP apoyará en la asesoría a los gobiernos locales sobre las acciones en materia de Contraloría Social en los programas que realizan con recursos propios y en los programas federales</a:t>
          </a:r>
          <a:r>
            <a:rPr lang="es-MX" sz="1800" b="0" baseline="0" dirty="0" smtClean="0">
              <a:solidFill>
                <a:schemeClr val="bg1"/>
              </a:solidFill>
              <a:latin typeface="Soberana Sans" charset="0"/>
              <a:ea typeface="Soberana Sans" charset="0"/>
              <a:cs typeface="Soberana Sans" charset="0"/>
            </a:rPr>
            <a:t> en su carácter</a:t>
          </a:r>
          <a:r>
            <a:rPr lang="es-ES" sz="1800" b="0" baseline="0" dirty="0" smtClean="0">
              <a:solidFill>
                <a:schemeClr val="bg1"/>
              </a:solidFill>
              <a:latin typeface="Soberana Sans" charset="0"/>
              <a:ea typeface="Soberana Sans" charset="0"/>
              <a:cs typeface="Soberana Sans" charset="0"/>
            </a:rPr>
            <a:t> de ejecutor</a:t>
          </a:r>
          <a:r>
            <a:rPr lang="es-MX" sz="1800" b="0" dirty="0" smtClean="0">
              <a:solidFill>
                <a:schemeClr val="bg1"/>
              </a:solidFill>
              <a:latin typeface="Soberana Sans" charset="0"/>
              <a:ea typeface="Soberana Sans" charset="0"/>
              <a:cs typeface="Soberana Sans" charset="0"/>
            </a:rPr>
            <a:t> (permanente).</a:t>
          </a:r>
          <a:endParaRPr lang="es-MX" sz="1800" b="0" dirty="0">
            <a:solidFill>
              <a:srgbClr val="FF0000"/>
            </a:solidFill>
            <a:latin typeface="Soberana Sans" charset="0"/>
            <a:ea typeface="Soberana Sans" charset="0"/>
            <a:cs typeface="Soberana Sans" charset="0"/>
          </a:endParaRPr>
        </a:p>
      </dgm:t>
    </dgm:pt>
    <dgm:pt modelId="{24A2548E-D13E-4195-AE51-F821C774843E}" type="parTrans" cxnId="{6188166D-AF4F-425B-AA8C-55DB9BECF2BD}">
      <dgm:prSet/>
      <dgm:spPr/>
      <dgm:t>
        <a:bodyPr/>
        <a:lstStyle/>
        <a:p>
          <a:endParaRPr lang="es-MX"/>
        </a:p>
      </dgm:t>
    </dgm:pt>
    <dgm:pt modelId="{6908B4C6-1AFF-4A30-AA0F-AD6A414724E9}" type="sibTrans" cxnId="{6188166D-AF4F-425B-AA8C-55DB9BECF2BD}">
      <dgm:prSet/>
      <dgm:spPr/>
      <dgm:t>
        <a:bodyPr/>
        <a:lstStyle/>
        <a:p>
          <a:endParaRPr lang="es-MX"/>
        </a:p>
      </dgm:t>
    </dgm:pt>
    <dgm:pt modelId="{E5B37CC2-783D-445E-80C1-A946879782B3}" type="pres">
      <dgm:prSet presAssocID="{51284177-2399-4C72-B55C-1606050F5E8E}" presName="linearFlow" presStyleCnt="0">
        <dgm:presLayoutVars>
          <dgm:dir/>
          <dgm:animLvl val="lvl"/>
          <dgm:resizeHandles val="exact"/>
        </dgm:presLayoutVars>
      </dgm:prSet>
      <dgm:spPr/>
      <dgm:t>
        <a:bodyPr/>
        <a:lstStyle/>
        <a:p>
          <a:endParaRPr lang="es-MX"/>
        </a:p>
      </dgm:t>
    </dgm:pt>
    <dgm:pt modelId="{221F1BF8-C293-4F0D-9F4E-15F1B3FE17C6}" type="pres">
      <dgm:prSet presAssocID="{2B60A5F1-DAAA-41C9-AD6C-E027B1E41F47}" presName="composite" presStyleCnt="0"/>
      <dgm:spPr/>
    </dgm:pt>
    <dgm:pt modelId="{B242DCB5-F785-42AA-94C2-554704D1BEE9}" type="pres">
      <dgm:prSet presAssocID="{2B60A5F1-DAAA-41C9-AD6C-E027B1E41F47}" presName="parentText" presStyleLbl="alignNode1" presStyleIdx="0" presStyleCnt="2" custLinFactNeighborX="1321" custLinFactNeighborY="-6729">
        <dgm:presLayoutVars>
          <dgm:chMax val="1"/>
          <dgm:bulletEnabled val="1"/>
        </dgm:presLayoutVars>
      </dgm:prSet>
      <dgm:spPr/>
      <dgm:t>
        <a:bodyPr/>
        <a:lstStyle/>
        <a:p>
          <a:endParaRPr lang="es-MX"/>
        </a:p>
      </dgm:t>
    </dgm:pt>
    <dgm:pt modelId="{F237E520-A99B-45CD-B2A7-4583301BE5B1}" type="pres">
      <dgm:prSet presAssocID="{2B60A5F1-DAAA-41C9-AD6C-E027B1E41F47}" presName="descendantText" presStyleLbl="alignAcc1" presStyleIdx="0" presStyleCnt="2" custScaleY="121785" custLinFactNeighborX="802" custLinFactNeighborY="7826">
        <dgm:presLayoutVars>
          <dgm:bulletEnabled val="1"/>
        </dgm:presLayoutVars>
      </dgm:prSet>
      <dgm:spPr/>
      <dgm:t>
        <a:bodyPr/>
        <a:lstStyle/>
        <a:p>
          <a:endParaRPr lang="es-MX"/>
        </a:p>
      </dgm:t>
    </dgm:pt>
    <dgm:pt modelId="{46DBBA3A-0133-4CEB-A577-B61072297073}" type="pres">
      <dgm:prSet presAssocID="{BB07A525-3AFE-413F-A47D-AA75DE9A1837}" presName="sp" presStyleCnt="0"/>
      <dgm:spPr/>
    </dgm:pt>
    <dgm:pt modelId="{E72EAA58-EE2D-424B-804A-2493963B4583}" type="pres">
      <dgm:prSet presAssocID="{6F2D0078-5F79-4BD9-B273-119C2ADA2C03}" presName="composite" presStyleCnt="0"/>
      <dgm:spPr/>
    </dgm:pt>
    <dgm:pt modelId="{57CCACFB-954A-4A1A-B0B9-CC968098A9F2}" type="pres">
      <dgm:prSet presAssocID="{6F2D0078-5F79-4BD9-B273-119C2ADA2C03}" presName="parentText" presStyleLbl="alignNode1" presStyleIdx="1" presStyleCnt="2" custLinFactNeighborX="1321" custLinFactNeighborY="-9114">
        <dgm:presLayoutVars>
          <dgm:chMax val="1"/>
          <dgm:bulletEnabled val="1"/>
        </dgm:presLayoutVars>
      </dgm:prSet>
      <dgm:spPr/>
      <dgm:t>
        <a:bodyPr/>
        <a:lstStyle/>
        <a:p>
          <a:endParaRPr lang="es-MX"/>
        </a:p>
      </dgm:t>
    </dgm:pt>
    <dgm:pt modelId="{57B78FE8-E4FD-42AE-8970-90F5385E90DE}" type="pres">
      <dgm:prSet presAssocID="{6F2D0078-5F79-4BD9-B273-119C2ADA2C03}" presName="descendantText" presStyleLbl="alignAcc1" presStyleIdx="1" presStyleCnt="2" custScaleY="136378" custLinFactNeighborX="802" custLinFactNeighborY="9431">
        <dgm:presLayoutVars>
          <dgm:bulletEnabled val="1"/>
        </dgm:presLayoutVars>
      </dgm:prSet>
      <dgm:spPr/>
      <dgm:t>
        <a:bodyPr/>
        <a:lstStyle/>
        <a:p>
          <a:endParaRPr lang="es-MX"/>
        </a:p>
      </dgm:t>
    </dgm:pt>
  </dgm:ptLst>
  <dgm:cxnLst>
    <dgm:cxn modelId="{355BB371-8D3E-4446-AD1F-BA03F6C503FE}" srcId="{6F2D0078-5F79-4BD9-B273-119C2ADA2C03}" destId="{3F90D25A-E5E4-44E7-91D6-FB6229891C3D}" srcOrd="0" destOrd="0" parTransId="{73FFDD51-0C48-409C-BA2C-8BCAAE56DF2D}" sibTransId="{92A10BD6-CED8-44EA-A0CE-9EE460A39CD4}"/>
    <dgm:cxn modelId="{FD23098F-3F06-4BCC-BA3A-DD1D03F550DB}" srcId="{51284177-2399-4C72-B55C-1606050F5E8E}" destId="{2B60A5F1-DAAA-41C9-AD6C-E027B1E41F47}" srcOrd="0" destOrd="0" parTransId="{8D783D04-2BD1-4F0C-9A37-6D181226C89B}" sibTransId="{BB07A525-3AFE-413F-A47D-AA75DE9A1837}"/>
    <dgm:cxn modelId="{6188166D-AF4F-425B-AA8C-55DB9BECF2BD}" srcId="{2B60A5F1-DAAA-41C9-AD6C-E027B1E41F47}" destId="{79148752-8E0F-4745-B4B5-1D6FCDB7D087}" srcOrd="0" destOrd="0" parTransId="{24A2548E-D13E-4195-AE51-F821C774843E}" sibTransId="{6908B4C6-1AFF-4A30-AA0F-AD6A414724E9}"/>
    <dgm:cxn modelId="{C1FB7BAB-C38C-8F4D-A801-9D42F89F7031}" type="presOf" srcId="{6F2D0078-5F79-4BD9-B273-119C2ADA2C03}" destId="{57CCACFB-954A-4A1A-B0B9-CC968098A9F2}" srcOrd="0" destOrd="0" presId="urn:microsoft.com/office/officeart/2005/8/layout/chevron2"/>
    <dgm:cxn modelId="{61067F93-0751-7641-A01D-6897220B6D66}" type="presOf" srcId="{79148752-8E0F-4745-B4B5-1D6FCDB7D087}" destId="{F237E520-A99B-45CD-B2A7-4583301BE5B1}" srcOrd="0" destOrd="0" presId="urn:microsoft.com/office/officeart/2005/8/layout/chevron2"/>
    <dgm:cxn modelId="{37E5B660-130B-451E-A0CD-272E77847F27}" srcId="{51284177-2399-4C72-B55C-1606050F5E8E}" destId="{6F2D0078-5F79-4BD9-B273-119C2ADA2C03}" srcOrd="1" destOrd="0" parTransId="{BB1F6396-F316-452C-9F57-FDA442CBDE91}" sibTransId="{7197BE1C-24A9-4370-8A52-F73A7986062B}"/>
    <dgm:cxn modelId="{13130B6F-C18B-4B4F-8829-A272BEE06A49}" type="presOf" srcId="{2B60A5F1-DAAA-41C9-AD6C-E027B1E41F47}" destId="{B242DCB5-F785-42AA-94C2-554704D1BEE9}" srcOrd="0" destOrd="0" presId="urn:microsoft.com/office/officeart/2005/8/layout/chevron2"/>
    <dgm:cxn modelId="{E5F37D85-7354-214D-A0E8-A00E4B655971}" type="presOf" srcId="{3F90D25A-E5E4-44E7-91D6-FB6229891C3D}" destId="{57B78FE8-E4FD-42AE-8970-90F5385E90DE}" srcOrd="0" destOrd="0" presId="urn:microsoft.com/office/officeart/2005/8/layout/chevron2"/>
    <dgm:cxn modelId="{D1E09952-4C64-ED45-9394-A66907C56176}" type="presOf" srcId="{51284177-2399-4C72-B55C-1606050F5E8E}" destId="{E5B37CC2-783D-445E-80C1-A946879782B3}" srcOrd="0" destOrd="0" presId="urn:microsoft.com/office/officeart/2005/8/layout/chevron2"/>
    <dgm:cxn modelId="{2985388E-9B50-C44E-B1D5-755EB6AA1F4D}" type="presParOf" srcId="{E5B37CC2-783D-445E-80C1-A946879782B3}" destId="{221F1BF8-C293-4F0D-9F4E-15F1B3FE17C6}" srcOrd="0" destOrd="0" presId="urn:microsoft.com/office/officeart/2005/8/layout/chevron2"/>
    <dgm:cxn modelId="{34ADDE89-7D58-6449-8A57-C1FFC392EA6C}" type="presParOf" srcId="{221F1BF8-C293-4F0D-9F4E-15F1B3FE17C6}" destId="{B242DCB5-F785-42AA-94C2-554704D1BEE9}" srcOrd="0" destOrd="0" presId="urn:microsoft.com/office/officeart/2005/8/layout/chevron2"/>
    <dgm:cxn modelId="{1397F2D2-CBA3-CF41-AF3E-AF828AD8AC6A}" type="presParOf" srcId="{221F1BF8-C293-4F0D-9F4E-15F1B3FE17C6}" destId="{F237E520-A99B-45CD-B2A7-4583301BE5B1}" srcOrd="1" destOrd="0" presId="urn:microsoft.com/office/officeart/2005/8/layout/chevron2"/>
    <dgm:cxn modelId="{BB19F6E9-4305-5D47-BD29-600420255D98}" type="presParOf" srcId="{E5B37CC2-783D-445E-80C1-A946879782B3}" destId="{46DBBA3A-0133-4CEB-A577-B61072297073}" srcOrd="1" destOrd="0" presId="urn:microsoft.com/office/officeart/2005/8/layout/chevron2"/>
    <dgm:cxn modelId="{1A613434-2CC0-4F42-9349-451C389D4C96}" type="presParOf" srcId="{E5B37CC2-783D-445E-80C1-A946879782B3}" destId="{E72EAA58-EE2D-424B-804A-2493963B4583}" srcOrd="2" destOrd="0" presId="urn:microsoft.com/office/officeart/2005/8/layout/chevron2"/>
    <dgm:cxn modelId="{6349D6D2-FC43-3F4B-8008-3E915F782C74}" type="presParOf" srcId="{E72EAA58-EE2D-424B-804A-2493963B4583}" destId="{57CCACFB-954A-4A1A-B0B9-CC968098A9F2}" srcOrd="0" destOrd="0" presId="urn:microsoft.com/office/officeart/2005/8/layout/chevron2"/>
    <dgm:cxn modelId="{564F90DD-A711-9246-9636-9CA6CA65568C}" type="presParOf" srcId="{E72EAA58-EE2D-424B-804A-2493963B4583}" destId="{57B78FE8-E4FD-42AE-8970-90F5385E90D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A3BEE8-BDBC-4C92-96E6-34C79CBAE888}" type="doc">
      <dgm:prSet loTypeId="urn:microsoft.com/office/officeart/2005/8/layout/vList5" loCatId="hierarchy" qsTypeId="urn:microsoft.com/office/officeart/2005/8/quickstyle/simple1" qsCatId="simple" csTypeId="urn:microsoft.com/office/officeart/2005/8/colors/accent1_3" csCatId="accent1" phldr="1"/>
      <dgm:spPr/>
      <dgm:t>
        <a:bodyPr/>
        <a:lstStyle/>
        <a:p>
          <a:endParaRPr lang="es-MX"/>
        </a:p>
      </dgm:t>
    </dgm:pt>
    <dgm:pt modelId="{6BABDE80-9054-443B-9E30-008B80D001F7}">
      <dgm:prSet phldrT="[Texto]"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H. </a:t>
          </a:r>
          <a:r>
            <a:rPr lang="es-MX" sz="1200" b="1" dirty="0" smtClean="0">
              <a:latin typeface="Soberana Sans" charset="0"/>
              <a:ea typeface="Soberana Sans" charset="0"/>
              <a:cs typeface="Soberana Sans" charset="0"/>
            </a:rPr>
            <a:t>Seguimiento</a:t>
          </a:r>
          <a:endParaRPr lang="es-MX" sz="1200" b="1" dirty="0">
            <a:latin typeface="Soberana Sans" charset="0"/>
            <a:ea typeface="Soberana Sans" charset="0"/>
            <a:cs typeface="Soberana Sans" charset="0"/>
          </a:endParaRPr>
        </a:p>
      </dgm:t>
    </dgm:pt>
    <dgm:pt modelId="{53CFA2C1-DBF2-4C1B-BC7A-9F6CF060B8F8}" type="sibTrans" cxnId="{62C62419-CB79-493F-8D4C-74AE03A5ABDF}">
      <dgm:prSet/>
      <dgm:spPr/>
      <dgm:t>
        <a:bodyPr/>
        <a:lstStyle/>
        <a:p>
          <a:endParaRPr lang="es-MX" sz="1200" b="1">
            <a:solidFill>
              <a:schemeClr val="tx1">
                <a:lumMod val="85000"/>
                <a:lumOff val="15000"/>
              </a:schemeClr>
            </a:solidFill>
          </a:endParaRPr>
        </a:p>
      </dgm:t>
    </dgm:pt>
    <dgm:pt modelId="{6B54F972-FBC9-4922-A017-213CF4265EC2}" type="parTrans" cxnId="{62C62419-CB79-493F-8D4C-74AE03A5ABDF}">
      <dgm:prSet custT="1"/>
      <dgm:spPr/>
      <dgm:t>
        <a:bodyPr/>
        <a:lstStyle/>
        <a:p>
          <a:endParaRPr lang="es-MX" sz="1200" b="1">
            <a:solidFill>
              <a:schemeClr val="tx1">
                <a:lumMod val="85000"/>
                <a:lumOff val="15000"/>
              </a:schemeClr>
            </a:solidFill>
          </a:endParaRPr>
        </a:p>
      </dgm:t>
    </dgm:pt>
    <dgm:pt modelId="{D3C62B4F-B97C-934B-8070-48C45AE164D4}">
      <dgm:prSet phldrT="[Texto]"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F. </a:t>
          </a:r>
          <a:r>
            <a:rPr lang="es-MX" sz="1200" b="1" dirty="0" smtClean="0">
              <a:latin typeface="Soberana Sans" charset="0"/>
              <a:ea typeface="Soberana Sans" charset="0"/>
              <a:cs typeface="Soberana Sans" charset="0"/>
            </a:rPr>
            <a:t>Vigilancia</a:t>
          </a:r>
          <a:endParaRPr lang="es-ES_tradnl" sz="1200" dirty="0">
            <a:latin typeface="Soberana Sans" charset="0"/>
            <a:ea typeface="Soberana Sans" charset="0"/>
            <a:cs typeface="Soberana Sans" charset="0"/>
          </a:endParaRPr>
        </a:p>
      </dgm:t>
    </dgm:pt>
    <dgm:pt modelId="{6A12D0E9-7170-D043-A410-BD00B0B1AA91}" type="sibTrans" cxnId="{27A03381-1229-C84B-B759-E0D59D5ED4AC}">
      <dgm:prSet/>
      <dgm:spPr/>
      <dgm:t>
        <a:bodyPr/>
        <a:lstStyle/>
        <a:p>
          <a:endParaRPr lang="es-ES_tradnl"/>
        </a:p>
      </dgm:t>
    </dgm:pt>
    <dgm:pt modelId="{954B56B9-1FBF-3043-ADAE-6F9CAA2D55DB}" type="parTrans" cxnId="{27A03381-1229-C84B-B759-E0D59D5ED4AC}">
      <dgm:prSet/>
      <dgm:spPr/>
      <dgm:t>
        <a:bodyPr/>
        <a:lstStyle/>
        <a:p>
          <a:endParaRPr lang="es-ES_tradnl"/>
        </a:p>
      </dgm:t>
    </dgm:pt>
    <dgm:pt modelId="{4701C93F-9C9E-D842-911B-90BA138D05AD}">
      <dgm:prSet phldrT="[Texto]"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E. </a:t>
          </a:r>
          <a:r>
            <a:rPr lang="es-MX" sz="1200" b="1" dirty="0" smtClean="0">
              <a:latin typeface="Soberana Sans" charset="0"/>
              <a:ea typeface="Soberana Sans" charset="0"/>
              <a:cs typeface="Soberana Sans" charset="0"/>
            </a:rPr>
            <a:t>Registro</a:t>
          </a:r>
          <a:endParaRPr lang="es-ES_tradnl" sz="1200" dirty="0">
            <a:latin typeface="Soberana Sans" charset="0"/>
            <a:ea typeface="Soberana Sans" charset="0"/>
            <a:cs typeface="Soberana Sans" charset="0"/>
          </a:endParaRPr>
        </a:p>
      </dgm:t>
    </dgm:pt>
    <dgm:pt modelId="{62CAAB67-47F6-3840-9DF9-A9C50004CEB9}" type="sibTrans" cxnId="{BE5BF92F-8AD9-3241-BC8C-4A79BD5149E6}">
      <dgm:prSet/>
      <dgm:spPr/>
      <dgm:t>
        <a:bodyPr/>
        <a:lstStyle/>
        <a:p>
          <a:endParaRPr lang="es-ES_tradnl"/>
        </a:p>
      </dgm:t>
    </dgm:pt>
    <dgm:pt modelId="{A7DC7BCB-206C-4346-B3F1-E07C9EF5412B}" type="parTrans" cxnId="{BE5BF92F-8AD9-3241-BC8C-4A79BD5149E6}">
      <dgm:prSet/>
      <dgm:spPr/>
      <dgm:t>
        <a:bodyPr/>
        <a:lstStyle/>
        <a:p>
          <a:endParaRPr lang="es-ES_tradnl"/>
        </a:p>
      </dgm:t>
    </dgm:pt>
    <dgm:pt modelId="{3BD89BC8-4018-A142-8EB3-19D75C92B0FC}">
      <dgm:prSet phldrT="[Texto]"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MX" sz="1200" b="1" dirty="0" smtClean="0">
              <a:solidFill>
                <a:schemeClr val="accent1">
                  <a:lumMod val="50000"/>
                </a:schemeClr>
              </a:solidFill>
              <a:latin typeface="Soberana Sans" charset="0"/>
              <a:ea typeface="Soberana Sans" charset="0"/>
              <a:cs typeface="Soberana Sans" charset="0"/>
            </a:rPr>
            <a:t>C.</a:t>
          </a:r>
          <a:r>
            <a:rPr lang="es-MX" sz="1200" b="1" dirty="0" smtClean="0">
              <a:latin typeface="Soberana Sans" charset="0"/>
              <a:ea typeface="Soberana Sans" charset="0"/>
              <a:cs typeface="Soberana Sans" charset="0"/>
            </a:rPr>
            <a:t> Difusión</a:t>
          </a:r>
          <a:endParaRPr lang="es-ES_tradnl" sz="1200" dirty="0" smtClean="0">
            <a:latin typeface="Soberana Sans" charset="0"/>
            <a:ea typeface="Soberana Sans" charset="0"/>
            <a:cs typeface="Soberana Sans" charset="0"/>
          </a:endParaRPr>
        </a:p>
      </dgm:t>
    </dgm:pt>
    <dgm:pt modelId="{0136839F-86F1-C245-8163-B2BD77C0E876}" type="sibTrans" cxnId="{5BD96FAE-B5A9-2F46-AE9A-184B93BB0EAD}">
      <dgm:prSet/>
      <dgm:spPr/>
      <dgm:t>
        <a:bodyPr/>
        <a:lstStyle/>
        <a:p>
          <a:endParaRPr lang="es-ES_tradnl"/>
        </a:p>
      </dgm:t>
    </dgm:pt>
    <dgm:pt modelId="{5FFA575C-955E-1243-970C-01C05379B652}" type="parTrans" cxnId="{5BD96FAE-B5A9-2F46-AE9A-184B93BB0EAD}">
      <dgm:prSet/>
      <dgm:spPr/>
      <dgm:t>
        <a:bodyPr/>
        <a:lstStyle/>
        <a:p>
          <a:endParaRPr lang="es-ES_tradnl"/>
        </a:p>
      </dgm:t>
    </dgm:pt>
    <dgm:pt modelId="{38E177A7-A715-684B-AC5E-7F30CAA2F61E}">
      <dgm:prSet phldrT="[Texto]" custT="1"/>
      <dgm:spPr/>
      <dgm:t>
        <a:bodyPr/>
        <a:lstStyle/>
        <a:p>
          <a:pPr algn="l"/>
          <a:r>
            <a:rPr lang="es-MX" sz="1200" b="1" dirty="0" smtClean="0">
              <a:solidFill>
                <a:schemeClr val="tx1">
                  <a:lumMod val="85000"/>
                  <a:lumOff val="15000"/>
                </a:schemeClr>
              </a:solidFill>
              <a:latin typeface="Soberana Sans" charset="0"/>
              <a:ea typeface="Soberana Sans" charset="0"/>
              <a:cs typeface="Soberana Sans" charset="0"/>
            </a:rPr>
            <a:t>G. </a:t>
          </a:r>
          <a:r>
            <a:rPr lang="es-MX" sz="1200" b="1" dirty="0" smtClean="0">
              <a:solidFill>
                <a:schemeClr val="bg1"/>
              </a:solidFill>
              <a:latin typeface="Soberana Sans" charset="0"/>
              <a:ea typeface="Soberana Sans" charset="0"/>
              <a:cs typeface="Soberana Sans" charset="0"/>
            </a:rPr>
            <a:t>Quejas y Denuncias</a:t>
          </a:r>
          <a:endParaRPr lang="es-ES_tradnl" sz="1200" dirty="0">
            <a:solidFill>
              <a:schemeClr val="bg1"/>
            </a:solidFill>
            <a:latin typeface="Soberana Sans" charset="0"/>
            <a:ea typeface="Soberana Sans" charset="0"/>
            <a:cs typeface="Soberana Sans" charset="0"/>
          </a:endParaRPr>
        </a:p>
      </dgm:t>
    </dgm:pt>
    <dgm:pt modelId="{1259B7D7-2A52-3B48-9535-77166E968C2A}" type="parTrans" cxnId="{44B33317-13E2-AC47-A715-72E61484CC51}">
      <dgm:prSet/>
      <dgm:spPr/>
      <dgm:t>
        <a:bodyPr/>
        <a:lstStyle/>
        <a:p>
          <a:endParaRPr lang="es-ES_tradnl"/>
        </a:p>
      </dgm:t>
    </dgm:pt>
    <dgm:pt modelId="{81F28516-B77D-1C42-8053-08AFAD2BAFE1}" type="sibTrans" cxnId="{44B33317-13E2-AC47-A715-72E61484CC51}">
      <dgm:prSet/>
      <dgm:spPr/>
      <dgm:t>
        <a:bodyPr/>
        <a:lstStyle/>
        <a:p>
          <a:endParaRPr lang="es-ES_tradnl"/>
        </a:p>
      </dgm:t>
    </dgm:pt>
    <dgm:pt modelId="{D9D937FC-9ED2-7A41-954B-AE5A5E54BBB9}">
      <dgm:prSet phldrT="[Texto]"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D. </a:t>
          </a:r>
          <a:r>
            <a:rPr lang="es-MX" sz="1200" b="1" dirty="0" smtClean="0">
              <a:latin typeface="Soberana Sans" charset="0"/>
              <a:ea typeface="Soberana Sans" charset="0"/>
              <a:cs typeface="Soberana Sans" charset="0"/>
            </a:rPr>
            <a:t>Capacitación</a:t>
          </a:r>
          <a:endParaRPr lang="es-ES_tradnl" sz="1200" dirty="0">
            <a:latin typeface="Soberana Sans" charset="0"/>
            <a:ea typeface="Soberana Sans" charset="0"/>
            <a:cs typeface="Soberana Sans" charset="0"/>
          </a:endParaRPr>
        </a:p>
      </dgm:t>
    </dgm:pt>
    <dgm:pt modelId="{0D66A6CE-0BE6-0946-BA3E-8501678BE4BA}" type="parTrans" cxnId="{85C1FC28-75E8-0443-97B7-9FBD1A7AF243}">
      <dgm:prSet/>
      <dgm:spPr/>
      <dgm:t>
        <a:bodyPr/>
        <a:lstStyle/>
        <a:p>
          <a:endParaRPr lang="es-ES_tradnl"/>
        </a:p>
      </dgm:t>
    </dgm:pt>
    <dgm:pt modelId="{EE75FB14-519A-5549-9EE9-84D02771A104}" type="sibTrans" cxnId="{85C1FC28-75E8-0443-97B7-9FBD1A7AF243}">
      <dgm:prSet/>
      <dgm:spPr/>
      <dgm:t>
        <a:bodyPr/>
        <a:lstStyle/>
        <a:p>
          <a:endParaRPr lang="es-ES_tradnl"/>
        </a:p>
      </dgm:t>
    </dgm:pt>
    <dgm:pt modelId="{1DC31EE2-C67F-3B46-AF0B-D0EF3E88AB30}">
      <dgm:prSet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A. </a:t>
          </a:r>
          <a:r>
            <a:rPr lang="es-MX" sz="1200" b="1" dirty="0" smtClean="0">
              <a:solidFill>
                <a:schemeClr val="bg1"/>
              </a:solidFill>
              <a:latin typeface="Soberana Sans" charset="0"/>
              <a:ea typeface="Soberana Sans" charset="0"/>
              <a:cs typeface="Soberana Sans" charset="0"/>
            </a:rPr>
            <a:t>Estructura Operativa</a:t>
          </a:r>
          <a:endParaRPr lang="es-ES_tradnl" sz="1200" dirty="0">
            <a:solidFill>
              <a:schemeClr val="bg1"/>
            </a:solidFill>
            <a:latin typeface="Soberana Sans" charset="0"/>
            <a:ea typeface="Soberana Sans" charset="0"/>
            <a:cs typeface="Soberana Sans" charset="0"/>
          </a:endParaRPr>
        </a:p>
      </dgm:t>
    </dgm:pt>
    <dgm:pt modelId="{5B18E76B-C2EE-8B49-BCF6-E290CD0BED70}" type="parTrans" cxnId="{24EDC3BF-CB81-8148-B31B-166B92130DF6}">
      <dgm:prSet/>
      <dgm:spPr/>
      <dgm:t>
        <a:bodyPr/>
        <a:lstStyle/>
        <a:p>
          <a:endParaRPr lang="es-ES_tradnl"/>
        </a:p>
      </dgm:t>
    </dgm:pt>
    <dgm:pt modelId="{D3F4FD4F-F314-D442-98DC-98A0335A16F2}" type="sibTrans" cxnId="{24EDC3BF-CB81-8148-B31B-166B92130DF6}">
      <dgm:prSet/>
      <dgm:spPr/>
      <dgm:t>
        <a:bodyPr/>
        <a:lstStyle/>
        <a:p>
          <a:endParaRPr lang="es-ES_tradnl"/>
        </a:p>
      </dgm:t>
    </dgm:pt>
    <dgm:pt modelId="{8469A40F-816A-C546-B0B8-4CDC50DC5F07}">
      <dgm:prSet phldrT="[Texto]" custT="1"/>
      <dgm:spPr/>
      <dgm:t>
        <a:bodyPr/>
        <a:lstStyle/>
        <a:p>
          <a:pPr algn="l"/>
          <a:r>
            <a:rPr lang="es-MX" sz="1200" b="1" dirty="0" smtClean="0">
              <a:solidFill>
                <a:schemeClr val="accent1">
                  <a:lumMod val="50000"/>
                </a:schemeClr>
              </a:solidFill>
              <a:latin typeface="Soberana Sans" charset="0"/>
              <a:ea typeface="Soberana Sans" charset="0"/>
              <a:cs typeface="Soberana Sans" charset="0"/>
            </a:rPr>
            <a:t>B. </a:t>
          </a:r>
          <a:r>
            <a:rPr lang="es-MX" sz="1200" b="1" dirty="0" smtClean="0">
              <a:latin typeface="Soberana Sans" charset="0"/>
              <a:ea typeface="Soberana Sans" charset="0"/>
              <a:cs typeface="Soberana Sans" charset="0"/>
            </a:rPr>
            <a:t>Normatividad</a:t>
          </a:r>
          <a:endParaRPr lang="es-ES_tradnl" sz="1200" dirty="0">
            <a:latin typeface="Soberana Sans" charset="0"/>
            <a:ea typeface="Soberana Sans" charset="0"/>
            <a:cs typeface="Soberana Sans" charset="0"/>
          </a:endParaRPr>
        </a:p>
      </dgm:t>
    </dgm:pt>
    <dgm:pt modelId="{5BEC7483-398C-3244-9AB5-DF9A8BCDEEAF}" type="parTrans" cxnId="{1418C7E0-BC07-C84A-A6B5-AD78A992AB60}">
      <dgm:prSet/>
      <dgm:spPr/>
      <dgm:t>
        <a:bodyPr/>
        <a:lstStyle/>
        <a:p>
          <a:endParaRPr lang="es-ES_tradnl"/>
        </a:p>
      </dgm:t>
    </dgm:pt>
    <dgm:pt modelId="{8E7E922E-99B4-6049-AF74-C0831E32E111}" type="sibTrans" cxnId="{1418C7E0-BC07-C84A-A6B5-AD78A992AB60}">
      <dgm:prSet/>
      <dgm:spPr/>
      <dgm:t>
        <a:bodyPr/>
        <a:lstStyle/>
        <a:p>
          <a:endParaRPr lang="es-ES_tradnl"/>
        </a:p>
      </dgm:t>
    </dgm:pt>
    <dgm:pt modelId="{6C2B98E1-58E9-8A4B-B78F-80FCEDB3BA44}" type="pres">
      <dgm:prSet presAssocID="{3DA3BEE8-BDBC-4C92-96E6-34C79CBAE888}" presName="Name0" presStyleCnt="0">
        <dgm:presLayoutVars>
          <dgm:dir/>
          <dgm:animLvl val="lvl"/>
          <dgm:resizeHandles val="exact"/>
        </dgm:presLayoutVars>
      </dgm:prSet>
      <dgm:spPr/>
      <dgm:t>
        <a:bodyPr/>
        <a:lstStyle/>
        <a:p>
          <a:endParaRPr lang="es-ES_tradnl"/>
        </a:p>
      </dgm:t>
    </dgm:pt>
    <dgm:pt modelId="{5C0790DD-9495-134F-87BB-6AD9E3652121}" type="pres">
      <dgm:prSet presAssocID="{1DC31EE2-C67F-3B46-AF0B-D0EF3E88AB30}" presName="linNode" presStyleCnt="0"/>
      <dgm:spPr/>
    </dgm:pt>
    <dgm:pt modelId="{F610F53B-C358-B742-A7C8-E6085E6F08B8}" type="pres">
      <dgm:prSet presAssocID="{1DC31EE2-C67F-3B46-AF0B-D0EF3E88AB30}" presName="parentText" presStyleLbl="node1" presStyleIdx="0" presStyleCnt="8">
        <dgm:presLayoutVars>
          <dgm:chMax val="1"/>
          <dgm:bulletEnabled val="1"/>
        </dgm:presLayoutVars>
      </dgm:prSet>
      <dgm:spPr/>
      <dgm:t>
        <a:bodyPr/>
        <a:lstStyle/>
        <a:p>
          <a:endParaRPr lang="es-ES_tradnl"/>
        </a:p>
      </dgm:t>
    </dgm:pt>
    <dgm:pt modelId="{69945B31-D52B-4E45-B224-84EE652E283F}" type="pres">
      <dgm:prSet presAssocID="{D3F4FD4F-F314-D442-98DC-98A0335A16F2}" presName="sp" presStyleCnt="0"/>
      <dgm:spPr/>
    </dgm:pt>
    <dgm:pt modelId="{A08FBF68-3FE7-F54F-9A47-78E5B2BB3F94}" type="pres">
      <dgm:prSet presAssocID="{8469A40F-816A-C546-B0B8-4CDC50DC5F07}" presName="linNode" presStyleCnt="0"/>
      <dgm:spPr/>
    </dgm:pt>
    <dgm:pt modelId="{BCEF42D0-7B3E-4E4B-AFD7-A438342F6967}" type="pres">
      <dgm:prSet presAssocID="{8469A40F-816A-C546-B0B8-4CDC50DC5F07}" presName="parentText" presStyleLbl="node1" presStyleIdx="1" presStyleCnt="8">
        <dgm:presLayoutVars>
          <dgm:chMax val="1"/>
          <dgm:bulletEnabled val="1"/>
        </dgm:presLayoutVars>
      </dgm:prSet>
      <dgm:spPr/>
      <dgm:t>
        <a:bodyPr/>
        <a:lstStyle/>
        <a:p>
          <a:endParaRPr lang="es-ES_tradnl"/>
        </a:p>
      </dgm:t>
    </dgm:pt>
    <dgm:pt modelId="{38039E50-C68C-574C-B7C0-31B4CC8B386E}" type="pres">
      <dgm:prSet presAssocID="{8E7E922E-99B4-6049-AF74-C0831E32E111}" presName="sp" presStyleCnt="0"/>
      <dgm:spPr/>
    </dgm:pt>
    <dgm:pt modelId="{D08EEF8C-52A8-6D43-A6D8-52306CA7B03F}" type="pres">
      <dgm:prSet presAssocID="{3BD89BC8-4018-A142-8EB3-19D75C92B0FC}" presName="linNode" presStyleCnt="0"/>
      <dgm:spPr/>
    </dgm:pt>
    <dgm:pt modelId="{D1912FD2-7D35-D64D-A788-E7733DF3B74D}" type="pres">
      <dgm:prSet presAssocID="{3BD89BC8-4018-A142-8EB3-19D75C92B0FC}" presName="parentText" presStyleLbl="node1" presStyleIdx="2" presStyleCnt="8">
        <dgm:presLayoutVars>
          <dgm:chMax val="1"/>
          <dgm:bulletEnabled val="1"/>
        </dgm:presLayoutVars>
      </dgm:prSet>
      <dgm:spPr/>
      <dgm:t>
        <a:bodyPr/>
        <a:lstStyle/>
        <a:p>
          <a:endParaRPr lang="es-ES_tradnl"/>
        </a:p>
      </dgm:t>
    </dgm:pt>
    <dgm:pt modelId="{E45A5A04-4D55-C34B-B2AC-74F319A66B50}" type="pres">
      <dgm:prSet presAssocID="{0136839F-86F1-C245-8163-B2BD77C0E876}" presName="sp" presStyleCnt="0"/>
      <dgm:spPr/>
    </dgm:pt>
    <dgm:pt modelId="{EFE82211-B500-694F-B916-D35989414A0A}" type="pres">
      <dgm:prSet presAssocID="{D9D937FC-9ED2-7A41-954B-AE5A5E54BBB9}" presName="linNode" presStyleCnt="0"/>
      <dgm:spPr/>
    </dgm:pt>
    <dgm:pt modelId="{467063A7-A3A6-9E43-933E-485F2DD88427}" type="pres">
      <dgm:prSet presAssocID="{D9D937FC-9ED2-7A41-954B-AE5A5E54BBB9}" presName="parentText" presStyleLbl="node1" presStyleIdx="3" presStyleCnt="8">
        <dgm:presLayoutVars>
          <dgm:chMax val="1"/>
          <dgm:bulletEnabled val="1"/>
        </dgm:presLayoutVars>
      </dgm:prSet>
      <dgm:spPr/>
      <dgm:t>
        <a:bodyPr/>
        <a:lstStyle/>
        <a:p>
          <a:endParaRPr lang="es-ES_tradnl"/>
        </a:p>
      </dgm:t>
    </dgm:pt>
    <dgm:pt modelId="{D1AB47BE-B6D1-5D49-9AF6-1058D814106C}" type="pres">
      <dgm:prSet presAssocID="{EE75FB14-519A-5549-9EE9-84D02771A104}" presName="sp" presStyleCnt="0"/>
      <dgm:spPr/>
    </dgm:pt>
    <dgm:pt modelId="{561590F8-3E03-E44C-895C-D9135F4B18CE}" type="pres">
      <dgm:prSet presAssocID="{4701C93F-9C9E-D842-911B-90BA138D05AD}" presName="linNode" presStyleCnt="0"/>
      <dgm:spPr/>
    </dgm:pt>
    <dgm:pt modelId="{14B29455-533E-6041-A8CB-893743BCF70E}" type="pres">
      <dgm:prSet presAssocID="{4701C93F-9C9E-D842-911B-90BA138D05AD}" presName="parentText" presStyleLbl="node1" presStyleIdx="4" presStyleCnt="8">
        <dgm:presLayoutVars>
          <dgm:chMax val="1"/>
          <dgm:bulletEnabled val="1"/>
        </dgm:presLayoutVars>
      </dgm:prSet>
      <dgm:spPr/>
      <dgm:t>
        <a:bodyPr/>
        <a:lstStyle/>
        <a:p>
          <a:endParaRPr lang="es-ES_tradnl"/>
        </a:p>
      </dgm:t>
    </dgm:pt>
    <dgm:pt modelId="{5B440304-CB2B-064A-B841-3D4407D3579A}" type="pres">
      <dgm:prSet presAssocID="{62CAAB67-47F6-3840-9DF9-A9C50004CEB9}" presName="sp" presStyleCnt="0"/>
      <dgm:spPr/>
    </dgm:pt>
    <dgm:pt modelId="{1EDEB7F6-D69E-EB4D-BA68-759636157F82}" type="pres">
      <dgm:prSet presAssocID="{D3C62B4F-B97C-934B-8070-48C45AE164D4}" presName="linNode" presStyleCnt="0"/>
      <dgm:spPr/>
    </dgm:pt>
    <dgm:pt modelId="{B1192301-4F6D-5647-9610-1FACAE576B6A}" type="pres">
      <dgm:prSet presAssocID="{D3C62B4F-B97C-934B-8070-48C45AE164D4}" presName="parentText" presStyleLbl="node1" presStyleIdx="5" presStyleCnt="8">
        <dgm:presLayoutVars>
          <dgm:chMax val="1"/>
          <dgm:bulletEnabled val="1"/>
        </dgm:presLayoutVars>
      </dgm:prSet>
      <dgm:spPr/>
      <dgm:t>
        <a:bodyPr/>
        <a:lstStyle/>
        <a:p>
          <a:endParaRPr lang="es-ES_tradnl"/>
        </a:p>
      </dgm:t>
    </dgm:pt>
    <dgm:pt modelId="{9959B4C7-98C7-4D4A-9ECE-714C6F551215}" type="pres">
      <dgm:prSet presAssocID="{6A12D0E9-7170-D043-A410-BD00B0B1AA91}" presName="sp" presStyleCnt="0"/>
      <dgm:spPr/>
    </dgm:pt>
    <dgm:pt modelId="{9908B238-E341-2C4B-BDAC-C2CDBE36BEC9}" type="pres">
      <dgm:prSet presAssocID="{38E177A7-A715-684B-AC5E-7F30CAA2F61E}" presName="linNode" presStyleCnt="0"/>
      <dgm:spPr/>
    </dgm:pt>
    <dgm:pt modelId="{5BFA3F55-0A7E-E34A-8834-A1891DCAD9EA}" type="pres">
      <dgm:prSet presAssocID="{38E177A7-A715-684B-AC5E-7F30CAA2F61E}" presName="parentText" presStyleLbl="node1" presStyleIdx="6" presStyleCnt="8">
        <dgm:presLayoutVars>
          <dgm:chMax val="1"/>
          <dgm:bulletEnabled val="1"/>
        </dgm:presLayoutVars>
      </dgm:prSet>
      <dgm:spPr/>
      <dgm:t>
        <a:bodyPr/>
        <a:lstStyle/>
        <a:p>
          <a:endParaRPr lang="es-ES_tradnl"/>
        </a:p>
      </dgm:t>
    </dgm:pt>
    <dgm:pt modelId="{5C969FE3-1980-6D46-B6E6-9E1D7D3135B0}" type="pres">
      <dgm:prSet presAssocID="{81F28516-B77D-1C42-8053-08AFAD2BAFE1}" presName="sp" presStyleCnt="0"/>
      <dgm:spPr/>
    </dgm:pt>
    <dgm:pt modelId="{7F83D38C-5BA4-FC42-B2AA-60830407437E}" type="pres">
      <dgm:prSet presAssocID="{6BABDE80-9054-443B-9E30-008B80D001F7}" presName="linNode" presStyleCnt="0"/>
      <dgm:spPr/>
    </dgm:pt>
    <dgm:pt modelId="{08336E67-6FE5-DF42-80C3-317CAB829532}" type="pres">
      <dgm:prSet presAssocID="{6BABDE80-9054-443B-9E30-008B80D001F7}" presName="parentText" presStyleLbl="node1" presStyleIdx="7" presStyleCnt="8">
        <dgm:presLayoutVars>
          <dgm:chMax val="1"/>
          <dgm:bulletEnabled val="1"/>
        </dgm:presLayoutVars>
      </dgm:prSet>
      <dgm:spPr/>
      <dgm:t>
        <a:bodyPr/>
        <a:lstStyle/>
        <a:p>
          <a:endParaRPr lang="es-ES_tradnl"/>
        </a:p>
      </dgm:t>
    </dgm:pt>
  </dgm:ptLst>
  <dgm:cxnLst>
    <dgm:cxn modelId="{347754F1-97A6-3C48-9E00-AAD1D34CE7B6}" type="presOf" srcId="{3DA3BEE8-BDBC-4C92-96E6-34C79CBAE888}" destId="{6C2B98E1-58E9-8A4B-B78F-80FCEDB3BA44}" srcOrd="0" destOrd="0" presId="urn:microsoft.com/office/officeart/2005/8/layout/vList5"/>
    <dgm:cxn modelId="{62C62419-CB79-493F-8D4C-74AE03A5ABDF}" srcId="{3DA3BEE8-BDBC-4C92-96E6-34C79CBAE888}" destId="{6BABDE80-9054-443B-9E30-008B80D001F7}" srcOrd="7" destOrd="0" parTransId="{6B54F972-FBC9-4922-A017-213CF4265EC2}" sibTransId="{53CFA2C1-DBF2-4C1B-BC7A-9F6CF060B8F8}"/>
    <dgm:cxn modelId="{1665E137-F1B7-8F4E-8856-63A4F0A82C61}" type="presOf" srcId="{1DC31EE2-C67F-3B46-AF0B-D0EF3E88AB30}" destId="{F610F53B-C358-B742-A7C8-E6085E6F08B8}" srcOrd="0" destOrd="0" presId="urn:microsoft.com/office/officeart/2005/8/layout/vList5"/>
    <dgm:cxn modelId="{040E19F7-3031-0F48-8F9B-3238B1FC695F}" type="presOf" srcId="{4701C93F-9C9E-D842-911B-90BA138D05AD}" destId="{14B29455-533E-6041-A8CB-893743BCF70E}" srcOrd="0" destOrd="0" presId="urn:microsoft.com/office/officeart/2005/8/layout/vList5"/>
    <dgm:cxn modelId="{5BD96FAE-B5A9-2F46-AE9A-184B93BB0EAD}" srcId="{3DA3BEE8-BDBC-4C92-96E6-34C79CBAE888}" destId="{3BD89BC8-4018-A142-8EB3-19D75C92B0FC}" srcOrd="2" destOrd="0" parTransId="{5FFA575C-955E-1243-970C-01C05379B652}" sibTransId="{0136839F-86F1-C245-8163-B2BD77C0E876}"/>
    <dgm:cxn modelId="{44B33317-13E2-AC47-A715-72E61484CC51}" srcId="{3DA3BEE8-BDBC-4C92-96E6-34C79CBAE888}" destId="{38E177A7-A715-684B-AC5E-7F30CAA2F61E}" srcOrd="6" destOrd="0" parTransId="{1259B7D7-2A52-3B48-9535-77166E968C2A}" sibTransId="{81F28516-B77D-1C42-8053-08AFAD2BAFE1}"/>
    <dgm:cxn modelId="{017FF3A6-3F63-814E-833E-2B93F40CA3FC}" type="presOf" srcId="{8469A40F-816A-C546-B0B8-4CDC50DC5F07}" destId="{BCEF42D0-7B3E-4E4B-AFD7-A438342F6967}" srcOrd="0" destOrd="0" presId="urn:microsoft.com/office/officeart/2005/8/layout/vList5"/>
    <dgm:cxn modelId="{27A03381-1229-C84B-B759-E0D59D5ED4AC}" srcId="{3DA3BEE8-BDBC-4C92-96E6-34C79CBAE888}" destId="{D3C62B4F-B97C-934B-8070-48C45AE164D4}" srcOrd="5" destOrd="0" parTransId="{954B56B9-1FBF-3043-ADAE-6F9CAA2D55DB}" sibTransId="{6A12D0E9-7170-D043-A410-BD00B0B1AA91}"/>
    <dgm:cxn modelId="{785F9A2B-5964-0143-B5E6-EFBA944174C3}" type="presOf" srcId="{D3C62B4F-B97C-934B-8070-48C45AE164D4}" destId="{B1192301-4F6D-5647-9610-1FACAE576B6A}" srcOrd="0" destOrd="0" presId="urn:microsoft.com/office/officeart/2005/8/layout/vList5"/>
    <dgm:cxn modelId="{85C1FC28-75E8-0443-97B7-9FBD1A7AF243}" srcId="{3DA3BEE8-BDBC-4C92-96E6-34C79CBAE888}" destId="{D9D937FC-9ED2-7A41-954B-AE5A5E54BBB9}" srcOrd="3" destOrd="0" parTransId="{0D66A6CE-0BE6-0946-BA3E-8501678BE4BA}" sibTransId="{EE75FB14-519A-5549-9EE9-84D02771A104}"/>
    <dgm:cxn modelId="{1418C7E0-BC07-C84A-A6B5-AD78A992AB60}" srcId="{3DA3BEE8-BDBC-4C92-96E6-34C79CBAE888}" destId="{8469A40F-816A-C546-B0B8-4CDC50DC5F07}" srcOrd="1" destOrd="0" parTransId="{5BEC7483-398C-3244-9AB5-DF9A8BCDEEAF}" sibTransId="{8E7E922E-99B4-6049-AF74-C0831E32E111}"/>
    <dgm:cxn modelId="{CB09B221-1C75-9D47-8D88-950D951EFF3E}" type="presOf" srcId="{38E177A7-A715-684B-AC5E-7F30CAA2F61E}" destId="{5BFA3F55-0A7E-E34A-8834-A1891DCAD9EA}" srcOrd="0" destOrd="0" presId="urn:microsoft.com/office/officeart/2005/8/layout/vList5"/>
    <dgm:cxn modelId="{BE5BF92F-8AD9-3241-BC8C-4A79BD5149E6}" srcId="{3DA3BEE8-BDBC-4C92-96E6-34C79CBAE888}" destId="{4701C93F-9C9E-D842-911B-90BA138D05AD}" srcOrd="4" destOrd="0" parTransId="{A7DC7BCB-206C-4346-B3F1-E07C9EF5412B}" sibTransId="{62CAAB67-47F6-3840-9DF9-A9C50004CEB9}"/>
    <dgm:cxn modelId="{24EDC3BF-CB81-8148-B31B-166B92130DF6}" srcId="{3DA3BEE8-BDBC-4C92-96E6-34C79CBAE888}" destId="{1DC31EE2-C67F-3B46-AF0B-D0EF3E88AB30}" srcOrd="0" destOrd="0" parTransId="{5B18E76B-C2EE-8B49-BCF6-E290CD0BED70}" sibTransId="{D3F4FD4F-F314-D442-98DC-98A0335A16F2}"/>
    <dgm:cxn modelId="{77069765-BBBF-A74F-B4C1-BDF116C1A1E4}" type="presOf" srcId="{6BABDE80-9054-443B-9E30-008B80D001F7}" destId="{08336E67-6FE5-DF42-80C3-317CAB829532}" srcOrd="0" destOrd="0" presId="urn:microsoft.com/office/officeart/2005/8/layout/vList5"/>
    <dgm:cxn modelId="{C6EB8D92-2A72-ED4E-A99A-489C042AC6D2}" type="presOf" srcId="{3BD89BC8-4018-A142-8EB3-19D75C92B0FC}" destId="{D1912FD2-7D35-D64D-A788-E7733DF3B74D}" srcOrd="0" destOrd="0" presId="urn:microsoft.com/office/officeart/2005/8/layout/vList5"/>
    <dgm:cxn modelId="{361C3B85-7E17-674A-BC00-A37CC29A49A2}" type="presOf" srcId="{D9D937FC-9ED2-7A41-954B-AE5A5E54BBB9}" destId="{467063A7-A3A6-9E43-933E-485F2DD88427}" srcOrd="0" destOrd="0" presId="urn:microsoft.com/office/officeart/2005/8/layout/vList5"/>
    <dgm:cxn modelId="{E265B288-2633-D645-A2A5-A8FDEC820241}" type="presParOf" srcId="{6C2B98E1-58E9-8A4B-B78F-80FCEDB3BA44}" destId="{5C0790DD-9495-134F-87BB-6AD9E3652121}" srcOrd="0" destOrd="0" presId="urn:microsoft.com/office/officeart/2005/8/layout/vList5"/>
    <dgm:cxn modelId="{8A58687A-F5D0-8F40-9E5B-86C5034F8F81}" type="presParOf" srcId="{5C0790DD-9495-134F-87BB-6AD9E3652121}" destId="{F610F53B-C358-B742-A7C8-E6085E6F08B8}" srcOrd="0" destOrd="0" presId="urn:microsoft.com/office/officeart/2005/8/layout/vList5"/>
    <dgm:cxn modelId="{24477606-E6E5-DE43-ADF5-80CA7C733E40}" type="presParOf" srcId="{6C2B98E1-58E9-8A4B-B78F-80FCEDB3BA44}" destId="{69945B31-D52B-4E45-B224-84EE652E283F}" srcOrd="1" destOrd="0" presId="urn:microsoft.com/office/officeart/2005/8/layout/vList5"/>
    <dgm:cxn modelId="{C2CC44FB-CB89-CE41-83BC-7AB18D3BC1C3}" type="presParOf" srcId="{6C2B98E1-58E9-8A4B-B78F-80FCEDB3BA44}" destId="{A08FBF68-3FE7-F54F-9A47-78E5B2BB3F94}" srcOrd="2" destOrd="0" presId="urn:microsoft.com/office/officeart/2005/8/layout/vList5"/>
    <dgm:cxn modelId="{1FFF43B7-C81B-E94F-8C51-38E2C5BBC5F6}" type="presParOf" srcId="{A08FBF68-3FE7-F54F-9A47-78E5B2BB3F94}" destId="{BCEF42D0-7B3E-4E4B-AFD7-A438342F6967}" srcOrd="0" destOrd="0" presId="urn:microsoft.com/office/officeart/2005/8/layout/vList5"/>
    <dgm:cxn modelId="{C5B3E689-0412-0744-91BF-3E45C01F9818}" type="presParOf" srcId="{6C2B98E1-58E9-8A4B-B78F-80FCEDB3BA44}" destId="{38039E50-C68C-574C-B7C0-31B4CC8B386E}" srcOrd="3" destOrd="0" presId="urn:microsoft.com/office/officeart/2005/8/layout/vList5"/>
    <dgm:cxn modelId="{0FDDB9C4-0CB4-6C40-A5AD-1BF4D42D71B9}" type="presParOf" srcId="{6C2B98E1-58E9-8A4B-B78F-80FCEDB3BA44}" destId="{D08EEF8C-52A8-6D43-A6D8-52306CA7B03F}" srcOrd="4" destOrd="0" presId="urn:microsoft.com/office/officeart/2005/8/layout/vList5"/>
    <dgm:cxn modelId="{41601DED-B7E4-FF45-9351-8CFFF1C48DBC}" type="presParOf" srcId="{D08EEF8C-52A8-6D43-A6D8-52306CA7B03F}" destId="{D1912FD2-7D35-D64D-A788-E7733DF3B74D}" srcOrd="0" destOrd="0" presId="urn:microsoft.com/office/officeart/2005/8/layout/vList5"/>
    <dgm:cxn modelId="{F7260C89-AA22-7644-85DC-F9387C8F7DB6}" type="presParOf" srcId="{6C2B98E1-58E9-8A4B-B78F-80FCEDB3BA44}" destId="{E45A5A04-4D55-C34B-B2AC-74F319A66B50}" srcOrd="5" destOrd="0" presId="urn:microsoft.com/office/officeart/2005/8/layout/vList5"/>
    <dgm:cxn modelId="{58F5A471-5B1A-F849-B9D7-9B4380081E9E}" type="presParOf" srcId="{6C2B98E1-58E9-8A4B-B78F-80FCEDB3BA44}" destId="{EFE82211-B500-694F-B916-D35989414A0A}" srcOrd="6" destOrd="0" presId="urn:microsoft.com/office/officeart/2005/8/layout/vList5"/>
    <dgm:cxn modelId="{B0BEBEC3-9EB4-7F42-83B6-1B58185782C1}" type="presParOf" srcId="{EFE82211-B500-694F-B916-D35989414A0A}" destId="{467063A7-A3A6-9E43-933E-485F2DD88427}" srcOrd="0" destOrd="0" presId="urn:microsoft.com/office/officeart/2005/8/layout/vList5"/>
    <dgm:cxn modelId="{265C852A-BA99-5143-8047-C81848FA74C6}" type="presParOf" srcId="{6C2B98E1-58E9-8A4B-B78F-80FCEDB3BA44}" destId="{D1AB47BE-B6D1-5D49-9AF6-1058D814106C}" srcOrd="7" destOrd="0" presId="urn:microsoft.com/office/officeart/2005/8/layout/vList5"/>
    <dgm:cxn modelId="{162A4819-5375-A64C-8BEA-B23B90930F3A}" type="presParOf" srcId="{6C2B98E1-58E9-8A4B-B78F-80FCEDB3BA44}" destId="{561590F8-3E03-E44C-895C-D9135F4B18CE}" srcOrd="8" destOrd="0" presId="urn:microsoft.com/office/officeart/2005/8/layout/vList5"/>
    <dgm:cxn modelId="{361FF3B0-3C5F-234D-8264-BB752909D9D0}" type="presParOf" srcId="{561590F8-3E03-E44C-895C-D9135F4B18CE}" destId="{14B29455-533E-6041-A8CB-893743BCF70E}" srcOrd="0" destOrd="0" presId="urn:microsoft.com/office/officeart/2005/8/layout/vList5"/>
    <dgm:cxn modelId="{4C5BDB78-9DEF-AE4D-AE37-0597DED5464C}" type="presParOf" srcId="{6C2B98E1-58E9-8A4B-B78F-80FCEDB3BA44}" destId="{5B440304-CB2B-064A-B841-3D4407D3579A}" srcOrd="9" destOrd="0" presId="urn:microsoft.com/office/officeart/2005/8/layout/vList5"/>
    <dgm:cxn modelId="{2BE04482-021C-4F42-9477-6F816DA51EC8}" type="presParOf" srcId="{6C2B98E1-58E9-8A4B-B78F-80FCEDB3BA44}" destId="{1EDEB7F6-D69E-EB4D-BA68-759636157F82}" srcOrd="10" destOrd="0" presId="urn:microsoft.com/office/officeart/2005/8/layout/vList5"/>
    <dgm:cxn modelId="{62FE0254-E479-A14F-AE7E-1F2B90DACAF4}" type="presParOf" srcId="{1EDEB7F6-D69E-EB4D-BA68-759636157F82}" destId="{B1192301-4F6D-5647-9610-1FACAE576B6A}" srcOrd="0" destOrd="0" presId="urn:microsoft.com/office/officeart/2005/8/layout/vList5"/>
    <dgm:cxn modelId="{DA875C0C-6DFD-B84E-AAB8-5F344EEB9072}" type="presParOf" srcId="{6C2B98E1-58E9-8A4B-B78F-80FCEDB3BA44}" destId="{9959B4C7-98C7-4D4A-9ECE-714C6F551215}" srcOrd="11" destOrd="0" presId="urn:microsoft.com/office/officeart/2005/8/layout/vList5"/>
    <dgm:cxn modelId="{55AE092C-2026-8B45-BFC8-DC31576AD387}" type="presParOf" srcId="{6C2B98E1-58E9-8A4B-B78F-80FCEDB3BA44}" destId="{9908B238-E341-2C4B-BDAC-C2CDBE36BEC9}" srcOrd="12" destOrd="0" presId="urn:microsoft.com/office/officeart/2005/8/layout/vList5"/>
    <dgm:cxn modelId="{CAF3B146-87E9-0F45-B545-9A2AEDC11A2D}" type="presParOf" srcId="{9908B238-E341-2C4B-BDAC-C2CDBE36BEC9}" destId="{5BFA3F55-0A7E-E34A-8834-A1891DCAD9EA}" srcOrd="0" destOrd="0" presId="urn:microsoft.com/office/officeart/2005/8/layout/vList5"/>
    <dgm:cxn modelId="{0C0A2EEF-E433-E64D-848A-5345F85761ED}" type="presParOf" srcId="{6C2B98E1-58E9-8A4B-B78F-80FCEDB3BA44}" destId="{5C969FE3-1980-6D46-B6E6-9E1D7D3135B0}" srcOrd="13" destOrd="0" presId="urn:microsoft.com/office/officeart/2005/8/layout/vList5"/>
    <dgm:cxn modelId="{ADFF1ED7-0DFC-784C-947D-FE9753D91595}" type="presParOf" srcId="{6C2B98E1-58E9-8A4B-B78F-80FCEDB3BA44}" destId="{7F83D38C-5BA4-FC42-B2AA-60830407437E}" srcOrd="14" destOrd="0" presId="urn:microsoft.com/office/officeart/2005/8/layout/vList5"/>
    <dgm:cxn modelId="{DDA4D918-0199-4B4B-BE4C-37DD225DAA6D}" type="presParOf" srcId="{7F83D38C-5BA4-FC42-B2AA-60830407437E}" destId="{08336E67-6FE5-DF42-80C3-317CAB829532}" srcOrd="0" destOrd="0" presId="urn:microsoft.com/office/officeart/2005/8/layout/vList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57D114-65E6-44DD-9A2C-5351513A8913}" type="doc">
      <dgm:prSet loTypeId="urn:microsoft.com/office/officeart/2005/8/layout/hierarchy2" loCatId="hierarchy" qsTypeId="urn:microsoft.com/office/officeart/2005/8/quickstyle/simple3" qsCatId="simple" csTypeId="urn:microsoft.com/office/officeart/2005/8/colors/accent6_5" csCatId="accent6" phldr="1"/>
      <dgm:spPr/>
      <dgm:t>
        <a:bodyPr/>
        <a:lstStyle/>
        <a:p>
          <a:endParaRPr lang="es-MX"/>
        </a:p>
      </dgm:t>
    </dgm:pt>
    <dgm:pt modelId="{EF7E4A2C-DD38-4F75-AC3F-F1D7A91CFDF2}">
      <dgm:prSet phldrT="[Texto]"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1" dirty="0" smtClean="0">
              <a:solidFill>
                <a:schemeClr val="bg1"/>
              </a:solidFill>
              <a:latin typeface="+mn-lt"/>
              <a:ea typeface="Soberana Sans" charset="0"/>
              <a:cs typeface="Soberana Sans" charset="0"/>
            </a:rPr>
            <a:t>Estructura Operativa</a:t>
          </a:r>
        </a:p>
        <a:p>
          <a:r>
            <a:rPr lang="es-MX" sz="1800" b="1" dirty="0" smtClean="0">
              <a:solidFill>
                <a:schemeClr val="bg1"/>
              </a:solidFill>
              <a:latin typeface="+mn-lt"/>
              <a:ea typeface="Soberana Sans" charset="0"/>
              <a:cs typeface="Soberana Sans" charset="0"/>
            </a:rPr>
            <a:t>1 a 6</a:t>
          </a:r>
          <a:endParaRPr lang="es-MX" sz="1800" b="1" dirty="0">
            <a:solidFill>
              <a:schemeClr val="bg1"/>
            </a:solidFill>
            <a:latin typeface="+mn-lt"/>
            <a:ea typeface="Soberana Sans" charset="0"/>
            <a:cs typeface="Soberana Sans" charset="0"/>
          </a:endParaRPr>
        </a:p>
      </dgm:t>
    </dgm:pt>
    <dgm:pt modelId="{457208C4-B836-4C26-8280-2D16F92CFADC}" type="parTrans" cxnId="{E57BD046-203F-4977-8DB0-990FCB0DCF44}">
      <dgm:prSet/>
      <dgm:spPr/>
      <dgm:t>
        <a:bodyPr/>
        <a:lstStyle/>
        <a:p>
          <a:endParaRPr lang="es-MX" sz="2400">
            <a:latin typeface="+mn-lt"/>
          </a:endParaRPr>
        </a:p>
      </dgm:t>
    </dgm:pt>
    <dgm:pt modelId="{D26C2D7B-F781-4873-B195-CC2177F3A2AA}" type="sibTrans" cxnId="{E57BD046-203F-4977-8DB0-990FCB0DCF44}">
      <dgm:prSet/>
      <dgm:spPr/>
      <dgm:t>
        <a:bodyPr/>
        <a:lstStyle/>
        <a:p>
          <a:endParaRPr lang="es-MX" sz="2400">
            <a:latin typeface="+mn-lt"/>
          </a:endParaRPr>
        </a:p>
      </dgm:t>
    </dgm:pt>
    <dgm:pt modelId="{FBA9DB8F-DC6B-4159-B088-8D5F106090E3}">
      <dgm:prSet phldrT="[Texto]"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pPr algn="ctr"/>
          <a:r>
            <a:rPr lang="es-MX" sz="1600" dirty="0" smtClean="0">
              <a:solidFill>
                <a:schemeClr val="bg1"/>
              </a:solidFill>
              <a:latin typeface="+mn-lt"/>
              <a:ea typeface="Soberana Sans" charset="0"/>
              <a:cs typeface="Soberana Sans" charset="0"/>
            </a:rPr>
            <a:t>Identificar la estructura operativa de los gobiernos locales para  realizar y dar seguimiento a las acciones de Contraloría Social y su vinculación con otras instancias, y contar con información de los programas que ejecutan con sus propios recursos y en los programas federales en su car</a:t>
          </a:r>
          <a:r>
            <a:rPr lang="es-ES" sz="1600" dirty="0" smtClean="0">
              <a:solidFill>
                <a:schemeClr val="bg1"/>
              </a:solidFill>
              <a:latin typeface="+mn-lt"/>
              <a:ea typeface="Soberana Sans" charset="0"/>
              <a:cs typeface="Soberana Sans" charset="0"/>
            </a:rPr>
            <a:t>ácter de ejecutor</a:t>
          </a:r>
          <a:r>
            <a:rPr lang="es-MX" sz="1600" dirty="0" smtClean="0">
              <a:solidFill>
                <a:schemeClr val="bg1"/>
              </a:solidFill>
              <a:latin typeface="+mn-lt"/>
              <a:ea typeface="Soberana Sans" charset="0"/>
              <a:cs typeface="Soberana Sans" charset="0"/>
            </a:rPr>
            <a:t>.</a:t>
          </a:r>
          <a:endParaRPr lang="es-MX" sz="1600" dirty="0">
            <a:solidFill>
              <a:schemeClr val="bg1"/>
            </a:solidFill>
            <a:latin typeface="+mn-lt"/>
            <a:ea typeface="Soberana Sans" charset="0"/>
            <a:cs typeface="Soberana Sans" charset="0"/>
          </a:endParaRPr>
        </a:p>
      </dgm:t>
    </dgm:pt>
    <dgm:pt modelId="{540B2D98-D438-4592-B8C4-36E09E78B6D9}" type="parTrans" cxnId="{C5A17670-456C-404F-8D82-4A90ADF590CA}">
      <dgm:prSet custT="1"/>
      <dgm:spPr>
        <a:ln>
          <a:solidFill>
            <a:schemeClr val="accent1">
              <a:lumMod val="50000"/>
            </a:schemeClr>
          </a:solidFill>
        </a:ln>
      </dgm:spPr>
      <dgm:t>
        <a:bodyPr/>
        <a:lstStyle/>
        <a:p>
          <a:endParaRPr lang="es-MX" sz="700">
            <a:latin typeface="+mn-lt"/>
          </a:endParaRPr>
        </a:p>
      </dgm:t>
    </dgm:pt>
    <dgm:pt modelId="{33C223B5-C689-4A5A-9B05-CDA8BB51CFEB}" type="sibTrans" cxnId="{C5A17670-456C-404F-8D82-4A90ADF590CA}">
      <dgm:prSet/>
      <dgm:spPr/>
      <dgm:t>
        <a:bodyPr/>
        <a:lstStyle/>
        <a:p>
          <a:endParaRPr lang="es-MX" sz="2400">
            <a:latin typeface="+mn-lt"/>
          </a:endParaRPr>
        </a:p>
      </dgm:t>
    </dgm:pt>
    <dgm:pt modelId="{55DEB9C5-A435-42A6-A911-8AC0943BEE4C}">
      <dgm:prSet phldrT="[Texto]" cust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0" dirty="0" smtClean="0">
              <a:solidFill>
                <a:schemeClr val="bg1"/>
              </a:solidFill>
              <a:latin typeface="+mn-lt"/>
              <a:ea typeface="Soberana Sans" charset="0"/>
              <a:cs typeface="Soberana Sans" charset="0"/>
            </a:rPr>
            <a:t>Programas</a:t>
          </a:r>
          <a:endParaRPr lang="es-MX" sz="1800" b="0" dirty="0">
            <a:solidFill>
              <a:schemeClr val="bg1"/>
            </a:solidFill>
            <a:latin typeface="+mn-lt"/>
            <a:ea typeface="Soberana Sans" charset="0"/>
            <a:cs typeface="Soberana Sans" charset="0"/>
          </a:endParaRPr>
        </a:p>
      </dgm:t>
    </dgm:pt>
    <dgm:pt modelId="{6A870091-3C15-4824-816B-E51238F6A74E}" type="parTrans" cxnId="{664678D1-90BF-45C4-A5C6-B6ABB2D89806}">
      <dgm:prSet custT="1"/>
      <dgm:spPr>
        <a:ln>
          <a:solidFill>
            <a:schemeClr val="accent1">
              <a:lumMod val="50000"/>
            </a:schemeClr>
          </a:solidFill>
        </a:ln>
      </dgm:spPr>
      <dgm:t>
        <a:bodyPr/>
        <a:lstStyle/>
        <a:p>
          <a:endParaRPr lang="es-MX" sz="800">
            <a:latin typeface="+mn-lt"/>
          </a:endParaRPr>
        </a:p>
      </dgm:t>
    </dgm:pt>
    <dgm:pt modelId="{FFD6597A-DACB-4107-A2FA-ED7300190A0F}" type="sibTrans" cxnId="{664678D1-90BF-45C4-A5C6-B6ABB2D89806}">
      <dgm:prSet/>
      <dgm:spPr/>
      <dgm:t>
        <a:bodyPr/>
        <a:lstStyle/>
        <a:p>
          <a:endParaRPr lang="es-MX" sz="2400">
            <a:latin typeface="+mn-lt"/>
          </a:endParaRPr>
        </a:p>
      </dgm:t>
    </dgm:pt>
    <dgm:pt modelId="{B2A9239E-8465-4A36-8106-D07D3362638D}">
      <dgm:prSet phldrT="[Texto]"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0" dirty="0" smtClean="0">
              <a:solidFill>
                <a:schemeClr val="bg1"/>
              </a:solidFill>
              <a:latin typeface="+mn-lt"/>
              <a:ea typeface="Soberana Sans" charset="0"/>
              <a:cs typeface="Soberana Sans" charset="0"/>
            </a:rPr>
            <a:t>Enlaces o encargados para promover acciones de Contraloría Social.</a:t>
          </a:r>
          <a:endParaRPr lang="es-MX" sz="1800" b="0" dirty="0">
            <a:solidFill>
              <a:schemeClr val="bg1"/>
            </a:solidFill>
            <a:latin typeface="+mn-lt"/>
            <a:ea typeface="Soberana Sans" charset="0"/>
            <a:cs typeface="Soberana Sans" charset="0"/>
          </a:endParaRPr>
        </a:p>
      </dgm:t>
    </dgm:pt>
    <dgm:pt modelId="{50F7ADCD-419E-4C4A-A868-FF3E9D82081F}" type="parTrans" cxnId="{8F79B616-AF42-4597-918F-D8634D9B2BD1}">
      <dgm:prSet custT="1"/>
      <dgm:spPr>
        <a:ln>
          <a:solidFill>
            <a:schemeClr val="accent1">
              <a:lumMod val="50000"/>
            </a:schemeClr>
          </a:solidFill>
        </a:ln>
      </dgm:spPr>
      <dgm:t>
        <a:bodyPr/>
        <a:lstStyle/>
        <a:p>
          <a:endParaRPr lang="es-MX" sz="700">
            <a:latin typeface="+mn-lt"/>
          </a:endParaRPr>
        </a:p>
      </dgm:t>
    </dgm:pt>
    <dgm:pt modelId="{E58754E6-39F1-41C2-A69A-7DC52E3C3ED7}" type="sibTrans" cxnId="{8F79B616-AF42-4597-918F-D8634D9B2BD1}">
      <dgm:prSet/>
      <dgm:spPr/>
      <dgm:t>
        <a:bodyPr/>
        <a:lstStyle/>
        <a:p>
          <a:endParaRPr lang="es-MX" sz="2400">
            <a:latin typeface="+mn-lt"/>
          </a:endParaRPr>
        </a:p>
      </dgm:t>
    </dgm:pt>
    <dgm:pt modelId="{A8107852-DFB7-42B3-982F-8C9266C36BCB}">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0" dirty="0" smtClean="0">
              <a:solidFill>
                <a:schemeClr val="bg1"/>
              </a:solidFill>
              <a:latin typeface="+mn-lt"/>
              <a:ea typeface="Soberana Sans" charset="0"/>
              <a:cs typeface="Soberana Sans" charset="0"/>
            </a:rPr>
            <a:t>Figuras de Contraloría Social.</a:t>
          </a:r>
        </a:p>
      </dgm:t>
    </dgm:pt>
    <dgm:pt modelId="{67B4A52A-E7A7-4E35-B56E-08BB84F01577}" type="parTrans" cxnId="{1B9847C8-A9DA-4467-98A4-75BD57561792}">
      <dgm:prSet custT="1"/>
      <dgm:spPr>
        <a:ln>
          <a:solidFill>
            <a:schemeClr val="accent1">
              <a:lumMod val="50000"/>
            </a:schemeClr>
          </a:solidFill>
        </a:ln>
      </dgm:spPr>
      <dgm:t>
        <a:bodyPr/>
        <a:lstStyle/>
        <a:p>
          <a:endParaRPr lang="es-MX" sz="700">
            <a:latin typeface="+mn-lt"/>
          </a:endParaRPr>
        </a:p>
      </dgm:t>
    </dgm:pt>
    <dgm:pt modelId="{BA145739-FBB2-4AF4-8F21-5412F4796472}" type="sibTrans" cxnId="{1B9847C8-A9DA-4467-98A4-75BD57561792}">
      <dgm:prSet/>
      <dgm:spPr/>
      <dgm:t>
        <a:bodyPr/>
        <a:lstStyle/>
        <a:p>
          <a:endParaRPr lang="es-MX" sz="2400">
            <a:latin typeface="+mn-lt"/>
          </a:endParaRPr>
        </a:p>
      </dgm:t>
    </dgm:pt>
    <dgm:pt modelId="{7E797416-366E-4C61-B786-DAAA4E621CD3}">
      <dgm:prSe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800" b="0" dirty="0" smtClean="0">
              <a:solidFill>
                <a:schemeClr val="bg1"/>
              </a:solidFill>
              <a:latin typeface="+mn-lt"/>
              <a:ea typeface="Soberana Sans" charset="0"/>
              <a:cs typeface="Soberana Sans" charset="0"/>
            </a:rPr>
            <a:t>Vinculación con organizaciones de la sociedad civil, instituciones académicas, entes certificadores, en materia de Contraloría Social.</a:t>
          </a:r>
          <a:endParaRPr lang="es-MX" sz="1800" b="0" dirty="0">
            <a:solidFill>
              <a:schemeClr val="bg1"/>
            </a:solidFill>
            <a:latin typeface="+mn-lt"/>
            <a:ea typeface="Soberana Sans" charset="0"/>
            <a:cs typeface="Soberana Sans" charset="0"/>
          </a:endParaRPr>
        </a:p>
      </dgm:t>
    </dgm:pt>
    <dgm:pt modelId="{F0E377FF-9D79-4EA2-BD3A-C66522D4F17C}" type="parTrans" cxnId="{442D6158-F7FC-4061-8F7F-FD912D408B94}">
      <dgm:prSet custT="1"/>
      <dgm:spPr>
        <a:ln>
          <a:solidFill>
            <a:schemeClr val="accent1">
              <a:lumMod val="50000"/>
            </a:schemeClr>
          </a:solidFill>
        </a:ln>
      </dgm:spPr>
      <dgm:t>
        <a:bodyPr/>
        <a:lstStyle/>
        <a:p>
          <a:endParaRPr lang="es-MX" sz="800">
            <a:latin typeface="+mn-lt"/>
          </a:endParaRPr>
        </a:p>
      </dgm:t>
    </dgm:pt>
    <dgm:pt modelId="{32A593A0-F314-4C31-BFAB-0FACE9159C2B}" type="sibTrans" cxnId="{442D6158-F7FC-4061-8F7F-FD912D408B94}">
      <dgm:prSet/>
      <dgm:spPr/>
      <dgm:t>
        <a:bodyPr/>
        <a:lstStyle/>
        <a:p>
          <a:endParaRPr lang="es-MX" sz="2400">
            <a:latin typeface="+mn-lt"/>
          </a:endParaRPr>
        </a:p>
      </dgm:t>
    </dgm:pt>
    <dgm:pt modelId="{CF2694B9-AA2F-4E9B-8349-DE5A8E1C10A8}">
      <dgm:prSet phldrT="[Texto]"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300" b="0" strike="noStrike" dirty="0" smtClean="0">
              <a:solidFill>
                <a:schemeClr val="bg1"/>
              </a:solidFill>
              <a:latin typeface="+mn-lt"/>
              <a:ea typeface="Soberana Sans" charset="0"/>
              <a:cs typeface="Soberana Sans" charset="0"/>
            </a:rPr>
            <a:t>Federales</a:t>
          </a:r>
          <a:endParaRPr lang="es-MX" sz="1300" b="0" dirty="0">
            <a:solidFill>
              <a:schemeClr val="bg1"/>
            </a:solidFill>
            <a:latin typeface="+mn-lt"/>
            <a:ea typeface="Soberana Sans" charset="0"/>
            <a:cs typeface="Soberana Sans" charset="0"/>
          </a:endParaRPr>
        </a:p>
      </dgm:t>
    </dgm:pt>
    <dgm:pt modelId="{2E388F30-A782-4A99-B2A2-7234C923055F}" type="parTrans" cxnId="{D7BD5025-C771-48A3-B69F-DAF6C7E21DE9}">
      <dgm:prSet/>
      <dgm:spPr>
        <a:ln>
          <a:solidFill>
            <a:schemeClr val="accent1">
              <a:lumMod val="50000"/>
            </a:schemeClr>
          </a:solidFill>
        </a:ln>
      </dgm:spPr>
      <dgm:t>
        <a:bodyPr/>
        <a:lstStyle/>
        <a:p>
          <a:endParaRPr lang="es-MX">
            <a:latin typeface="+mn-lt"/>
          </a:endParaRPr>
        </a:p>
      </dgm:t>
    </dgm:pt>
    <dgm:pt modelId="{A0758265-EDD4-4E4E-B6BF-9C9F75AF3A8D}" type="sibTrans" cxnId="{D7BD5025-C771-48A3-B69F-DAF6C7E21DE9}">
      <dgm:prSet/>
      <dgm:spPr/>
      <dgm:t>
        <a:bodyPr/>
        <a:lstStyle/>
        <a:p>
          <a:endParaRPr lang="es-MX">
            <a:latin typeface="+mn-lt"/>
          </a:endParaRPr>
        </a:p>
      </dgm:t>
    </dgm:pt>
    <dgm:pt modelId="{FBE31E46-BE39-45FE-B3FC-4F870809CA88}">
      <dgm:prSet phldrT="[Texto]"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s-MX" sz="1300" b="0" dirty="0" smtClean="0">
              <a:solidFill>
                <a:schemeClr val="bg1"/>
              </a:solidFill>
              <a:latin typeface="+mn-lt"/>
              <a:ea typeface="Soberana Sans" charset="0"/>
              <a:cs typeface="Soberana Sans" charset="0"/>
            </a:rPr>
            <a:t>Propios </a:t>
          </a:r>
        </a:p>
        <a:p>
          <a:r>
            <a:rPr lang="es-MX" sz="1300" b="0" dirty="0" smtClean="0">
              <a:solidFill>
                <a:schemeClr val="bg1"/>
              </a:solidFill>
              <a:latin typeface="+mn-lt"/>
              <a:ea typeface="Soberana Sans" charset="0"/>
              <a:cs typeface="Soberana Sans" charset="0"/>
            </a:rPr>
            <a:t>(gobiernos locales)</a:t>
          </a:r>
          <a:endParaRPr lang="es-MX" sz="1300" b="0" dirty="0">
            <a:solidFill>
              <a:schemeClr val="bg1"/>
            </a:solidFill>
            <a:latin typeface="+mn-lt"/>
            <a:ea typeface="Soberana Sans" charset="0"/>
            <a:cs typeface="Soberana Sans" charset="0"/>
          </a:endParaRPr>
        </a:p>
      </dgm:t>
    </dgm:pt>
    <dgm:pt modelId="{AE4CBBDE-FC78-4FF5-A040-EDA497635069}" type="sibTrans" cxnId="{93C3648A-1709-430B-81EB-50B3F2087626}">
      <dgm:prSet/>
      <dgm:spPr/>
      <dgm:t>
        <a:bodyPr/>
        <a:lstStyle/>
        <a:p>
          <a:endParaRPr lang="es-MX">
            <a:latin typeface="+mn-lt"/>
          </a:endParaRPr>
        </a:p>
      </dgm:t>
    </dgm:pt>
    <dgm:pt modelId="{7727971F-12A9-4815-9780-7DB4C5EC69EF}" type="parTrans" cxnId="{93C3648A-1709-430B-81EB-50B3F2087626}">
      <dgm:prSet/>
      <dgm:spPr>
        <a:ln>
          <a:solidFill>
            <a:schemeClr val="accent1">
              <a:lumMod val="50000"/>
            </a:schemeClr>
          </a:solidFill>
        </a:ln>
      </dgm:spPr>
      <dgm:t>
        <a:bodyPr/>
        <a:lstStyle/>
        <a:p>
          <a:endParaRPr lang="es-MX">
            <a:latin typeface="+mn-lt"/>
          </a:endParaRPr>
        </a:p>
      </dgm:t>
    </dgm:pt>
    <dgm:pt modelId="{4C598F11-2503-4A33-8FBC-A614193F62B5}" type="pres">
      <dgm:prSet presAssocID="{B557D114-65E6-44DD-9A2C-5351513A8913}" presName="diagram" presStyleCnt="0">
        <dgm:presLayoutVars>
          <dgm:chPref val="1"/>
          <dgm:dir/>
          <dgm:animOne val="branch"/>
          <dgm:animLvl val="lvl"/>
          <dgm:resizeHandles val="exact"/>
        </dgm:presLayoutVars>
      </dgm:prSet>
      <dgm:spPr/>
      <dgm:t>
        <a:bodyPr/>
        <a:lstStyle/>
        <a:p>
          <a:endParaRPr lang="es-MX"/>
        </a:p>
      </dgm:t>
    </dgm:pt>
    <dgm:pt modelId="{9F26540F-01D4-40A8-B75A-1B594EE2BB73}" type="pres">
      <dgm:prSet presAssocID="{EF7E4A2C-DD38-4F75-AC3F-F1D7A91CFDF2}" presName="root1" presStyleCnt="0"/>
      <dgm:spPr/>
      <dgm:t>
        <a:bodyPr/>
        <a:lstStyle/>
        <a:p>
          <a:endParaRPr lang="es-MX"/>
        </a:p>
      </dgm:t>
    </dgm:pt>
    <dgm:pt modelId="{2EFB0F24-2EA6-4D2B-9842-288542C21914}" type="pres">
      <dgm:prSet presAssocID="{EF7E4A2C-DD38-4F75-AC3F-F1D7A91CFDF2}" presName="LevelOneTextNode" presStyleLbl="node0" presStyleIdx="0" presStyleCnt="1" custScaleX="111931" custScaleY="135232" custLinFactNeighborY="-93657">
        <dgm:presLayoutVars>
          <dgm:chPref val="3"/>
        </dgm:presLayoutVars>
      </dgm:prSet>
      <dgm:spPr/>
      <dgm:t>
        <a:bodyPr/>
        <a:lstStyle/>
        <a:p>
          <a:endParaRPr lang="es-MX"/>
        </a:p>
      </dgm:t>
    </dgm:pt>
    <dgm:pt modelId="{639D4071-845A-477C-B44E-2BA4FD80469D}" type="pres">
      <dgm:prSet presAssocID="{EF7E4A2C-DD38-4F75-AC3F-F1D7A91CFDF2}" presName="level2hierChild" presStyleCnt="0"/>
      <dgm:spPr/>
      <dgm:t>
        <a:bodyPr/>
        <a:lstStyle/>
        <a:p>
          <a:endParaRPr lang="es-MX"/>
        </a:p>
      </dgm:t>
    </dgm:pt>
    <dgm:pt modelId="{C866B83F-C162-4C78-A192-9DBB8783C46F}" type="pres">
      <dgm:prSet presAssocID="{540B2D98-D438-4592-B8C4-36E09E78B6D9}" presName="conn2-1" presStyleLbl="parChTrans1D2" presStyleIdx="0" presStyleCnt="1"/>
      <dgm:spPr/>
      <dgm:t>
        <a:bodyPr/>
        <a:lstStyle/>
        <a:p>
          <a:endParaRPr lang="es-MX"/>
        </a:p>
      </dgm:t>
    </dgm:pt>
    <dgm:pt modelId="{605B4315-3714-4F2C-A2E8-5EC4188763FF}" type="pres">
      <dgm:prSet presAssocID="{540B2D98-D438-4592-B8C4-36E09E78B6D9}" presName="connTx" presStyleLbl="parChTrans1D2" presStyleIdx="0" presStyleCnt="1"/>
      <dgm:spPr/>
      <dgm:t>
        <a:bodyPr/>
        <a:lstStyle/>
        <a:p>
          <a:endParaRPr lang="es-MX"/>
        </a:p>
      </dgm:t>
    </dgm:pt>
    <dgm:pt modelId="{541FEC73-790E-4492-BB53-3D9A56ABA8FE}" type="pres">
      <dgm:prSet presAssocID="{FBA9DB8F-DC6B-4159-B088-8D5F106090E3}" presName="root2" presStyleCnt="0"/>
      <dgm:spPr/>
      <dgm:t>
        <a:bodyPr/>
        <a:lstStyle/>
        <a:p>
          <a:endParaRPr lang="es-MX"/>
        </a:p>
      </dgm:t>
    </dgm:pt>
    <dgm:pt modelId="{2C0BD03F-5B1C-45FC-8C39-CEA04298900A}" type="pres">
      <dgm:prSet presAssocID="{FBA9DB8F-DC6B-4159-B088-8D5F106090E3}" presName="LevelTwoTextNode" presStyleLbl="node2" presStyleIdx="0" presStyleCnt="1" custScaleX="215540" custScaleY="338797" custLinFactNeighborX="-1586" custLinFactNeighborY="-93999">
        <dgm:presLayoutVars>
          <dgm:chPref val="3"/>
        </dgm:presLayoutVars>
      </dgm:prSet>
      <dgm:spPr/>
      <dgm:t>
        <a:bodyPr/>
        <a:lstStyle/>
        <a:p>
          <a:endParaRPr lang="es-MX"/>
        </a:p>
      </dgm:t>
    </dgm:pt>
    <dgm:pt modelId="{3718E315-C8F3-4666-B098-DB186B63688A}" type="pres">
      <dgm:prSet presAssocID="{FBA9DB8F-DC6B-4159-B088-8D5F106090E3}" presName="level3hierChild" presStyleCnt="0"/>
      <dgm:spPr/>
      <dgm:t>
        <a:bodyPr/>
        <a:lstStyle/>
        <a:p>
          <a:endParaRPr lang="es-MX"/>
        </a:p>
      </dgm:t>
    </dgm:pt>
    <dgm:pt modelId="{D9F9B22A-56B4-48D5-A9E9-84030A583B06}" type="pres">
      <dgm:prSet presAssocID="{6A870091-3C15-4824-816B-E51238F6A74E}" presName="conn2-1" presStyleLbl="parChTrans1D3" presStyleIdx="0" presStyleCnt="4"/>
      <dgm:spPr/>
      <dgm:t>
        <a:bodyPr/>
        <a:lstStyle/>
        <a:p>
          <a:endParaRPr lang="es-MX"/>
        </a:p>
      </dgm:t>
    </dgm:pt>
    <dgm:pt modelId="{12C879B1-32C3-4F0C-A3CA-863167C1D4EA}" type="pres">
      <dgm:prSet presAssocID="{6A870091-3C15-4824-816B-E51238F6A74E}" presName="connTx" presStyleLbl="parChTrans1D3" presStyleIdx="0" presStyleCnt="4"/>
      <dgm:spPr/>
      <dgm:t>
        <a:bodyPr/>
        <a:lstStyle/>
        <a:p>
          <a:endParaRPr lang="es-MX"/>
        </a:p>
      </dgm:t>
    </dgm:pt>
    <dgm:pt modelId="{A2635C6D-A3C6-4080-8C02-CB8082C97EF7}" type="pres">
      <dgm:prSet presAssocID="{55DEB9C5-A435-42A6-A911-8AC0943BEE4C}" presName="root2" presStyleCnt="0"/>
      <dgm:spPr/>
      <dgm:t>
        <a:bodyPr/>
        <a:lstStyle/>
        <a:p>
          <a:endParaRPr lang="es-MX"/>
        </a:p>
      </dgm:t>
    </dgm:pt>
    <dgm:pt modelId="{FCC4E568-3636-4D04-8895-7340A93EBD7C}" type="pres">
      <dgm:prSet presAssocID="{55DEB9C5-A435-42A6-A911-8AC0943BEE4C}" presName="LevelTwoTextNode" presStyleLbl="node3" presStyleIdx="0" presStyleCnt="4" custScaleX="212907">
        <dgm:presLayoutVars>
          <dgm:chPref val="3"/>
        </dgm:presLayoutVars>
      </dgm:prSet>
      <dgm:spPr/>
      <dgm:t>
        <a:bodyPr/>
        <a:lstStyle/>
        <a:p>
          <a:endParaRPr lang="es-MX"/>
        </a:p>
      </dgm:t>
    </dgm:pt>
    <dgm:pt modelId="{5870408F-6E2F-42D6-A1C4-C46AB92767CE}" type="pres">
      <dgm:prSet presAssocID="{55DEB9C5-A435-42A6-A911-8AC0943BEE4C}" presName="level3hierChild" presStyleCnt="0"/>
      <dgm:spPr/>
      <dgm:t>
        <a:bodyPr/>
        <a:lstStyle/>
        <a:p>
          <a:endParaRPr lang="es-MX"/>
        </a:p>
      </dgm:t>
    </dgm:pt>
    <dgm:pt modelId="{A287150D-150A-48D7-A392-C939A46BACEC}" type="pres">
      <dgm:prSet presAssocID="{2E388F30-A782-4A99-B2A2-7234C923055F}" presName="conn2-1" presStyleLbl="parChTrans1D4" presStyleIdx="0" presStyleCnt="2"/>
      <dgm:spPr/>
      <dgm:t>
        <a:bodyPr/>
        <a:lstStyle/>
        <a:p>
          <a:endParaRPr lang="es-MX"/>
        </a:p>
      </dgm:t>
    </dgm:pt>
    <dgm:pt modelId="{AEC4A749-1E0B-46EE-B3AB-8FBC52EEB37A}" type="pres">
      <dgm:prSet presAssocID="{2E388F30-A782-4A99-B2A2-7234C923055F}" presName="connTx" presStyleLbl="parChTrans1D4" presStyleIdx="0" presStyleCnt="2"/>
      <dgm:spPr/>
      <dgm:t>
        <a:bodyPr/>
        <a:lstStyle/>
        <a:p>
          <a:endParaRPr lang="es-MX"/>
        </a:p>
      </dgm:t>
    </dgm:pt>
    <dgm:pt modelId="{E74E5732-3E96-48A0-9197-CE93EFA49AE2}" type="pres">
      <dgm:prSet presAssocID="{CF2694B9-AA2F-4E9B-8349-DE5A8E1C10A8}" presName="root2" presStyleCnt="0"/>
      <dgm:spPr/>
      <dgm:t>
        <a:bodyPr/>
        <a:lstStyle/>
        <a:p>
          <a:endParaRPr lang="es-MX"/>
        </a:p>
      </dgm:t>
    </dgm:pt>
    <dgm:pt modelId="{BF0BE225-CC05-43DD-BB1D-42F11C18F609}" type="pres">
      <dgm:prSet presAssocID="{CF2694B9-AA2F-4E9B-8349-DE5A8E1C10A8}" presName="LevelTwoTextNode" presStyleLbl="node4" presStyleIdx="0" presStyleCnt="2">
        <dgm:presLayoutVars>
          <dgm:chPref val="3"/>
        </dgm:presLayoutVars>
      </dgm:prSet>
      <dgm:spPr/>
      <dgm:t>
        <a:bodyPr/>
        <a:lstStyle/>
        <a:p>
          <a:endParaRPr lang="es-MX"/>
        </a:p>
      </dgm:t>
    </dgm:pt>
    <dgm:pt modelId="{DA730B18-53E9-44FA-A61E-6F209F4E9E23}" type="pres">
      <dgm:prSet presAssocID="{CF2694B9-AA2F-4E9B-8349-DE5A8E1C10A8}" presName="level3hierChild" presStyleCnt="0"/>
      <dgm:spPr/>
      <dgm:t>
        <a:bodyPr/>
        <a:lstStyle/>
        <a:p>
          <a:endParaRPr lang="es-MX"/>
        </a:p>
      </dgm:t>
    </dgm:pt>
    <dgm:pt modelId="{0938102F-F43C-4453-BC63-5EDB1F21F853}" type="pres">
      <dgm:prSet presAssocID="{7727971F-12A9-4815-9780-7DB4C5EC69EF}" presName="conn2-1" presStyleLbl="parChTrans1D4" presStyleIdx="1" presStyleCnt="2"/>
      <dgm:spPr/>
      <dgm:t>
        <a:bodyPr/>
        <a:lstStyle/>
        <a:p>
          <a:endParaRPr lang="es-MX"/>
        </a:p>
      </dgm:t>
    </dgm:pt>
    <dgm:pt modelId="{D8D1EC0C-ABEC-4259-9148-57F8368BC78F}" type="pres">
      <dgm:prSet presAssocID="{7727971F-12A9-4815-9780-7DB4C5EC69EF}" presName="connTx" presStyleLbl="parChTrans1D4" presStyleIdx="1" presStyleCnt="2"/>
      <dgm:spPr/>
      <dgm:t>
        <a:bodyPr/>
        <a:lstStyle/>
        <a:p>
          <a:endParaRPr lang="es-MX"/>
        </a:p>
      </dgm:t>
    </dgm:pt>
    <dgm:pt modelId="{5C849211-8EAA-46EB-A8CF-DD8A79C370C0}" type="pres">
      <dgm:prSet presAssocID="{FBE31E46-BE39-45FE-B3FC-4F870809CA88}" presName="root2" presStyleCnt="0"/>
      <dgm:spPr/>
      <dgm:t>
        <a:bodyPr/>
        <a:lstStyle/>
        <a:p>
          <a:endParaRPr lang="es-MX"/>
        </a:p>
      </dgm:t>
    </dgm:pt>
    <dgm:pt modelId="{6F05E142-23E9-4E65-A8B3-13781BD6FA96}" type="pres">
      <dgm:prSet presAssocID="{FBE31E46-BE39-45FE-B3FC-4F870809CA88}" presName="LevelTwoTextNode" presStyleLbl="node4" presStyleIdx="1" presStyleCnt="2" custScaleY="153119">
        <dgm:presLayoutVars>
          <dgm:chPref val="3"/>
        </dgm:presLayoutVars>
      </dgm:prSet>
      <dgm:spPr/>
      <dgm:t>
        <a:bodyPr/>
        <a:lstStyle/>
        <a:p>
          <a:endParaRPr lang="es-MX"/>
        </a:p>
      </dgm:t>
    </dgm:pt>
    <dgm:pt modelId="{A5B5AB6E-FB2F-4024-835F-A3E542565ACA}" type="pres">
      <dgm:prSet presAssocID="{FBE31E46-BE39-45FE-B3FC-4F870809CA88}" presName="level3hierChild" presStyleCnt="0"/>
      <dgm:spPr/>
      <dgm:t>
        <a:bodyPr/>
        <a:lstStyle/>
        <a:p>
          <a:endParaRPr lang="es-MX"/>
        </a:p>
      </dgm:t>
    </dgm:pt>
    <dgm:pt modelId="{CD1AEC00-D5E2-4EC9-813A-990A9BDC6F25}" type="pres">
      <dgm:prSet presAssocID="{50F7ADCD-419E-4C4A-A868-FF3E9D82081F}" presName="conn2-1" presStyleLbl="parChTrans1D3" presStyleIdx="1" presStyleCnt="4"/>
      <dgm:spPr/>
      <dgm:t>
        <a:bodyPr/>
        <a:lstStyle/>
        <a:p>
          <a:endParaRPr lang="es-MX"/>
        </a:p>
      </dgm:t>
    </dgm:pt>
    <dgm:pt modelId="{ABA1DC6B-4A1F-4654-BFBD-B937AB2355F0}" type="pres">
      <dgm:prSet presAssocID="{50F7ADCD-419E-4C4A-A868-FF3E9D82081F}" presName="connTx" presStyleLbl="parChTrans1D3" presStyleIdx="1" presStyleCnt="4"/>
      <dgm:spPr/>
      <dgm:t>
        <a:bodyPr/>
        <a:lstStyle/>
        <a:p>
          <a:endParaRPr lang="es-MX"/>
        </a:p>
      </dgm:t>
    </dgm:pt>
    <dgm:pt modelId="{6E05AA61-DB2A-4900-8B5D-65B3B82DC462}" type="pres">
      <dgm:prSet presAssocID="{B2A9239E-8465-4A36-8106-D07D3362638D}" presName="root2" presStyleCnt="0"/>
      <dgm:spPr/>
      <dgm:t>
        <a:bodyPr/>
        <a:lstStyle/>
        <a:p>
          <a:endParaRPr lang="es-MX"/>
        </a:p>
      </dgm:t>
    </dgm:pt>
    <dgm:pt modelId="{14AF4A8F-13AA-4C20-8DA2-938D69269765}" type="pres">
      <dgm:prSet presAssocID="{B2A9239E-8465-4A36-8106-D07D3362638D}" presName="LevelTwoTextNode" presStyleLbl="node3" presStyleIdx="1" presStyleCnt="4" custScaleX="214431" custLinFactNeighborX="-1946" custLinFactNeighborY="-4125">
        <dgm:presLayoutVars>
          <dgm:chPref val="3"/>
        </dgm:presLayoutVars>
      </dgm:prSet>
      <dgm:spPr/>
      <dgm:t>
        <a:bodyPr/>
        <a:lstStyle/>
        <a:p>
          <a:endParaRPr lang="es-MX"/>
        </a:p>
      </dgm:t>
    </dgm:pt>
    <dgm:pt modelId="{864E3324-C199-4537-848D-765EE055CF22}" type="pres">
      <dgm:prSet presAssocID="{B2A9239E-8465-4A36-8106-D07D3362638D}" presName="level3hierChild" presStyleCnt="0"/>
      <dgm:spPr/>
      <dgm:t>
        <a:bodyPr/>
        <a:lstStyle/>
        <a:p>
          <a:endParaRPr lang="es-MX"/>
        </a:p>
      </dgm:t>
    </dgm:pt>
    <dgm:pt modelId="{AFA26B3D-3B9C-4EF8-9CA8-B54DD686A3B9}" type="pres">
      <dgm:prSet presAssocID="{67B4A52A-E7A7-4E35-B56E-08BB84F01577}" presName="conn2-1" presStyleLbl="parChTrans1D3" presStyleIdx="2" presStyleCnt="4"/>
      <dgm:spPr/>
      <dgm:t>
        <a:bodyPr/>
        <a:lstStyle/>
        <a:p>
          <a:endParaRPr lang="es-MX"/>
        </a:p>
      </dgm:t>
    </dgm:pt>
    <dgm:pt modelId="{90AABE5B-5158-46F8-8E8D-C1769792C0F7}" type="pres">
      <dgm:prSet presAssocID="{67B4A52A-E7A7-4E35-B56E-08BB84F01577}" presName="connTx" presStyleLbl="parChTrans1D3" presStyleIdx="2" presStyleCnt="4"/>
      <dgm:spPr/>
      <dgm:t>
        <a:bodyPr/>
        <a:lstStyle/>
        <a:p>
          <a:endParaRPr lang="es-MX"/>
        </a:p>
      </dgm:t>
    </dgm:pt>
    <dgm:pt modelId="{0AC2EA2C-092C-457A-8E05-540775FD7B95}" type="pres">
      <dgm:prSet presAssocID="{A8107852-DFB7-42B3-982F-8C9266C36BCB}" presName="root2" presStyleCnt="0"/>
      <dgm:spPr/>
      <dgm:t>
        <a:bodyPr/>
        <a:lstStyle/>
        <a:p>
          <a:endParaRPr lang="es-MX"/>
        </a:p>
      </dgm:t>
    </dgm:pt>
    <dgm:pt modelId="{5106F29A-61DE-48FB-A1EF-D4F7F614A0F8}" type="pres">
      <dgm:prSet presAssocID="{A8107852-DFB7-42B3-982F-8C9266C36BCB}" presName="LevelTwoTextNode" presStyleLbl="node3" presStyleIdx="2" presStyleCnt="4" custFlipHor="0" custScaleX="216670">
        <dgm:presLayoutVars>
          <dgm:chPref val="3"/>
        </dgm:presLayoutVars>
      </dgm:prSet>
      <dgm:spPr/>
      <dgm:t>
        <a:bodyPr/>
        <a:lstStyle/>
        <a:p>
          <a:endParaRPr lang="es-MX"/>
        </a:p>
      </dgm:t>
    </dgm:pt>
    <dgm:pt modelId="{3D121EEB-5F60-4140-8D01-E36327088E12}" type="pres">
      <dgm:prSet presAssocID="{A8107852-DFB7-42B3-982F-8C9266C36BCB}" presName="level3hierChild" presStyleCnt="0"/>
      <dgm:spPr/>
      <dgm:t>
        <a:bodyPr/>
        <a:lstStyle/>
        <a:p>
          <a:endParaRPr lang="es-MX"/>
        </a:p>
      </dgm:t>
    </dgm:pt>
    <dgm:pt modelId="{06F97B70-5587-4D26-8E4F-FCA1C8F6A6A1}" type="pres">
      <dgm:prSet presAssocID="{F0E377FF-9D79-4EA2-BD3A-C66522D4F17C}" presName="conn2-1" presStyleLbl="parChTrans1D3" presStyleIdx="3" presStyleCnt="4"/>
      <dgm:spPr/>
      <dgm:t>
        <a:bodyPr/>
        <a:lstStyle/>
        <a:p>
          <a:endParaRPr lang="es-MX"/>
        </a:p>
      </dgm:t>
    </dgm:pt>
    <dgm:pt modelId="{A321D62D-E063-41E2-94B8-EE777D97D651}" type="pres">
      <dgm:prSet presAssocID="{F0E377FF-9D79-4EA2-BD3A-C66522D4F17C}" presName="connTx" presStyleLbl="parChTrans1D3" presStyleIdx="3" presStyleCnt="4"/>
      <dgm:spPr/>
      <dgm:t>
        <a:bodyPr/>
        <a:lstStyle/>
        <a:p>
          <a:endParaRPr lang="es-MX"/>
        </a:p>
      </dgm:t>
    </dgm:pt>
    <dgm:pt modelId="{A78B7BD4-804A-4095-B185-DC6B12F800DF}" type="pres">
      <dgm:prSet presAssocID="{7E797416-366E-4C61-B786-DAAA4E621CD3}" presName="root2" presStyleCnt="0"/>
      <dgm:spPr/>
      <dgm:t>
        <a:bodyPr/>
        <a:lstStyle/>
        <a:p>
          <a:endParaRPr lang="es-MX"/>
        </a:p>
      </dgm:t>
    </dgm:pt>
    <dgm:pt modelId="{FAEA4F2B-DC73-4536-BA53-8EE3B32ED998}" type="pres">
      <dgm:prSet presAssocID="{7E797416-366E-4C61-B786-DAAA4E621CD3}" presName="LevelTwoTextNode" presStyleLbl="node3" presStyleIdx="3" presStyleCnt="4" custScaleX="218153" custScaleY="247720">
        <dgm:presLayoutVars>
          <dgm:chPref val="3"/>
        </dgm:presLayoutVars>
      </dgm:prSet>
      <dgm:spPr/>
      <dgm:t>
        <a:bodyPr/>
        <a:lstStyle/>
        <a:p>
          <a:endParaRPr lang="es-MX"/>
        </a:p>
      </dgm:t>
    </dgm:pt>
    <dgm:pt modelId="{71A9E4A0-4A93-4404-AC04-F350588AAB4D}" type="pres">
      <dgm:prSet presAssocID="{7E797416-366E-4C61-B786-DAAA4E621CD3}" presName="level3hierChild" presStyleCnt="0"/>
      <dgm:spPr/>
      <dgm:t>
        <a:bodyPr/>
        <a:lstStyle/>
        <a:p>
          <a:endParaRPr lang="es-MX"/>
        </a:p>
      </dgm:t>
    </dgm:pt>
  </dgm:ptLst>
  <dgm:cxnLst>
    <dgm:cxn modelId="{B3DB7C0C-929F-2E4A-B78D-6594CE087741}" type="presOf" srcId="{F0E377FF-9D79-4EA2-BD3A-C66522D4F17C}" destId="{06F97B70-5587-4D26-8E4F-FCA1C8F6A6A1}" srcOrd="0" destOrd="0" presId="urn:microsoft.com/office/officeart/2005/8/layout/hierarchy2"/>
    <dgm:cxn modelId="{826EAE7A-DBC0-7F47-B5C4-5C3BE917CF26}" type="presOf" srcId="{50F7ADCD-419E-4C4A-A868-FF3E9D82081F}" destId="{ABA1DC6B-4A1F-4654-BFBD-B937AB2355F0}" srcOrd="1" destOrd="0" presId="urn:microsoft.com/office/officeart/2005/8/layout/hierarchy2"/>
    <dgm:cxn modelId="{442D6158-F7FC-4061-8F7F-FD912D408B94}" srcId="{FBA9DB8F-DC6B-4159-B088-8D5F106090E3}" destId="{7E797416-366E-4C61-B786-DAAA4E621CD3}" srcOrd="3" destOrd="0" parTransId="{F0E377FF-9D79-4EA2-BD3A-C66522D4F17C}" sibTransId="{32A593A0-F314-4C31-BFAB-0FACE9159C2B}"/>
    <dgm:cxn modelId="{1D205273-7BD6-3443-A751-15CBC3FDB211}" type="presOf" srcId="{540B2D98-D438-4592-B8C4-36E09E78B6D9}" destId="{605B4315-3714-4F2C-A2E8-5EC4188763FF}" srcOrd="1" destOrd="0" presId="urn:microsoft.com/office/officeart/2005/8/layout/hierarchy2"/>
    <dgm:cxn modelId="{D7BD5025-C771-48A3-B69F-DAF6C7E21DE9}" srcId="{55DEB9C5-A435-42A6-A911-8AC0943BEE4C}" destId="{CF2694B9-AA2F-4E9B-8349-DE5A8E1C10A8}" srcOrd="0" destOrd="0" parTransId="{2E388F30-A782-4A99-B2A2-7234C923055F}" sibTransId="{A0758265-EDD4-4E4E-B6BF-9C9F75AF3A8D}"/>
    <dgm:cxn modelId="{3EDFDADE-12C4-F14F-B919-E602C9A0C925}" type="presOf" srcId="{FBA9DB8F-DC6B-4159-B088-8D5F106090E3}" destId="{2C0BD03F-5B1C-45FC-8C39-CEA04298900A}" srcOrd="0" destOrd="0" presId="urn:microsoft.com/office/officeart/2005/8/layout/hierarchy2"/>
    <dgm:cxn modelId="{1C1FBA43-1F1C-894B-9E78-A5430ED0CEF8}" type="presOf" srcId="{55DEB9C5-A435-42A6-A911-8AC0943BEE4C}" destId="{FCC4E568-3636-4D04-8895-7340A93EBD7C}" srcOrd="0" destOrd="0" presId="urn:microsoft.com/office/officeart/2005/8/layout/hierarchy2"/>
    <dgm:cxn modelId="{664678D1-90BF-45C4-A5C6-B6ABB2D89806}" srcId="{FBA9DB8F-DC6B-4159-B088-8D5F106090E3}" destId="{55DEB9C5-A435-42A6-A911-8AC0943BEE4C}" srcOrd="0" destOrd="0" parTransId="{6A870091-3C15-4824-816B-E51238F6A74E}" sibTransId="{FFD6597A-DACB-4107-A2FA-ED7300190A0F}"/>
    <dgm:cxn modelId="{FDAD682E-3CD1-B745-AEE0-7B0B4D85CECA}" type="presOf" srcId="{CF2694B9-AA2F-4E9B-8349-DE5A8E1C10A8}" destId="{BF0BE225-CC05-43DD-BB1D-42F11C18F609}" srcOrd="0" destOrd="0" presId="urn:microsoft.com/office/officeart/2005/8/layout/hierarchy2"/>
    <dgm:cxn modelId="{679C1181-CFFC-4E43-9E43-C6C93737AFA1}" type="presOf" srcId="{6A870091-3C15-4824-816B-E51238F6A74E}" destId="{12C879B1-32C3-4F0C-A3CA-863167C1D4EA}" srcOrd="1" destOrd="0" presId="urn:microsoft.com/office/officeart/2005/8/layout/hierarchy2"/>
    <dgm:cxn modelId="{E57BD046-203F-4977-8DB0-990FCB0DCF44}" srcId="{B557D114-65E6-44DD-9A2C-5351513A8913}" destId="{EF7E4A2C-DD38-4F75-AC3F-F1D7A91CFDF2}" srcOrd="0" destOrd="0" parTransId="{457208C4-B836-4C26-8280-2D16F92CFADC}" sibTransId="{D26C2D7B-F781-4873-B195-CC2177F3A2AA}"/>
    <dgm:cxn modelId="{FEDCDA83-75AD-E84E-A1A5-236E94C99B9C}" type="presOf" srcId="{6A870091-3C15-4824-816B-E51238F6A74E}" destId="{D9F9B22A-56B4-48D5-A9E9-84030A583B06}" srcOrd="0" destOrd="0" presId="urn:microsoft.com/office/officeart/2005/8/layout/hierarchy2"/>
    <dgm:cxn modelId="{1B9847C8-A9DA-4467-98A4-75BD57561792}" srcId="{FBA9DB8F-DC6B-4159-B088-8D5F106090E3}" destId="{A8107852-DFB7-42B3-982F-8C9266C36BCB}" srcOrd="2" destOrd="0" parTransId="{67B4A52A-E7A7-4E35-B56E-08BB84F01577}" sibTransId="{BA145739-FBB2-4AF4-8F21-5412F4796472}"/>
    <dgm:cxn modelId="{0FBCD2C5-2C00-B442-A129-194C23C98F14}" type="presOf" srcId="{B2A9239E-8465-4A36-8106-D07D3362638D}" destId="{14AF4A8F-13AA-4C20-8DA2-938D69269765}" srcOrd="0" destOrd="0" presId="urn:microsoft.com/office/officeart/2005/8/layout/hierarchy2"/>
    <dgm:cxn modelId="{C5AE28D1-5FC6-1E4D-A78B-DCCBAC145207}" type="presOf" srcId="{FBE31E46-BE39-45FE-B3FC-4F870809CA88}" destId="{6F05E142-23E9-4E65-A8B3-13781BD6FA96}" srcOrd="0" destOrd="0" presId="urn:microsoft.com/office/officeart/2005/8/layout/hierarchy2"/>
    <dgm:cxn modelId="{4E8E0962-2CBF-8A42-802E-D2CE136AD770}" type="presOf" srcId="{EF7E4A2C-DD38-4F75-AC3F-F1D7A91CFDF2}" destId="{2EFB0F24-2EA6-4D2B-9842-288542C21914}" srcOrd="0" destOrd="0" presId="urn:microsoft.com/office/officeart/2005/8/layout/hierarchy2"/>
    <dgm:cxn modelId="{24ACD26F-6917-3A4B-8D87-E5CF823F45F6}" type="presOf" srcId="{B557D114-65E6-44DD-9A2C-5351513A8913}" destId="{4C598F11-2503-4A33-8FBC-A614193F62B5}" srcOrd="0" destOrd="0" presId="urn:microsoft.com/office/officeart/2005/8/layout/hierarchy2"/>
    <dgm:cxn modelId="{364240AA-3EA7-E54D-9C56-03A7F9963C3E}" type="presOf" srcId="{A8107852-DFB7-42B3-982F-8C9266C36BCB}" destId="{5106F29A-61DE-48FB-A1EF-D4F7F614A0F8}" srcOrd="0" destOrd="0" presId="urn:microsoft.com/office/officeart/2005/8/layout/hierarchy2"/>
    <dgm:cxn modelId="{1295DB61-C29F-0241-9285-1714623C0670}" type="presOf" srcId="{67B4A52A-E7A7-4E35-B56E-08BB84F01577}" destId="{AFA26B3D-3B9C-4EF8-9CA8-B54DD686A3B9}" srcOrd="0" destOrd="0" presId="urn:microsoft.com/office/officeart/2005/8/layout/hierarchy2"/>
    <dgm:cxn modelId="{A528E237-02FD-9046-B906-F65C14D325F5}" type="presOf" srcId="{7E797416-366E-4C61-B786-DAAA4E621CD3}" destId="{FAEA4F2B-DC73-4536-BA53-8EE3B32ED998}" srcOrd="0" destOrd="0" presId="urn:microsoft.com/office/officeart/2005/8/layout/hierarchy2"/>
    <dgm:cxn modelId="{C5A17670-456C-404F-8D82-4A90ADF590CA}" srcId="{EF7E4A2C-DD38-4F75-AC3F-F1D7A91CFDF2}" destId="{FBA9DB8F-DC6B-4159-B088-8D5F106090E3}" srcOrd="0" destOrd="0" parTransId="{540B2D98-D438-4592-B8C4-36E09E78B6D9}" sibTransId="{33C223B5-C689-4A5A-9B05-CDA8BB51CFEB}"/>
    <dgm:cxn modelId="{9FF106A2-3CFF-2643-B1D6-41F335FA22A4}" type="presOf" srcId="{67B4A52A-E7A7-4E35-B56E-08BB84F01577}" destId="{90AABE5B-5158-46F8-8E8D-C1769792C0F7}" srcOrd="1" destOrd="0" presId="urn:microsoft.com/office/officeart/2005/8/layout/hierarchy2"/>
    <dgm:cxn modelId="{4CF2DC69-A815-D242-A996-9CAA108E06BE}" type="presOf" srcId="{F0E377FF-9D79-4EA2-BD3A-C66522D4F17C}" destId="{A321D62D-E063-41E2-94B8-EE777D97D651}" srcOrd="1" destOrd="0" presId="urn:microsoft.com/office/officeart/2005/8/layout/hierarchy2"/>
    <dgm:cxn modelId="{8F79B616-AF42-4597-918F-D8634D9B2BD1}" srcId="{FBA9DB8F-DC6B-4159-B088-8D5F106090E3}" destId="{B2A9239E-8465-4A36-8106-D07D3362638D}" srcOrd="1" destOrd="0" parTransId="{50F7ADCD-419E-4C4A-A868-FF3E9D82081F}" sibTransId="{E58754E6-39F1-41C2-A69A-7DC52E3C3ED7}"/>
    <dgm:cxn modelId="{3B0BFD9F-DBDF-9946-BB6F-AC9DB8D8A64C}" type="presOf" srcId="{2E388F30-A782-4A99-B2A2-7234C923055F}" destId="{A287150D-150A-48D7-A392-C939A46BACEC}" srcOrd="0" destOrd="0" presId="urn:microsoft.com/office/officeart/2005/8/layout/hierarchy2"/>
    <dgm:cxn modelId="{BC081570-0953-6444-B78B-195BB5FB1EE4}" type="presOf" srcId="{2E388F30-A782-4A99-B2A2-7234C923055F}" destId="{AEC4A749-1E0B-46EE-B3AB-8FBC52EEB37A}" srcOrd="1" destOrd="0" presId="urn:microsoft.com/office/officeart/2005/8/layout/hierarchy2"/>
    <dgm:cxn modelId="{70FF1654-3E7D-F543-879B-365BD48A583C}" type="presOf" srcId="{50F7ADCD-419E-4C4A-A868-FF3E9D82081F}" destId="{CD1AEC00-D5E2-4EC9-813A-990A9BDC6F25}" srcOrd="0" destOrd="0" presId="urn:microsoft.com/office/officeart/2005/8/layout/hierarchy2"/>
    <dgm:cxn modelId="{93C3648A-1709-430B-81EB-50B3F2087626}" srcId="{55DEB9C5-A435-42A6-A911-8AC0943BEE4C}" destId="{FBE31E46-BE39-45FE-B3FC-4F870809CA88}" srcOrd="1" destOrd="0" parTransId="{7727971F-12A9-4815-9780-7DB4C5EC69EF}" sibTransId="{AE4CBBDE-FC78-4FF5-A040-EDA497635069}"/>
    <dgm:cxn modelId="{E7DA38FB-D065-0943-8EF6-76918FA3E95D}" type="presOf" srcId="{7727971F-12A9-4815-9780-7DB4C5EC69EF}" destId="{D8D1EC0C-ABEC-4259-9148-57F8368BC78F}" srcOrd="1" destOrd="0" presId="urn:microsoft.com/office/officeart/2005/8/layout/hierarchy2"/>
    <dgm:cxn modelId="{F733647D-4459-9240-ADEC-9C78E7B4619B}" type="presOf" srcId="{540B2D98-D438-4592-B8C4-36E09E78B6D9}" destId="{C866B83F-C162-4C78-A192-9DBB8783C46F}" srcOrd="0" destOrd="0" presId="urn:microsoft.com/office/officeart/2005/8/layout/hierarchy2"/>
    <dgm:cxn modelId="{E8A9F054-0029-AE4E-9B96-9284AD61D32D}" type="presOf" srcId="{7727971F-12A9-4815-9780-7DB4C5EC69EF}" destId="{0938102F-F43C-4453-BC63-5EDB1F21F853}" srcOrd="0" destOrd="0" presId="urn:microsoft.com/office/officeart/2005/8/layout/hierarchy2"/>
    <dgm:cxn modelId="{498D7D6C-FD5B-7847-91ED-F8CB5CBF1DF8}" type="presParOf" srcId="{4C598F11-2503-4A33-8FBC-A614193F62B5}" destId="{9F26540F-01D4-40A8-B75A-1B594EE2BB73}" srcOrd="0" destOrd="0" presId="urn:microsoft.com/office/officeart/2005/8/layout/hierarchy2"/>
    <dgm:cxn modelId="{B5EEB380-4080-A14C-9FDD-432ABD87E5D5}" type="presParOf" srcId="{9F26540F-01D4-40A8-B75A-1B594EE2BB73}" destId="{2EFB0F24-2EA6-4D2B-9842-288542C21914}" srcOrd="0" destOrd="0" presId="urn:microsoft.com/office/officeart/2005/8/layout/hierarchy2"/>
    <dgm:cxn modelId="{77EA685F-1187-7141-9700-A39A828F882A}" type="presParOf" srcId="{9F26540F-01D4-40A8-B75A-1B594EE2BB73}" destId="{639D4071-845A-477C-B44E-2BA4FD80469D}" srcOrd="1" destOrd="0" presId="urn:microsoft.com/office/officeart/2005/8/layout/hierarchy2"/>
    <dgm:cxn modelId="{54AB0886-5E08-C647-941C-50388636AEF7}" type="presParOf" srcId="{639D4071-845A-477C-B44E-2BA4FD80469D}" destId="{C866B83F-C162-4C78-A192-9DBB8783C46F}" srcOrd="0" destOrd="0" presId="urn:microsoft.com/office/officeart/2005/8/layout/hierarchy2"/>
    <dgm:cxn modelId="{52C37075-4438-3949-BCF3-11C6A79B7CD5}" type="presParOf" srcId="{C866B83F-C162-4C78-A192-9DBB8783C46F}" destId="{605B4315-3714-4F2C-A2E8-5EC4188763FF}" srcOrd="0" destOrd="0" presId="urn:microsoft.com/office/officeart/2005/8/layout/hierarchy2"/>
    <dgm:cxn modelId="{3B7F615F-2774-F049-AF79-576D477B0245}" type="presParOf" srcId="{639D4071-845A-477C-B44E-2BA4FD80469D}" destId="{541FEC73-790E-4492-BB53-3D9A56ABA8FE}" srcOrd="1" destOrd="0" presId="urn:microsoft.com/office/officeart/2005/8/layout/hierarchy2"/>
    <dgm:cxn modelId="{B1502319-BFA5-3840-AB1E-3158DCDB34E3}" type="presParOf" srcId="{541FEC73-790E-4492-BB53-3D9A56ABA8FE}" destId="{2C0BD03F-5B1C-45FC-8C39-CEA04298900A}" srcOrd="0" destOrd="0" presId="urn:microsoft.com/office/officeart/2005/8/layout/hierarchy2"/>
    <dgm:cxn modelId="{7F3285F4-D10B-CE4A-B312-E8F5453D2A2E}" type="presParOf" srcId="{541FEC73-790E-4492-BB53-3D9A56ABA8FE}" destId="{3718E315-C8F3-4666-B098-DB186B63688A}" srcOrd="1" destOrd="0" presId="urn:microsoft.com/office/officeart/2005/8/layout/hierarchy2"/>
    <dgm:cxn modelId="{BE3A4C80-8CE8-5442-B713-8271BB031346}" type="presParOf" srcId="{3718E315-C8F3-4666-B098-DB186B63688A}" destId="{D9F9B22A-56B4-48D5-A9E9-84030A583B06}" srcOrd="0" destOrd="0" presId="urn:microsoft.com/office/officeart/2005/8/layout/hierarchy2"/>
    <dgm:cxn modelId="{BAA3CBE8-F01C-F741-8331-56A5D360383D}" type="presParOf" srcId="{D9F9B22A-56B4-48D5-A9E9-84030A583B06}" destId="{12C879B1-32C3-4F0C-A3CA-863167C1D4EA}" srcOrd="0" destOrd="0" presId="urn:microsoft.com/office/officeart/2005/8/layout/hierarchy2"/>
    <dgm:cxn modelId="{79404301-83AA-B74A-AC40-027BD5F10335}" type="presParOf" srcId="{3718E315-C8F3-4666-B098-DB186B63688A}" destId="{A2635C6D-A3C6-4080-8C02-CB8082C97EF7}" srcOrd="1" destOrd="0" presId="urn:microsoft.com/office/officeart/2005/8/layout/hierarchy2"/>
    <dgm:cxn modelId="{0D983278-0056-4E4A-968F-116A5F69ECF5}" type="presParOf" srcId="{A2635C6D-A3C6-4080-8C02-CB8082C97EF7}" destId="{FCC4E568-3636-4D04-8895-7340A93EBD7C}" srcOrd="0" destOrd="0" presId="urn:microsoft.com/office/officeart/2005/8/layout/hierarchy2"/>
    <dgm:cxn modelId="{773BDADD-B7FE-D94B-86E3-30160FBD795E}" type="presParOf" srcId="{A2635C6D-A3C6-4080-8C02-CB8082C97EF7}" destId="{5870408F-6E2F-42D6-A1C4-C46AB92767CE}" srcOrd="1" destOrd="0" presId="urn:microsoft.com/office/officeart/2005/8/layout/hierarchy2"/>
    <dgm:cxn modelId="{7FF61786-93E2-3F4B-ACBF-AFD6B25ED585}" type="presParOf" srcId="{5870408F-6E2F-42D6-A1C4-C46AB92767CE}" destId="{A287150D-150A-48D7-A392-C939A46BACEC}" srcOrd="0" destOrd="0" presId="urn:microsoft.com/office/officeart/2005/8/layout/hierarchy2"/>
    <dgm:cxn modelId="{2E68AECF-5CA7-4D44-BA73-5F6958E9EC98}" type="presParOf" srcId="{A287150D-150A-48D7-A392-C939A46BACEC}" destId="{AEC4A749-1E0B-46EE-B3AB-8FBC52EEB37A}" srcOrd="0" destOrd="0" presId="urn:microsoft.com/office/officeart/2005/8/layout/hierarchy2"/>
    <dgm:cxn modelId="{7CE04788-F9EE-3849-9623-D90B3FD26087}" type="presParOf" srcId="{5870408F-6E2F-42D6-A1C4-C46AB92767CE}" destId="{E74E5732-3E96-48A0-9197-CE93EFA49AE2}" srcOrd="1" destOrd="0" presId="urn:microsoft.com/office/officeart/2005/8/layout/hierarchy2"/>
    <dgm:cxn modelId="{F7ADCB70-D95B-8B46-B47B-4E8B2A72317E}" type="presParOf" srcId="{E74E5732-3E96-48A0-9197-CE93EFA49AE2}" destId="{BF0BE225-CC05-43DD-BB1D-42F11C18F609}" srcOrd="0" destOrd="0" presId="urn:microsoft.com/office/officeart/2005/8/layout/hierarchy2"/>
    <dgm:cxn modelId="{559D8292-73BF-0640-99FD-813EAB5FC06A}" type="presParOf" srcId="{E74E5732-3E96-48A0-9197-CE93EFA49AE2}" destId="{DA730B18-53E9-44FA-A61E-6F209F4E9E23}" srcOrd="1" destOrd="0" presId="urn:microsoft.com/office/officeart/2005/8/layout/hierarchy2"/>
    <dgm:cxn modelId="{209164A3-B47F-314D-A2C3-4D15FDC81663}" type="presParOf" srcId="{5870408F-6E2F-42D6-A1C4-C46AB92767CE}" destId="{0938102F-F43C-4453-BC63-5EDB1F21F853}" srcOrd="2" destOrd="0" presId="urn:microsoft.com/office/officeart/2005/8/layout/hierarchy2"/>
    <dgm:cxn modelId="{EA59FBAE-DA50-AA41-9300-ED19B5E5BB08}" type="presParOf" srcId="{0938102F-F43C-4453-BC63-5EDB1F21F853}" destId="{D8D1EC0C-ABEC-4259-9148-57F8368BC78F}" srcOrd="0" destOrd="0" presId="urn:microsoft.com/office/officeart/2005/8/layout/hierarchy2"/>
    <dgm:cxn modelId="{9628D019-6662-1D40-8732-199068BFC7C6}" type="presParOf" srcId="{5870408F-6E2F-42D6-A1C4-C46AB92767CE}" destId="{5C849211-8EAA-46EB-A8CF-DD8A79C370C0}" srcOrd="3" destOrd="0" presId="urn:microsoft.com/office/officeart/2005/8/layout/hierarchy2"/>
    <dgm:cxn modelId="{16CAD83F-D6C8-7442-BE52-E86DC86AFAE2}" type="presParOf" srcId="{5C849211-8EAA-46EB-A8CF-DD8A79C370C0}" destId="{6F05E142-23E9-4E65-A8B3-13781BD6FA96}" srcOrd="0" destOrd="0" presId="urn:microsoft.com/office/officeart/2005/8/layout/hierarchy2"/>
    <dgm:cxn modelId="{932A94CE-A972-5C42-A9F3-EA120F5DA22A}" type="presParOf" srcId="{5C849211-8EAA-46EB-A8CF-DD8A79C370C0}" destId="{A5B5AB6E-FB2F-4024-835F-A3E542565ACA}" srcOrd="1" destOrd="0" presId="urn:microsoft.com/office/officeart/2005/8/layout/hierarchy2"/>
    <dgm:cxn modelId="{433E363F-E35A-F34D-89C4-E0E30C7D4775}" type="presParOf" srcId="{3718E315-C8F3-4666-B098-DB186B63688A}" destId="{CD1AEC00-D5E2-4EC9-813A-990A9BDC6F25}" srcOrd="2" destOrd="0" presId="urn:microsoft.com/office/officeart/2005/8/layout/hierarchy2"/>
    <dgm:cxn modelId="{6CD81D4F-4F1A-434D-BEF5-E5610C947D4B}" type="presParOf" srcId="{CD1AEC00-D5E2-4EC9-813A-990A9BDC6F25}" destId="{ABA1DC6B-4A1F-4654-BFBD-B937AB2355F0}" srcOrd="0" destOrd="0" presId="urn:microsoft.com/office/officeart/2005/8/layout/hierarchy2"/>
    <dgm:cxn modelId="{389AEE0C-A0EC-F84E-8347-7C6F3230BFCA}" type="presParOf" srcId="{3718E315-C8F3-4666-B098-DB186B63688A}" destId="{6E05AA61-DB2A-4900-8B5D-65B3B82DC462}" srcOrd="3" destOrd="0" presId="urn:microsoft.com/office/officeart/2005/8/layout/hierarchy2"/>
    <dgm:cxn modelId="{8AE9EE1C-9227-EE46-9410-A4AE838ED714}" type="presParOf" srcId="{6E05AA61-DB2A-4900-8B5D-65B3B82DC462}" destId="{14AF4A8F-13AA-4C20-8DA2-938D69269765}" srcOrd="0" destOrd="0" presId="urn:microsoft.com/office/officeart/2005/8/layout/hierarchy2"/>
    <dgm:cxn modelId="{0B33E180-21EE-5A4A-802A-C8ECDD9249EF}" type="presParOf" srcId="{6E05AA61-DB2A-4900-8B5D-65B3B82DC462}" destId="{864E3324-C199-4537-848D-765EE055CF22}" srcOrd="1" destOrd="0" presId="urn:microsoft.com/office/officeart/2005/8/layout/hierarchy2"/>
    <dgm:cxn modelId="{EF38409B-FF39-0C46-BFED-799BB41228F4}" type="presParOf" srcId="{3718E315-C8F3-4666-B098-DB186B63688A}" destId="{AFA26B3D-3B9C-4EF8-9CA8-B54DD686A3B9}" srcOrd="4" destOrd="0" presId="urn:microsoft.com/office/officeart/2005/8/layout/hierarchy2"/>
    <dgm:cxn modelId="{9E49CE94-3C91-5F45-9A4E-A3E2DA455B79}" type="presParOf" srcId="{AFA26B3D-3B9C-4EF8-9CA8-B54DD686A3B9}" destId="{90AABE5B-5158-46F8-8E8D-C1769792C0F7}" srcOrd="0" destOrd="0" presId="urn:microsoft.com/office/officeart/2005/8/layout/hierarchy2"/>
    <dgm:cxn modelId="{347AFB1A-09CB-9841-AF44-152442F8332F}" type="presParOf" srcId="{3718E315-C8F3-4666-B098-DB186B63688A}" destId="{0AC2EA2C-092C-457A-8E05-540775FD7B95}" srcOrd="5" destOrd="0" presId="urn:microsoft.com/office/officeart/2005/8/layout/hierarchy2"/>
    <dgm:cxn modelId="{F9CC8551-AEA3-724A-8EA8-D73A02C7A552}" type="presParOf" srcId="{0AC2EA2C-092C-457A-8E05-540775FD7B95}" destId="{5106F29A-61DE-48FB-A1EF-D4F7F614A0F8}" srcOrd="0" destOrd="0" presId="urn:microsoft.com/office/officeart/2005/8/layout/hierarchy2"/>
    <dgm:cxn modelId="{FE963F86-3B44-CB4D-AB8F-97A1B696E654}" type="presParOf" srcId="{0AC2EA2C-092C-457A-8E05-540775FD7B95}" destId="{3D121EEB-5F60-4140-8D01-E36327088E12}" srcOrd="1" destOrd="0" presId="urn:microsoft.com/office/officeart/2005/8/layout/hierarchy2"/>
    <dgm:cxn modelId="{84953B56-B6D2-4640-8ABC-48C742E36689}" type="presParOf" srcId="{3718E315-C8F3-4666-B098-DB186B63688A}" destId="{06F97B70-5587-4D26-8E4F-FCA1C8F6A6A1}" srcOrd="6" destOrd="0" presId="urn:microsoft.com/office/officeart/2005/8/layout/hierarchy2"/>
    <dgm:cxn modelId="{0DEF0C37-9AB0-D241-98E8-68C121105E23}" type="presParOf" srcId="{06F97B70-5587-4D26-8E4F-FCA1C8F6A6A1}" destId="{A321D62D-E063-41E2-94B8-EE777D97D651}" srcOrd="0" destOrd="0" presId="urn:microsoft.com/office/officeart/2005/8/layout/hierarchy2"/>
    <dgm:cxn modelId="{B653B127-DFC7-5A46-9978-BF2F4001C569}" type="presParOf" srcId="{3718E315-C8F3-4666-B098-DB186B63688A}" destId="{A78B7BD4-804A-4095-B185-DC6B12F800DF}" srcOrd="7" destOrd="0" presId="urn:microsoft.com/office/officeart/2005/8/layout/hierarchy2"/>
    <dgm:cxn modelId="{9E6BDB5F-81DD-9841-9EE0-4AC57EBEC6E2}" type="presParOf" srcId="{A78B7BD4-804A-4095-B185-DC6B12F800DF}" destId="{FAEA4F2B-DC73-4536-BA53-8EE3B32ED998}" srcOrd="0" destOrd="0" presId="urn:microsoft.com/office/officeart/2005/8/layout/hierarchy2"/>
    <dgm:cxn modelId="{8F45A423-9FD4-1741-B936-4910684E1FCE}" type="presParOf" srcId="{A78B7BD4-804A-4095-B185-DC6B12F800DF}" destId="{71A9E4A0-4A93-4404-AC04-F350588AAB4D}" srcOrd="1" destOrd="0" presId="urn:microsoft.com/office/officeart/2005/8/layout/hierarchy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AD544-F9BE-0B4F-8EC6-BDC016C45F84}">
      <dsp:nvSpPr>
        <dsp:cNvPr id="0" name=""/>
        <dsp:cNvSpPr/>
      </dsp:nvSpPr>
      <dsp:spPr>
        <a:xfrm>
          <a:off x="2555" y="85255"/>
          <a:ext cx="3948654" cy="15794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s-MX" sz="2600" b="1" kern="1200" dirty="0" smtClean="0">
              <a:latin typeface="Soberana Sans" charset="0"/>
              <a:ea typeface="Soberana Sans" charset="0"/>
              <a:cs typeface="Soberana Sans" charset="0"/>
            </a:rPr>
            <a:t>Generalidades</a:t>
          </a:r>
          <a:endParaRPr lang="es-MX" sz="2600" kern="1200" dirty="0">
            <a:latin typeface="Soberana Sans" charset="0"/>
            <a:ea typeface="Soberana Sans" charset="0"/>
            <a:cs typeface="Soberana Sans" charset="0"/>
          </a:endParaRPr>
        </a:p>
      </dsp:txBody>
      <dsp:txXfrm>
        <a:off x="792286" y="85255"/>
        <a:ext cx="2369193" cy="1579461"/>
      </dsp:txXfrm>
    </dsp:sp>
    <dsp:sp modelId="{EA7A14CA-1A24-0F4D-8B44-58DE2D96C747}">
      <dsp:nvSpPr>
        <dsp:cNvPr id="0" name=""/>
        <dsp:cNvSpPr/>
      </dsp:nvSpPr>
      <dsp:spPr>
        <a:xfrm>
          <a:off x="3437884" y="219509"/>
          <a:ext cx="3277382" cy="1310953"/>
        </a:xfrm>
        <a:prstGeom prst="chevron">
          <a:avLst/>
        </a:prstGeom>
        <a:gradFill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s-MX" sz="2400" kern="1200" dirty="0" smtClean="0">
              <a:solidFill>
                <a:schemeClr val="bg1"/>
              </a:solidFill>
              <a:latin typeface="Soberana Sans" charset="0"/>
              <a:ea typeface="Soberana Sans" charset="0"/>
              <a:cs typeface="Soberana Sans" charset="0"/>
            </a:rPr>
            <a:t>¿Qué es la ROCSGL? </a:t>
          </a:r>
          <a:endParaRPr lang="es-MX" sz="2400" kern="1200" dirty="0">
            <a:solidFill>
              <a:schemeClr val="bg1"/>
            </a:solidFill>
            <a:latin typeface="Soberana Sans" charset="0"/>
            <a:ea typeface="Soberana Sans" charset="0"/>
            <a:cs typeface="Soberana Sans" charset="0"/>
          </a:endParaRPr>
        </a:p>
      </dsp:txBody>
      <dsp:txXfrm>
        <a:off x="4093361" y="219509"/>
        <a:ext cx="1966429" cy="1310953"/>
      </dsp:txXfrm>
    </dsp:sp>
    <dsp:sp modelId="{D5631458-00D3-174E-A4FF-13B073CB2C48}">
      <dsp:nvSpPr>
        <dsp:cNvPr id="0" name=""/>
        <dsp:cNvSpPr/>
      </dsp:nvSpPr>
      <dsp:spPr>
        <a:xfrm>
          <a:off x="6258989" y="249989"/>
          <a:ext cx="3277382" cy="1310953"/>
        </a:xfrm>
        <a:prstGeom prst="chevron">
          <a:avLst/>
        </a:prstGeom>
        <a:gradFill rotWithShape="0">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s-MX" sz="2400" kern="1200" dirty="0" smtClean="0">
              <a:solidFill>
                <a:schemeClr val="bg1"/>
              </a:solidFill>
              <a:latin typeface="Soberana Sans" charset="0"/>
              <a:ea typeface="Soberana Sans" charset="0"/>
              <a:cs typeface="Soberana Sans" charset="0"/>
            </a:rPr>
            <a:t>Objetivo de la ROCSGL</a:t>
          </a:r>
          <a:endParaRPr lang="es-MX" sz="2400" kern="1200" dirty="0">
            <a:solidFill>
              <a:schemeClr val="bg1"/>
            </a:solidFill>
            <a:latin typeface="Soberana Sans" charset="0"/>
            <a:ea typeface="Soberana Sans" charset="0"/>
            <a:cs typeface="Soberana Sans" charset="0"/>
          </a:endParaRPr>
        </a:p>
      </dsp:txBody>
      <dsp:txXfrm>
        <a:off x="6914466" y="249989"/>
        <a:ext cx="1966429" cy="13109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1D758-8587-DF4C-B6A3-5C8BA9DD9A8A}">
      <dsp:nvSpPr>
        <dsp:cNvPr id="0" name=""/>
        <dsp:cNvSpPr/>
      </dsp:nvSpPr>
      <dsp:spPr>
        <a:xfrm>
          <a:off x="2974" y="1484126"/>
          <a:ext cx="1937823" cy="968911"/>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CONTRALORÍA SOCIAL</a:t>
          </a:r>
          <a:endParaRPr lang="es-MX" sz="1400" b="1" kern="1200" dirty="0">
            <a:latin typeface="+mn-lt"/>
            <a:ea typeface="Soberana Sans" charset="0"/>
            <a:cs typeface="Soberana Sans" charset="0"/>
          </a:endParaRPr>
        </a:p>
      </dsp:txBody>
      <dsp:txXfrm>
        <a:off x="31352" y="1512504"/>
        <a:ext cx="1881067" cy="912155"/>
      </dsp:txXfrm>
    </dsp:sp>
    <dsp:sp modelId="{3280962B-8FC5-A343-9C72-4017476147AC}">
      <dsp:nvSpPr>
        <dsp:cNvPr id="0" name=""/>
        <dsp:cNvSpPr/>
      </dsp:nvSpPr>
      <dsp:spPr>
        <a:xfrm>
          <a:off x="1940797" y="1946434"/>
          <a:ext cx="775129" cy="44296"/>
        </a:xfrm>
        <a:custGeom>
          <a:avLst/>
          <a:gdLst/>
          <a:ahLst/>
          <a:cxnLst/>
          <a:rect l="0" t="0" r="0" b="0"/>
          <a:pathLst>
            <a:path>
              <a:moveTo>
                <a:pt x="0" y="22148"/>
              </a:moveTo>
              <a:lnTo>
                <a:pt x="775129" y="22148"/>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mn-lt"/>
          </a:endParaRPr>
        </a:p>
      </dsp:txBody>
      <dsp:txXfrm>
        <a:off x="2308984" y="1949204"/>
        <a:ext cx="38756" cy="38756"/>
      </dsp:txXfrm>
    </dsp:sp>
    <dsp:sp modelId="{F3504DC7-CB00-2F48-A92E-9E1BAC876282}">
      <dsp:nvSpPr>
        <dsp:cNvPr id="0" name=""/>
        <dsp:cNvSpPr/>
      </dsp:nvSpPr>
      <dsp:spPr>
        <a:xfrm>
          <a:off x="2715927" y="1484126"/>
          <a:ext cx="1937823" cy="968911"/>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Constitución Política </a:t>
          </a:r>
        </a:p>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Arts.</a:t>
          </a:r>
          <a:r>
            <a:rPr lang="es-MX" sz="1400" b="1" u="none" kern="1200" dirty="0" smtClean="0">
              <a:latin typeface="+mn-lt"/>
              <a:ea typeface="Soberana Sans" charset="0"/>
              <a:cs typeface="Soberana Sans" charset="0"/>
            </a:rPr>
            <a:t> 6, 8, 26 y 134</a:t>
          </a:r>
          <a:endParaRPr lang="es-MX" sz="1400" b="1" u="none" kern="1200" dirty="0">
            <a:latin typeface="+mn-lt"/>
            <a:ea typeface="Soberana Sans" charset="0"/>
            <a:cs typeface="Soberana Sans" charset="0"/>
          </a:endParaRPr>
        </a:p>
      </dsp:txBody>
      <dsp:txXfrm>
        <a:off x="2744305" y="1512504"/>
        <a:ext cx="1881067" cy="912155"/>
      </dsp:txXfrm>
    </dsp:sp>
    <dsp:sp modelId="{CCED638D-D1F0-E444-9DD6-452D060EBF37}">
      <dsp:nvSpPr>
        <dsp:cNvPr id="0" name=""/>
        <dsp:cNvSpPr/>
      </dsp:nvSpPr>
      <dsp:spPr>
        <a:xfrm rot="18157429">
          <a:off x="4322432" y="1340970"/>
          <a:ext cx="1437765" cy="44296"/>
        </a:xfrm>
        <a:custGeom>
          <a:avLst/>
          <a:gdLst/>
          <a:ahLst/>
          <a:cxnLst/>
          <a:rect l="0" t="0" r="0" b="0"/>
          <a:pathLst>
            <a:path>
              <a:moveTo>
                <a:pt x="0" y="22148"/>
              </a:moveTo>
              <a:lnTo>
                <a:pt x="1437765" y="2214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mn-lt"/>
          </a:endParaRPr>
        </a:p>
      </dsp:txBody>
      <dsp:txXfrm>
        <a:off x="5005371" y="1327175"/>
        <a:ext cx="71888" cy="71888"/>
      </dsp:txXfrm>
    </dsp:sp>
    <dsp:sp modelId="{B30601E2-9721-1D4C-A01A-3F5807B7156E}">
      <dsp:nvSpPr>
        <dsp:cNvPr id="0" name=""/>
        <dsp:cNvSpPr/>
      </dsp:nvSpPr>
      <dsp:spPr>
        <a:xfrm>
          <a:off x="5428880" y="273200"/>
          <a:ext cx="1937823" cy="968911"/>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latin typeface="+mn-lt"/>
              <a:ea typeface="Soberana Sans" charset="0"/>
              <a:cs typeface="Soberana Sans" charset="0"/>
            </a:rPr>
            <a:t>Plan Nacional de </a:t>
          </a:r>
          <a:r>
            <a:rPr lang="es-MX" sz="1400" b="1" u="none" kern="1200" dirty="0" smtClean="0">
              <a:solidFill>
                <a:schemeClr val="tx1"/>
              </a:solidFill>
              <a:latin typeface="+mn-lt"/>
              <a:ea typeface="Soberana Sans" charset="0"/>
              <a:cs typeface="Soberana Sans" charset="0"/>
            </a:rPr>
            <a:t>Desarrollo</a:t>
          </a:r>
          <a:r>
            <a:rPr lang="es-MX" sz="1400" b="1" kern="1200" dirty="0" smtClean="0">
              <a:solidFill>
                <a:schemeClr val="tx1"/>
              </a:solidFill>
              <a:latin typeface="+mn-lt"/>
              <a:ea typeface="Soberana Sans" charset="0"/>
              <a:cs typeface="Soberana Sans" charset="0"/>
            </a:rPr>
            <a:t> </a:t>
          </a:r>
        </a:p>
        <a:p>
          <a:pPr lvl="0" algn="ctr" defTabSz="622300">
            <a:lnSpc>
              <a:spcPct val="90000"/>
            </a:lnSpc>
            <a:spcBef>
              <a:spcPct val="0"/>
            </a:spcBef>
            <a:spcAft>
              <a:spcPct val="35000"/>
            </a:spcAft>
          </a:pPr>
          <a:r>
            <a:rPr lang="es-MX" sz="1400" b="1" u="none" kern="1200" dirty="0" smtClean="0">
              <a:solidFill>
                <a:schemeClr val="tx1"/>
              </a:solidFill>
              <a:latin typeface="+mn-lt"/>
              <a:ea typeface="Soberana Sans" charset="0"/>
              <a:cs typeface="Soberana Sans" charset="0"/>
            </a:rPr>
            <a:t>2013-2018</a:t>
          </a:r>
          <a:endParaRPr lang="es-MX" sz="1400" b="1" u="none" kern="1200" dirty="0">
            <a:solidFill>
              <a:schemeClr val="tx1"/>
            </a:solidFill>
            <a:latin typeface="+mn-lt"/>
            <a:ea typeface="Soberana Sans" charset="0"/>
            <a:cs typeface="Soberana Sans" charset="0"/>
          </a:endParaRPr>
        </a:p>
      </dsp:txBody>
      <dsp:txXfrm>
        <a:off x="5457258" y="301578"/>
        <a:ext cx="1881067" cy="912155"/>
      </dsp:txXfrm>
    </dsp:sp>
    <dsp:sp modelId="{185FF5BA-A7BD-A74F-80DE-EA9959FBF635}">
      <dsp:nvSpPr>
        <dsp:cNvPr id="0" name=""/>
        <dsp:cNvSpPr/>
      </dsp:nvSpPr>
      <dsp:spPr>
        <a:xfrm rot="21173430">
          <a:off x="4650747" y="1898095"/>
          <a:ext cx="781135" cy="44296"/>
        </a:xfrm>
        <a:custGeom>
          <a:avLst/>
          <a:gdLst/>
          <a:ahLst/>
          <a:cxnLst/>
          <a:rect l="0" t="0" r="0" b="0"/>
          <a:pathLst>
            <a:path>
              <a:moveTo>
                <a:pt x="0" y="22148"/>
              </a:moveTo>
              <a:lnTo>
                <a:pt x="781135" y="2214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mn-lt"/>
          </a:endParaRPr>
        </a:p>
      </dsp:txBody>
      <dsp:txXfrm>
        <a:off x="5021786" y="1900715"/>
        <a:ext cx="39056" cy="39056"/>
      </dsp:txXfrm>
    </dsp:sp>
    <dsp:sp modelId="{BC0C7979-25C3-C347-A3AA-6234F614F260}">
      <dsp:nvSpPr>
        <dsp:cNvPr id="0" name=""/>
        <dsp:cNvSpPr/>
      </dsp:nvSpPr>
      <dsp:spPr>
        <a:xfrm>
          <a:off x="5428880" y="1387448"/>
          <a:ext cx="1937823" cy="968911"/>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Ley General de Desarrollo Social </a:t>
          </a:r>
        </a:p>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Arts. 69, 70 y 71</a:t>
          </a:r>
          <a:endParaRPr lang="es-MX" sz="1400" b="1" kern="1200" dirty="0">
            <a:latin typeface="+mn-lt"/>
            <a:ea typeface="Soberana Sans" charset="0"/>
            <a:cs typeface="Soberana Sans" charset="0"/>
          </a:endParaRPr>
        </a:p>
      </dsp:txBody>
      <dsp:txXfrm>
        <a:off x="5457258" y="1415826"/>
        <a:ext cx="1881067" cy="912155"/>
      </dsp:txXfrm>
    </dsp:sp>
    <dsp:sp modelId="{232E1D63-8827-3649-BB2F-B7F87FE85AA9}">
      <dsp:nvSpPr>
        <dsp:cNvPr id="0" name=""/>
        <dsp:cNvSpPr/>
      </dsp:nvSpPr>
      <dsp:spPr>
        <a:xfrm rot="3310531">
          <a:off x="4362644" y="2503558"/>
          <a:ext cx="1357341" cy="44296"/>
        </a:xfrm>
        <a:custGeom>
          <a:avLst/>
          <a:gdLst/>
          <a:ahLst/>
          <a:cxnLst/>
          <a:rect l="0" t="0" r="0" b="0"/>
          <a:pathLst>
            <a:path>
              <a:moveTo>
                <a:pt x="0" y="22148"/>
              </a:moveTo>
              <a:lnTo>
                <a:pt x="1357341" y="2214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mn-lt"/>
          </a:endParaRPr>
        </a:p>
      </dsp:txBody>
      <dsp:txXfrm>
        <a:off x="5007381" y="2491773"/>
        <a:ext cx="67867" cy="67867"/>
      </dsp:txXfrm>
    </dsp:sp>
    <dsp:sp modelId="{607878E8-8D53-E84F-995D-954786782FCB}">
      <dsp:nvSpPr>
        <dsp:cNvPr id="0" name=""/>
        <dsp:cNvSpPr/>
      </dsp:nvSpPr>
      <dsp:spPr>
        <a:xfrm>
          <a:off x="5428880" y="2501697"/>
          <a:ext cx="1937823" cy="1162267"/>
        </a:xfrm>
        <a:prstGeom prst="roundRect">
          <a:avLst>
            <a:gd name="adj" fmla="val 10000"/>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Reglamento Interior de la Secretaría de la Función Pública </a:t>
          </a:r>
        </a:p>
        <a:p>
          <a:pPr lvl="0" algn="ctr" defTabSz="622300">
            <a:lnSpc>
              <a:spcPct val="90000"/>
            </a:lnSpc>
            <a:spcBef>
              <a:spcPct val="0"/>
            </a:spcBef>
            <a:spcAft>
              <a:spcPct val="35000"/>
            </a:spcAft>
          </a:pPr>
          <a:r>
            <a:rPr lang="es-MX" sz="1400" b="1" kern="1200" dirty="0" smtClean="0">
              <a:latin typeface="+mn-lt"/>
              <a:ea typeface="Soberana Sans" charset="0"/>
              <a:cs typeface="Soberana Sans" charset="0"/>
            </a:rPr>
            <a:t>Art. 33</a:t>
          </a:r>
          <a:endParaRPr lang="es-MX" sz="1400" b="1" kern="1200" dirty="0">
            <a:latin typeface="+mn-lt"/>
            <a:ea typeface="Soberana Sans" charset="0"/>
            <a:cs typeface="Soberana Sans" charset="0"/>
          </a:endParaRPr>
        </a:p>
      </dsp:txBody>
      <dsp:txXfrm>
        <a:off x="5462922" y="2535739"/>
        <a:ext cx="1869739" cy="1094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7465-9399-FF4B-8A5C-3683A13B0675}">
      <dsp:nvSpPr>
        <dsp:cNvPr id="0" name=""/>
        <dsp:cNvSpPr/>
      </dsp:nvSpPr>
      <dsp:spPr>
        <a:xfrm>
          <a:off x="3278" y="789941"/>
          <a:ext cx="2991496" cy="119659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MX" sz="2000" b="1" kern="1200" dirty="0" smtClean="0">
              <a:latin typeface="Soberana Sans" charset="0"/>
              <a:ea typeface="Soberana Sans" charset="0"/>
              <a:cs typeface="Soberana Sans" charset="0"/>
            </a:rPr>
            <a:t>Capacitaci</a:t>
          </a:r>
          <a:r>
            <a:rPr lang="es-ES" sz="2000" b="1" kern="1200" dirty="0" smtClean="0">
              <a:latin typeface="Soberana Sans" charset="0"/>
              <a:ea typeface="Soberana Sans" charset="0"/>
              <a:cs typeface="Soberana Sans" charset="0"/>
            </a:rPr>
            <a:t>ón</a:t>
          </a:r>
          <a:endParaRPr lang="es-MX" sz="2000" kern="1200" dirty="0">
            <a:latin typeface="Soberana Sans" charset="0"/>
            <a:ea typeface="Soberana Sans" charset="0"/>
            <a:cs typeface="Soberana Sans" charset="0"/>
          </a:endParaRPr>
        </a:p>
      </dsp:txBody>
      <dsp:txXfrm>
        <a:off x="601577" y="789941"/>
        <a:ext cx="1794898" cy="1196598"/>
      </dsp:txXfrm>
    </dsp:sp>
    <dsp:sp modelId="{A93ACAFE-E0E2-444A-B515-F63DA7D15CF8}">
      <dsp:nvSpPr>
        <dsp:cNvPr id="0" name=""/>
        <dsp:cNvSpPr/>
      </dsp:nvSpPr>
      <dsp:spPr>
        <a:xfrm>
          <a:off x="2605879" y="891652"/>
          <a:ext cx="2482942"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En la vigilancia de los recursos y ejecución de los Programas</a:t>
          </a:r>
          <a:endParaRPr lang="es-MX" sz="1200" kern="1200" dirty="0">
            <a:solidFill>
              <a:srgbClr val="FF0000"/>
            </a:solidFill>
            <a:latin typeface="Soberana Sans" charset="0"/>
            <a:ea typeface="Soberana Sans" charset="0"/>
            <a:cs typeface="Soberana Sans" charset="0"/>
          </a:endParaRPr>
        </a:p>
      </dsp:txBody>
      <dsp:txXfrm>
        <a:off x="3102467" y="891652"/>
        <a:ext cx="1489766" cy="993176"/>
      </dsp:txXfrm>
    </dsp:sp>
    <dsp:sp modelId="{97CE8CBF-247E-FC4B-AE12-4079D1C138AE}">
      <dsp:nvSpPr>
        <dsp:cNvPr id="0" name=""/>
        <dsp:cNvSpPr/>
      </dsp:nvSpPr>
      <dsp:spPr>
        <a:xfrm>
          <a:off x="4741210" y="891652"/>
          <a:ext cx="2482942"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En el uso de formatos y cédulas para la vigilancia de los Programas</a:t>
          </a:r>
          <a:endParaRPr lang="es-MX" sz="1200" kern="1200" dirty="0">
            <a:solidFill>
              <a:srgbClr val="FF0000"/>
            </a:solidFill>
            <a:latin typeface="Soberana Sans" charset="0"/>
            <a:ea typeface="Soberana Sans" charset="0"/>
            <a:cs typeface="Soberana Sans" charset="0"/>
          </a:endParaRPr>
        </a:p>
      </dsp:txBody>
      <dsp:txXfrm>
        <a:off x="5237798" y="891652"/>
        <a:ext cx="1489766" cy="993176"/>
      </dsp:txXfrm>
    </dsp:sp>
    <dsp:sp modelId="{924420BC-A723-3441-8284-45A22AA9AA25}">
      <dsp:nvSpPr>
        <dsp:cNvPr id="0" name=""/>
        <dsp:cNvSpPr/>
      </dsp:nvSpPr>
      <dsp:spPr>
        <a:xfrm>
          <a:off x="6876540" y="891652"/>
          <a:ext cx="3666982"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En los mecanismos para la atención de las quejas y denuncias derivadas de la vigilancia de los recursos y ejecución de los Programas</a:t>
          </a:r>
          <a:endParaRPr lang="es-MX" sz="1200" kern="1200" dirty="0">
            <a:solidFill>
              <a:srgbClr val="FF0000"/>
            </a:solidFill>
            <a:latin typeface="Soberana Sans" charset="0"/>
            <a:ea typeface="Soberana Sans" charset="0"/>
            <a:cs typeface="Soberana Sans" charset="0"/>
          </a:endParaRPr>
        </a:p>
      </dsp:txBody>
      <dsp:txXfrm>
        <a:off x="7373128" y="891652"/>
        <a:ext cx="2673806" cy="993176"/>
      </dsp:txXfrm>
    </dsp:sp>
    <dsp:sp modelId="{48D7A10C-C797-974D-8ED9-5B162A729316}">
      <dsp:nvSpPr>
        <dsp:cNvPr id="0" name=""/>
        <dsp:cNvSpPr/>
      </dsp:nvSpPr>
      <dsp:spPr>
        <a:xfrm>
          <a:off x="3278" y="2154064"/>
          <a:ext cx="2991496" cy="119659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MX" sz="2000" b="1" kern="1200" dirty="0" smtClean="0">
              <a:latin typeface="Soberana Sans" charset="0"/>
              <a:ea typeface="Soberana Sans" charset="0"/>
              <a:cs typeface="Soberana Sans" charset="0"/>
            </a:rPr>
            <a:t>Difusi</a:t>
          </a:r>
          <a:r>
            <a:rPr lang="es-ES" sz="2000" b="1" kern="1200" dirty="0" smtClean="0">
              <a:latin typeface="Soberana Sans" charset="0"/>
              <a:ea typeface="Soberana Sans" charset="0"/>
              <a:cs typeface="Soberana Sans" charset="0"/>
            </a:rPr>
            <a:t>ón</a:t>
          </a:r>
          <a:endParaRPr lang="es-MX" sz="2000" kern="1200" dirty="0">
            <a:latin typeface="Soberana Sans" charset="0"/>
            <a:ea typeface="Soberana Sans" charset="0"/>
            <a:cs typeface="Soberana Sans" charset="0"/>
          </a:endParaRPr>
        </a:p>
      </dsp:txBody>
      <dsp:txXfrm>
        <a:off x="601577" y="2154064"/>
        <a:ext cx="1794898" cy="1196598"/>
      </dsp:txXfrm>
    </dsp:sp>
    <dsp:sp modelId="{3C44074B-F472-4840-A1B0-7E6BC6B3EA61}">
      <dsp:nvSpPr>
        <dsp:cNvPr id="0" name=""/>
        <dsp:cNvSpPr/>
      </dsp:nvSpPr>
      <dsp:spPr>
        <a:xfrm>
          <a:off x="2605879" y="2255775"/>
          <a:ext cx="2482942"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Las acciones realizadas por las figuras de Contraloría Social en los Programas</a:t>
          </a:r>
          <a:endParaRPr lang="es-MX" sz="1200" kern="1200" dirty="0">
            <a:solidFill>
              <a:srgbClr val="FF0000"/>
            </a:solidFill>
            <a:latin typeface="Soberana Sans" charset="0"/>
            <a:ea typeface="Soberana Sans" charset="0"/>
            <a:cs typeface="Soberana Sans" charset="0"/>
          </a:endParaRPr>
        </a:p>
      </dsp:txBody>
      <dsp:txXfrm>
        <a:off x="3102467" y="2255775"/>
        <a:ext cx="1489766" cy="993176"/>
      </dsp:txXfrm>
    </dsp:sp>
    <dsp:sp modelId="{6BA770B8-CBA1-A746-9693-9DD99F5BC6EF}">
      <dsp:nvSpPr>
        <dsp:cNvPr id="0" name=""/>
        <dsp:cNvSpPr/>
      </dsp:nvSpPr>
      <dsp:spPr>
        <a:xfrm>
          <a:off x="4741210" y="2255775"/>
          <a:ext cx="3947083"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La operación de los Programas como requisitos para ser beneficiarios, derechos y obligaciones, tipos y/o montos de los apoyos, entre otros aspectos. </a:t>
          </a:r>
          <a:endParaRPr lang="es-MX" sz="1200" kern="1200" dirty="0">
            <a:latin typeface="Soberana Sans" charset="0"/>
            <a:ea typeface="Soberana Sans" charset="0"/>
            <a:cs typeface="Soberana Sans" charset="0"/>
          </a:endParaRPr>
        </a:p>
      </dsp:txBody>
      <dsp:txXfrm>
        <a:off x="5237798" y="2255775"/>
        <a:ext cx="2953907" cy="993176"/>
      </dsp:txXfrm>
    </dsp:sp>
    <dsp:sp modelId="{93C6EE3E-6A03-5546-BD56-1D36979CE144}">
      <dsp:nvSpPr>
        <dsp:cNvPr id="0" name=""/>
        <dsp:cNvSpPr/>
      </dsp:nvSpPr>
      <dsp:spPr>
        <a:xfrm>
          <a:off x="8340681" y="2255775"/>
          <a:ext cx="3107600"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Información general de Contraloría Social como: ¿qué es?, ¿quiénes la realizan?, ¿cómo se realiza?, ¿en dónde se realiza? y ¿para qué sirve?.</a:t>
          </a:r>
          <a:endParaRPr lang="es-MX" sz="1200" kern="1200" dirty="0">
            <a:latin typeface="Soberana Sans" charset="0"/>
            <a:ea typeface="Soberana Sans" charset="0"/>
            <a:cs typeface="Soberana Sans" charset="0"/>
          </a:endParaRPr>
        </a:p>
      </dsp:txBody>
      <dsp:txXfrm>
        <a:off x="8837269" y="2255775"/>
        <a:ext cx="2114424" cy="993176"/>
      </dsp:txXfrm>
    </dsp:sp>
    <dsp:sp modelId="{7D1E8CCF-FA2C-2C41-96C2-06983B7CAE70}">
      <dsp:nvSpPr>
        <dsp:cNvPr id="0" name=""/>
        <dsp:cNvSpPr/>
      </dsp:nvSpPr>
      <dsp:spPr>
        <a:xfrm>
          <a:off x="3278" y="3518186"/>
          <a:ext cx="2991496" cy="119659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MX" sz="2000" b="1" kern="1200" dirty="0" smtClean="0">
              <a:latin typeface="Soberana Sans" charset="0"/>
              <a:ea typeface="Soberana Sans" charset="0"/>
              <a:cs typeface="Soberana Sans" charset="0"/>
            </a:rPr>
            <a:t>Promoci</a:t>
          </a:r>
          <a:r>
            <a:rPr lang="es-ES" sz="2000" b="1" kern="1200" dirty="0" smtClean="0">
              <a:latin typeface="Soberana Sans" charset="0"/>
              <a:ea typeface="Soberana Sans" charset="0"/>
              <a:cs typeface="Soberana Sans" charset="0"/>
            </a:rPr>
            <a:t>ón</a:t>
          </a:r>
          <a:endParaRPr lang="es-MX" sz="2000" kern="1200" dirty="0">
            <a:latin typeface="Soberana Sans" charset="0"/>
            <a:ea typeface="Soberana Sans" charset="0"/>
            <a:cs typeface="Soberana Sans" charset="0"/>
          </a:endParaRPr>
        </a:p>
      </dsp:txBody>
      <dsp:txXfrm>
        <a:off x="601577" y="3518186"/>
        <a:ext cx="1794898" cy="1196598"/>
      </dsp:txXfrm>
    </dsp:sp>
    <dsp:sp modelId="{A03E2A45-11DF-6B42-B3F0-BE7FEFBA1259}">
      <dsp:nvSpPr>
        <dsp:cNvPr id="0" name=""/>
        <dsp:cNvSpPr/>
      </dsp:nvSpPr>
      <dsp:spPr>
        <a:xfrm>
          <a:off x="2605879" y="3619897"/>
          <a:ext cx="2482942"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La constitución y registro de las figuras de Contraloría Social en los Programas</a:t>
          </a:r>
          <a:endParaRPr lang="es-MX" sz="1200" kern="1200" dirty="0">
            <a:solidFill>
              <a:srgbClr val="FF0000"/>
            </a:solidFill>
            <a:latin typeface="Soberana Sans" charset="0"/>
            <a:ea typeface="Soberana Sans" charset="0"/>
            <a:cs typeface="Soberana Sans" charset="0"/>
          </a:endParaRPr>
        </a:p>
      </dsp:txBody>
      <dsp:txXfrm>
        <a:off x="3102467" y="3619897"/>
        <a:ext cx="1489766" cy="993176"/>
      </dsp:txXfrm>
    </dsp:sp>
    <dsp:sp modelId="{F57CED57-74FC-374D-A907-EF075CC9BF9D}">
      <dsp:nvSpPr>
        <dsp:cNvPr id="0" name=""/>
        <dsp:cNvSpPr/>
      </dsp:nvSpPr>
      <dsp:spPr>
        <a:xfrm>
          <a:off x="4741210" y="3619897"/>
          <a:ext cx="3404361" cy="993176"/>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latin typeface="Soberana Sans" charset="0"/>
              <a:ea typeface="Soberana Sans" charset="0"/>
              <a:cs typeface="Soberana Sans" charset="0"/>
            </a:rPr>
            <a:t>Áreas Administrativas, nombramiento de enlaces y/o encargados de promover y apoyar la Contraloría Social en los Programas</a:t>
          </a:r>
          <a:endParaRPr lang="es-MX" sz="1200" kern="1200" dirty="0">
            <a:solidFill>
              <a:srgbClr val="FF0000"/>
            </a:solidFill>
            <a:latin typeface="Soberana Sans" charset="0"/>
            <a:ea typeface="Soberana Sans" charset="0"/>
            <a:cs typeface="Soberana Sans" charset="0"/>
          </a:endParaRPr>
        </a:p>
      </dsp:txBody>
      <dsp:txXfrm>
        <a:off x="5237798" y="3619897"/>
        <a:ext cx="2411185" cy="993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636D-8A17-0443-9136-558578821DB6}">
      <dsp:nvSpPr>
        <dsp:cNvPr id="0" name=""/>
        <dsp:cNvSpPr/>
      </dsp:nvSpPr>
      <dsp:spPr>
        <a:xfrm>
          <a:off x="52749" y="245"/>
          <a:ext cx="4133866" cy="645840"/>
        </a:xfrm>
        <a:prstGeom prst="chevron">
          <a:avLst/>
        </a:prstGeom>
        <a:gradFill flip="none" rotWithShape="0">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dirty="0" smtClean="0">
              <a:latin typeface="Soberana Sans" charset="0"/>
              <a:ea typeface="Soberana Sans" charset="0"/>
              <a:cs typeface="Soberana Sans" charset="0"/>
            </a:rPr>
            <a:t>Beneficiarios y Población en General</a:t>
          </a:r>
          <a:endParaRPr lang="es-ES_tradnl" sz="2000" kern="1200" dirty="0">
            <a:latin typeface="Soberana Sans" charset="0"/>
            <a:ea typeface="Soberana Sans" charset="0"/>
            <a:cs typeface="Soberana Sans" charset="0"/>
          </a:endParaRPr>
        </a:p>
      </dsp:txBody>
      <dsp:txXfrm>
        <a:off x="375669" y="245"/>
        <a:ext cx="3488026" cy="645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A18B5-118C-2B40-BCD6-D6F0F799C412}">
      <dsp:nvSpPr>
        <dsp:cNvPr id="0" name=""/>
        <dsp:cNvSpPr/>
      </dsp:nvSpPr>
      <dsp:spPr>
        <a:xfrm>
          <a:off x="333116" y="375"/>
          <a:ext cx="4938613" cy="645580"/>
        </a:xfrm>
        <a:prstGeom prst="chevron">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2000" kern="1200" dirty="0" smtClean="0">
              <a:latin typeface="Soberana Sans" charset="0"/>
              <a:ea typeface="Soberana Sans" charset="0"/>
              <a:cs typeface="Soberana Sans" charset="0"/>
            </a:rPr>
            <a:t>Programas, Obras, Apoyos</a:t>
          </a:r>
          <a:endParaRPr lang="es-ES" sz="2000" kern="1200" dirty="0">
            <a:latin typeface="Soberana Sans" charset="0"/>
            <a:ea typeface="Soberana Sans" charset="0"/>
            <a:cs typeface="Soberana Sans" charset="0"/>
          </a:endParaRPr>
        </a:p>
      </dsp:txBody>
      <dsp:txXfrm>
        <a:off x="655906" y="375"/>
        <a:ext cx="4293033" cy="645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2DCB5-F785-42AA-94C2-554704D1BEE9}">
      <dsp:nvSpPr>
        <dsp:cNvPr id="0" name=""/>
        <dsp:cNvSpPr/>
      </dsp:nvSpPr>
      <dsp:spPr>
        <a:xfrm rot="5400000">
          <a:off x="-570508" y="1086183"/>
          <a:ext cx="2565407" cy="1424389"/>
        </a:xfrm>
        <a:prstGeom prst="chevron">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latin typeface="Soberana Sans" panose="02000000000000000000" pitchFamily="50" charset="0"/>
            </a:rPr>
            <a:t>1a. Etapa:  Planeación</a:t>
          </a:r>
          <a:endParaRPr lang="es-MX" sz="1500" b="1" kern="1200" dirty="0">
            <a:effectLst>
              <a:outerShdw blurRad="38100" dist="38100" dir="2700000" algn="tl">
                <a:srgbClr val="000000">
                  <a:alpha val="43137"/>
                </a:srgbClr>
              </a:outerShdw>
            </a:effectLst>
            <a:latin typeface="Soberana Sans" panose="02000000000000000000" pitchFamily="50" charset="0"/>
          </a:endParaRPr>
        </a:p>
      </dsp:txBody>
      <dsp:txXfrm rot="-5400000">
        <a:off x="2" y="1227869"/>
        <a:ext cx="1424389" cy="1141018"/>
      </dsp:txXfrm>
    </dsp:sp>
    <dsp:sp modelId="{F237E520-A99B-45CD-B2A7-4583301BE5B1}">
      <dsp:nvSpPr>
        <dsp:cNvPr id="0" name=""/>
        <dsp:cNvSpPr/>
      </dsp:nvSpPr>
      <dsp:spPr>
        <a:xfrm rot="5400000">
          <a:off x="4491816" y="-2850940"/>
          <a:ext cx="3012488" cy="9147342"/>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MX" sz="1700" b="0" kern="1200" dirty="0" smtClean="0">
              <a:solidFill>
                <a:schemeClr val="bg1"/>
              </a:solidFill>
              <a:latin typeface="Soberana Sans" charset="0"/>
              <a:ea typeface="Soberana Sans" charset="0"/>
              <a:cs typeface="Soberana Sans" charset="0"/>
            </a:rPr>
            <a:t>La SFP impartirá un taller de inducción a los </a:t>
          </a:r>
          <a:r>
            <a:rPr lang="es-ES" sz="1700" b="0" kern="1200" dirty="0" smtClean="0">
              <a:solidFill>
                <a:schemeClr val="bg1"/>
              </a:solidFill>
              <a:latin typeface="Soberana Sans" charset="0"/>
              <a:ea typeface="Soberana Sans" charset="0"/>
              <a:cs typeface="Soberana Sans" charset="0"/>
            </a:rPr>
            <a:t>Órganos</a:t>
          </a:r>
          <a:r>
            <a:rPr lang="es-ES" sz="1700" b="0" kern="1200" baseline="0" dirty="0" smtClean="0">
              <a:solidFill>
                <a:schemeClr val="bg1"/>
              </a:solidFill>
              <a:latin typeface="Soberana Sans" charset="0"/>
              <a:ea typeface="Soberana Sans" charset="0"/>
              <a:cs typeface="Soberana Sans" charset="0"/>
            </a:rPr>
            <a:t> de Control de las entidades federativas (OCEF) </a:t>
          </a:r>
          <a:r>
            <a:rPr lang="es-MX" sz="1700" b="0" kern="1200" dirty="0" smtClean="0">
              <a:solidFill>
                <a:schemeClr val="bg1"/>
              </a:solidFill>
              <a:latin typeface="Soberana Sans" charset="0"/>
              <a:ea typeface="Soberana Sans" charset="0"/>
              <a:cs typeface="Soberana Sans" charset="0"/>
            </a:rPr>
            <a:t>sobre la Red de Orientación en Contraloría Social</a:t>
          </a:r>
          <a:endParaRPr lang="es-MX" sz="2400" b="0" kern="1200" dirty="0">
            <a:solidFill>
              <a:schemeClr val="accent6"/>
            </a:solidFill>
            <a:latin typeface="Soberana Sans" charset="0"/>
            <a:ea typeface="Soberana Sans" charset="0"/>
            <a:cs typeface="Soberana Sans" charset="0"/>
          </a:endParaRPr>
        </a:p>
        <a:p>
          <a:pPr marL="171450" lvl="1" indent="-171450" algn="just" defTabSz="755650">
            <a:lnSpc>
              <a:spcPct val="90000"/>
            </a:lnSpc>
            <a:spcBef>
              <a:spcPct val="0"/>
            </a:spcBef>
            <a:spcAft>
              <a:spcPct val="15000"/>
            </a:spcAft>
            <a:buChar char="••"/>
          </a:pPr>
          <a:r>
            <a:rPr lang="es-ES" sz="1700" b="0" kern="1200" baseline="0" dirty="0" smtClean="0">
              <a:solidFill>
                <a:schemeClr val="bg1"/>
              </a:solidFill>
              <a:latin typeface="Soberana Sans" charset="0"/>
              <a:ea typeface="Soberana Sans" charset="0"/>
              <a:cs typeface="Soberana Sans" charset="0"/>
            </a:rPr>
            <a:t>Los OCEF </a:t>
          </a:r>
          <a:r>
            <a:rPr lang="es-MX" sz="1700" b="0" kern="1200" dirty="0" smtClean="0">
              <a:solidFill>
                <a:schemeClr val="bg1"/>
              </a:solidFill>
              <a:latin typeface="Soberana Sans" charset="0"/>
              <a:ea typeface="Soberana Sans" charset="0"/>
              <a:cs typeface="Soberana Sans" charset="0"/>
            </a:rPr>
            <a:t>recabarán los Cuestionarios de Contraloría Social de los Gobierno Locales </a:t>
          </a:r>
          <a:endParaRPr lang="es-MX" sz="1700" b="0" kern="1200" dirty="0">
            <a:solidFill>
              <a:schemeClr val="bg1"/>
            </a:solidFill>
            <a:latin typeface="Soberana Sans" charset="0"/>
            <a:ea typeface="Soberana Sans" charset="0"/>
            <a:cs typeface="Soberana Sans" charset="0"/>
          </a:endParaRPr>
        </a:p>
        <a:p>
          <a:pPr marL="171450" lvl="1" indent="-171450" algn="just" defTabSz="755650">
            <a:lnSpc>
              <a:spcPct val="90000"/>
            </a:lnSpc>
            <a:spcBef>
              <a:spcPct val="0"/>
            </a:spcBef>
            <a:spcAft>
              <a:spcPct val="15000"/>
            </a:spcAft>
            <a:buChar char="••"/>
          </a:pPr>
          <a:r>
            <a:rPr lang="es-MX" sz="1700" b="0" kern="1200" dirty="0" smtClean="0">
              <a:solidFill>
                <a:schemeClr val="bg1"/>
              </a:solidFill>
              <a:latin typeface="Soberana Sans" charset="0"/>
              <a:ea typeface="Soberana Sans" charset="0"/>
              <a:cs typeface="Soberana Sans" charset="0"/>
            </a:rPr>
            <a:t>Los </a:t>
          </a:r>
          <a:r>
            <a:rPr lang="es-ES" sz="1700" b="0" kern="1200" baseline="0" dirty="0" smtClean="0">
              <a:solidFill>
                <a:schemeClr val="bg1"/>
              </a:solidFill>
              <a:latin typeface="Soberana Sans" charset="0"/>
              <a:ea typeface="Soberana Sans" charset="0"/>
              <a:cs typeface="Soberana Sans" charset="0"/>
            </a:rPr>
            <a:t>OCEF </a:t>
          </a:r>
          <a:r>
            <a:rPr lang="es-MX" sz="1700" b="0" kern="1200" dirty="0" smtClean="0">
              <a:solidFill>
                <a:schemeClr val="bg1"/>
              </a:solidFill>
              <a:latin typeface="Soberana Sans" charset="0"/>
              <a:ea typeface="Soberana Sans" charset="0"/>
              <a:cs typeface="Soberana Sans" charset="0"/>
            </a:rPr>
            <a:t>enviarán los Cuestionarios de Contraloría Social a la SFP.</a:t>
          </a:r>
          <a:endParaRPr lang="es-MX" sz="1700" b="0" kern="1200" dirty="0">
            <a:solidFill>
              <a:schemeClr val="bg1"/>
            </a:solidFill>
            <a:latin typeface="Soberana Sans" charset="0"/>
            <a:ea typeface="Soberana Sans" charset="0"/>
            <a:cs typeface="Soberana Sans" charset="0"/>
          </a:endParaRPr>
        </a:p>
        <a:p>
          <a:pPr marL="171450" lvl="1" indent="-171450" algn="just" defTabSz="755650">
            <a:lnSpc>
              <a:spcPct val="90000"/>
            </a:lnSpc>
            <a:spcBef>
              <a:spcPct val="0"/>
            </a:spcBef>
            <a:spcAft>
              <a:spcPct val="15000"/>
            </a:spcAft>
            <a:buChar char="••"/>
          </a:pPr>
          <a:r>
            <a:rPr lang="es-MX" sz="1700" b="0" kern="1200" dirty="0" smtClean="0">
              <a:solidFill>
                <a:schemeClr val="bg1"/>
              </a:solidFill>
              <a:latin typeface="Soberana Sans" charset="0"/>
              <a:ea typeface="Soberana Sans" charset="0"/>
              <a:cs typeface="Soberana Sans" charset="0"/>
            </a:rPr>
            <a:t> Impartición</a:t>
          </a:r>
          <a:r>
            <a:rPr lang="es-ES" sz="1700" b="0" kern="1200" dirty="0" smtClean="0">
              <a:solidFill>
                <a:schemeClr val="bg1"/>
              </a:solidFill>
              <a:latin typeface="Soberana Sans" charset="0"/>
              <a:ea typeface="Soberana Sans" charset="0"/>
              <a:cs typeface="Soberana Sans" charset="0"/>
            </a:rPr>
            <a:t> de talleres</a:t>
          </a:r>
          <a:r>
            <a:rPr lang="es-ES" sz="1700" b="0" kern="1200" baseline="0" dirty="0" smtClean="0">
              <a:solidFill>
                <a:schemeClr val="bg1"/>
              </a:solidFill>
              <a:latin typeface="Soberana Sans" charset="0"/>
              <a:ea typeface="Soberana Sans" charset="0"/>
              <a:cs typeface="Soberana Sans" charset="0"/>
            </a:rPr>
            <a:t> y asesorías a los gobiernos locales (permanente). </a:t>
          </a:r>
          <a:r>
            <a:rPr lang="es-MX" sz="1700" b="1" kern="1200" dirty="0" smtClean="0">
              <a:solidFill>
                <a:schemeClr val="accent6"/>
              </a:solidFill>
              <a:latin typeface="Wingdings 2" panose="05020102010507070707" pitchFamily="18" charset="2"/>
            </a:rPr>
            <a:t>P</a:t>
          </a:r>
          <a:endParaRPr lang="es-MX" sz="1700" b="0" kern="1200" dirty="0">
            <a:solidFill>
              <a:schemeClr val="bg1"/>
            </a:solidFill>
            <a:latin typeface="Soberana Sans" charset="0"/>
            <a:ea typeface="Soberana Sans" charset="0"/>
            <a:cs typeface="Soberana Sans" charset="0"/>
          </a:endParaRPr>
        </a:p>
        <a:p>
          <a:pPr marL="171450" lvl="1" indent="-171450" algn="just" defTabSz="755650">
            <a:lnSpc>
              <a:spcPct val="90000"/>
            </a:lnSpc>
            <a:spcBef>
              <a:spcPct val="0"/>
            </a:spcBef>
            <a:spcAft>
              <a:spcPct val="15000"/>
            </a:spcAft>
            <a:buChar char="••"/>
          </a:pPr>
          <a:r>
            <a:rPr lang="es-MX" sz="1700" b="0" kern="1200" baseline="0" dirty="0" smtClean="0">
              <a:solidFill>
                <a:schemeClr val="bg1"/>
              </a:solidFill>
              <a:latin typeface="Soberana Sans" charset="0"/>
              <a:ea typeface="Soberana Sans" charset="0"/>
              <a:cs typeface="Soberana Sans" charset="0"/>
            </a:rPr>
            <a:t>La </a:t>
          </a:r>
          <a:r>
            <a:rPr lang="es-MX" sz="1700" b="0" kern="1200" dirty="0" smtClean="0">
              <a:solidFill>
                <a:schemeClr val="bg1"/>
              </a:solidFill>
              <a:latin typeface="Soberana Sans" charset="0"/>
              <a:ea typeface="Soberana Sans" charset="0"/>
              <a:cs typeface="Soberana Sans" charset="0"/>
            </a:rPr>
            <a:t>SFP generará un informe sobre el panorama de Contraloría Social en los programas</a:t>
          </a:r>
          <a:r>
            <a:rPr lang="es-MX" sz="1700" b="0" kern="1200" baseline="0" dirty="0" smtClean="0">
              <a:solidFill>
                <a:schemeClr val="bg1"/>
              </a:solidFill>
              <a:latin typeface="Soberana Sans" charset="0"/>
              <a:ea typeface="Soberana Sans" charset="0"/>
              <a:cs typeface="Soberana Sans" charset="0"/>
            </a:rPr>
            <a:t> </a:t>
          </a:r>
          <a:r>
            <a:rPr lang="es-MX" sz="1700" b="0" kern="1200" dirty="0" smtClean="0">
              <a:solidFill>
                <a:schemeClr val="bg1"/>
              </a:solidFill>
              <a:latin typeface="Soberana Sans" charset="0"/>
              <a:ea typeface="Soberana Sans" charset="0"/>
              <a:cs typeface="Soberana Sans" charset="0"/>
            </a:rPr>
            <a:t>que los gobiernos locales ejecutan con sus propios recursos en los programas federales</a:t>
          </a:r>
          <a:r>
            <a:rPr lang="es-MX" sz="1700" b="0" kern="1200" baseline="0" dirty="0" smtClean="0">
              <a:solidFill>
                <a:schemeClr val="bg1"/>
              </a:solidFill>
              <a:latin typeface="Soberana Sans" charset="0"/>
              <a:ea typeface="Soberana Sans" charset="0"/>
              <a:cs typeface="Soberana Sans" charset="0"/>
            </a:rPr>
            <a:t> en su car</a:t>
          </a:r>
          <a:r>
            <a:rPr lang="es-ES" sz="1700" b="0" kern="1200" baseline="0" dirty="0" smtClean="0">
              <a:solidFill>
                <a:schemeClr val="bg1"/>
              </a:solidFill>
              <a:latin typeface="Soberana Sans" charset="0"/>
              <a:ea typeface="Soberana Sans" charset="0"/>
              <a:cs typeface="Soberana Sans" charset="0"/>
            </a:rPr>
            <a:t>ácter de ejecutor</a:t>
          </a:r>
          <a:r>
            <a:rPr lang="es-MX" sz="1700" b="1" kern="1200" dirty="0" smtClean="0">
              <a:solidFill>
                <a:schemeClr val="bg1"/>
              </a:solidFill>
              <a:latin typeface="Soberana Sans" charset="0"/>
              <a:ea typeface="Soberana Sans" charset="0"/>
              <a:cs typeface="Soberana Sans" charset="0"/>
            </a:rPr>
            <a:t>  </a:t>
          </a:r>
          <a:r>
            <a:rPr lang="es-MX" sz="1700" b="0" kern="1200" dirty="0" smtClean="0">
              <a:solidFill>
                <a:schemeClr val="bg1"/>
              </a:solidFill>
              <a:latin typeface="Soberana Sans" charset="0"/>
              <a:ea typeface="Soberana Sans" charset="0"/>
              <a:cs typeface="Soberana Sans" charset="0"/>
            </a:rPr>
            <a:t>(de junio a diciembre de 2016).</a:t>
          </a:r>
          <a:endParaRPr lang="es-MX" sz="1700" b="0" kern="1200" dirty="0">
            <a:solidFill>
              <a:schemeClr val="bg1"/>
            </a:solidFill>
            <a:latin typeface="Soberana Sans" charset="0"/>
            <a:ea typeface="Soberana Sans" charset="0"/>
            <a:cs typeface="Soberana Sans" charset="0"/>
          </a:endParaRPr>
        </a:p>
      </dsp:txBody>
      <dsp:txXfrm rot="-5400000">
        <a:off x="1424389" y="363545"/>
        <a:ext cx="9000284" cy="2718372"/>
      </dsp:txXfrm>
    </dsp:sp>
    <dsp:sp modelId="{57CCACFB-954A-4A1A-B0B9-CC968098A9F2}">
      <dsp:nvSpPr>
        <dsp:cNvPr id="0" name=""/>
        <dsp:cNvSpPr/>
      </dsp:nvSpPr>
      <dsp:spPr>
        <a:xfrm rot="5400000">
          <a:off x="-290768" y="3236373"/>
          <a:ext cx="2034842" cy="1424389"/>
        </a:xfrm>
        <a:prstGeom prst="chevron">
          <a:avLst/>
        </a:prstGeom>
        <a:gradFill rotWithShape="0">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es-MX" sz="1500" b="1" kern="1200" dirty="0" smtClean="0">
              <a:effectLst>
                <a:outerShdw blurRad="38100" dist="38100" dir="2700000" algn="tl">
                  <a:srgbClr val="000000">
                    <a:alpha val="43137"/>
                  </a:srgbClr>
                </a:outerShdw>
              </a:effectLst>
              <a:latin typeface="Soberana Sans" panose="02000000000000000000" pitchFamily="50" charset="0"/>
            </a:rPr>
            <a:t>2a. Etapa:  </a:t>
          </a:r>
        </a:p>
        <a:p>
          <a:pPr lvl="0" algn="ctr" defTabSz="666750">
            <a:lnSpc>
              <a:spcPct val="100000"/>
            </a:lnSpc>
            <a:spcBef>
              <a:spcPct val="0"/>
            </a:spcBef>
            <a:spcAft>
              <a:spcPts val="0"/>
            </a:spcAft>
          </a:pPr>
          <a:r>
            <a:rPr lang="es-MX" sz="1500" b="1" kern="1200" dirty="0" smtClean="0">
              <a:effectLst>
                <a:outerShdw blurRad="38100" dist="38100" dir="2700000" algn="tl">
                  <a:srgbClr val="000000">
                    <a:alpha val="43137"/>
                  </a:srgbClr>
                </a:outerShdw>
              </a:effectLst>
              <a:latin typeface="Soberana Sans" panose="02000000000000000000" pitchFamily="50" charset="0"/>
            </a:rPr>
            <a:t>Asesoría</a:t>
          </a:r>
          <a:endParaRPr lang="es-MX" sz="1500" b="1" kern="1200" dirty="0">
            <a:effectLst>
              <a:outerShdw blurRad="38100" dist="38100" dir="2700000" algn="tl">
                <a:srgbClr val="000000">
                  <a:alpha val="43137"/>
                </a:srgbClr>
              </a:outerShdw>
            </a:effectLst>
            <a:latin typeface="Soberana Sans" panose="02000000000000000000" pitchFamily="50" charset="0"/>
          </a:endParaRPr>
        </a:p>
      </dsp:txBody>
      <dsp:txXfrm rot="-5400000">
        <a:off x="14459" y="3643342"/>
        <a:ext cx="1424389" cy="610453"/>
      </dsp:txXfrm>
    </dsp:sp>
    <dsp:sp modelId="{57B78FE8-E4FD-42AE-8970-90F5385E90DE}">
      <dsp:nvSpPr>
        <dsp:cNvPr id="0" name=""/>
        <dsp:cNvSpPr/>
      </dsp:nvSpPr>
      <dsp:spPr>
        <a:xfrm rot="5400000">
          <a:off x="5602344" y="-517463"/>
          <a:ext cx="791432" cy="9147342"/>
        </a:xfrm>
        <a:prstGeom prst="round2Same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MX" sz="1700" b="0" kern="1200" dirty="0" smtClean="0">
              <a:solidFill>
                <a:schemeClr val="bg1"/>
              </a:solidFill>
              <a:latin typeface="Soberana Sans" charset="0"/>
              <a:ea typeface="Soberana Sans" charset="0"/>
              <a:cs typeface="Soberana Sans" charset="0"/>
            </a:rPr>
            <a:t>Los OCEF y la SFP entregará la Ficha de resultados generales que incluirá las prácticas de Contraloría Social que pueden desarrollar o mejorar los gobiernos locales.</a:t>
          </a:r>
          <a:r>
            <a:rPr lang="es-MX" sz="1700" b="0" kern="1200" baseline="0" dirty="0" smtClean="0">
              <a:solidFill>
                <a:schemeClr val="bg1"/>
              </a:solidFill>
              <a:latin typeface="Soberana Sans" charset="0"/>
              <a:ea typeface="Soberana Sans" charset="0"/>
              <a:cs typeface="Soberana Sans" charset="0"/>
            </a:rPr>
            <a:t> (diciembre de 2016)</a:t>
          </a:r>
          <a:endParaRPr lang="es-MX" sz="1700" b="0" kern="1200" dirty="0">
            <a:solidFill>
              <a:srgbClr val="FF0000"/>
            </a:solidFill>
            <a:latin typeface="Soberana Sans" charset="0"/>
            <a:ea typeface="Soberana Sans" charset="0"/>
            <a:cs typeface="Soberana Sans" charset="0"/>
          </a:endParaRPr>
        </a:p>
      </dsp:txBody>
      <dsp:txXfrm rot="-5400000">
        <a:off x="1424390" y="3699126"/>
        <a:ext cx="9108707" cy="714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2DCB5-F785-42AA-94C2-554704D1BEE9}">
      <dsp:nvSpPr>
        <dsp:cNvPr id="0" name=""/>
        <dsp:cNvSpPr/>
      </dsp:nvSpPr>
      <dsp:spPr>
        <a:xfrm rot="5400000">
          <a:off x="-309674" y="339178"/>
          <a:ext cx="2200128" cy="1540089"/>
        </a:xfrm>
        <a:prstGeom prst="chevro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latin typeface="Soberana Sans" panose="02000000000000000000" pitchFamily="50" charset="0"/>
            </a:rPr>
            <a:t>3a. Etapa: Seguimiento</a:t>
          </a:r>
          <a:endParaRPr lang="es-MX" sz="1500" b="1" kern="1200" dirty="0">
            <a:effectLst>
              <a:outerShdw blurRad="38100" dist="38100" dir="2700000" algn="tl">
                <a:srgbClr val="000000">
                  <a:alpha val="43137"/>
                </a:srgbClr>
              </a:outerShdw>
            </a:effectLst>
            <a:latin typeface="Soberana Sans" panose="02000000000000000000" pitchFamily="50" charset="0"/>
          </a:endParaRPr>
        </a:p>
      </dsp:txBody>
      <dsp:txXfrm rot="-5400000">
        <a:off x="20346" y="779204"/>
        <a:ext cx="1540089" cy="660039"/>
      </dsp:txXfrm>
    </dsp:sp>
    <dsp:sp modelId="{F237E520-A99B-45CD-B2A7-4583301BE5B1}">
      <dsp:nvSpPr>
        <dsp:cNvPr id="0" name=""/>
        <dsp:cNvSpPr/>
      </dsp:nvSpPr>
      <dsp:spPr>
        <a:xfrm rot="5400000">
          <a:off x="4338231" y="-2684789"/>
          <a:ext cx="1741627" cy="733791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just" defTabSz="800100">
            <a:lnSpc>
              <a:spcPct val="90000"/>
            </a:lnSpc>
            <a:spcBef>
              <a:spcPct val="0"/>
            </a:spcBef>
            <a:spcAft>
              <a:spcPct val="15000"/>
            </a:spcAft>
            <a:buChar char="••"/>
          </a:pPr>
          <a:r>
            <a:rPr lang="es-MX" sz="1800" b="0" kern="1200" dirty="0" smtClean="0">
              <a:solidFill>
                <a:schemeClr val="bg1"/>
              </a:solidFill>
              <a:latin typeface="Soberana Sans" charset="0"/>
              <a:ea typeface="Soberana Sans" charset="0"/>
              <a:cs typeface="Soberana Sans" charset="0"/>
            </a:rPr>
            <a:t>Los OCEF y la SFP apoyará en la asesoría a los gobiernos locales sobre las acciones en materia de Contraloría Social en los programas que realizan con recursos propios y en los programas federales</a:t>
          </a:r>
          <a:r>
            <a:rPr lang="es-MX" sz="1800" b="0" kern="1200" baseline="0" dirty="0" smtClean="0">
              <a:solidFill>
                <a:schemeClr val="bg1"/>
              </a:solidFill>
              <a:latin typeface="Soberana Sans" charset="0"/>
              <a:ea typeface="Soberana Sans" charset="0"/>
              <a:cs typeface="Soberana Sans" charset="0"/>
            </a:rPr>
            <a:t> en su carácter</a:t>
          </a:r>
          <a:r>
            <a:rPr lang="es-ES" sz="1800" b="0" kern="1200" baseline="0" dirty="0" smtClean="0">
              <a:solidFill>
                <a:schemeClr val="bg1"/>
              </a:solidFill>
              <a:latin typeface="Soberana Sans" charset="0"/>
              <a:ea typeface="Soberana Sans" charset="0"/>
              <a:cs typeface="Soberana Sans" charset="0"/>
            </a:rPr>
            <a:t> de ejecutor</a:t>
          </a:r>
          <a:r>
            <a:rPr lang="es-MX" sz="1800" b="0" kern="1200" dirty="0" smtClean="0">
              <a:solidFill>
                <a:schemeClr val="bg1"/>
              </a:solidFill>
              <a:latin typeface="Soberana Sans" charset="0"/>
              <a:ea typeface="Soberana Sans" charset="0"/>
              <a:cs typeface="Soberana Sans" charset="0"/>
            </a:rPr>
            <a:t> (permanente).</a:t>
          </a:r>
          <a:endParaRPr lang="es-MX" sz="1800" b="0" kern="1200" dirty="0">
            <a:solidFill>
              <a:srgbClr val="FF0000"/>
            </a:solidFill>
            <a:latin typeface="Soberana Sans" charset="0"/>
            <a:ea typeface="Soberana Sans" charset="0"/>
            <a:cs typeface="Soberana Sans" charset="0"/>
          </a:endParaRPr>
        </a:p>
      </dsp:txBody>
      <dsp:txXfrm rot="-5400000">
        <a:off x="1540090" y="198371"/>
        <a:ext cx="7252891" cy="1571589"/>
      </dsp:txXfrm>
    </dsp:sp>
    <dsp:sp modelId="{57CCACFB-954A-4A1A-B0B9-CC968098A9F2}">
      <dsp:nvSpPr>
        <dsp:cNvPr id="0" name=""/>
        <dsp:cNvSpPr/>
      </dsp:nvSpPr>
      <dsp:spPr>
        <a:xfrm rot="5400000">
          <a:off x="-309674" y="2488527"/>
          <a:ext cx="2200128" cy="1540089"/>
        </a:xfrm>
        <a:prstGeom prst="chevron">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latin typeface="Soberana Sans" panose="02000000000000000000" pitchFamily="50" charset="0"/>
            </a:rPr>
            <a:t>4a. Etapa: Registro de Resultados</a:t>
          </a:r>
          <a:endParaRPr lang="es-MX" sz="1500" b="1" kern="1200" dirty="0">
            <a:effectLst>
              <a:outerShdw blurRad="38100" dist="38100" dir="2700000" algn="tl">
                <a:srgbClr val="000000">
                  <a:alpha val="43137"/>
                </a:srgbClr>
              </a:outerShdw>
            </a:effectLst>
            <a:latin typeface="Soberana Sans" panose="02000000000000000000" pitchFamily="50" charset="0"/>
          </a:endParaRPr>
        </a:p>
      </dsp:txBody>
      <dsp:txXfrm rot="-5400000">
        <a:off x="20346" y="2928553"/>
        <a:ext cx="1540089" cy="660039"/>
      </dsp:txXfrm>
    </dsp:sp>
    <dsp:sp modelId="{57B78FE8-E4FD-42AE-8970-90F5385E90DE}">
      <dsp:nvSpPr>
        <dsp:cNvPr id="0" name=""/>
        <dsp:cNvSpPr/>
      </dsp:nvSpPr>
      <dsp:spPr>
        <a:xfrm rot="5400000">
          <a:off x="4233885" y="-460014"/>
          <a:ext cx="1950319" cy="7337910"/>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b="0" kern="1200" dirty="0" smtClean="0">
              <a:solidFill>
                <a:schemeClr val="bg1"/>
              </a:solidFill>
              <a:latin typeface="Soberana Sans" charset="0"/>
              <a:ea typeface="Soberana Sans" charset="0"/>
              <a:cs typeface="Soberana Sans" charset="0"/>
            </a:rPr>
            <a:t>Los OCEF y la SFP recibirá los cuestionarios de contraloría social de los gobiernos locales, con la información actualizada para generar un informe de resultados sobre sus prácticas realizadas en los programas, con base en las sugerencias emitidas en el taller de asesoría</a:t>
          </a:r>
          <a:r>
            <a:rPr lang="es-MX" sz="1800" b="0" kern="1200" baseline="0" dirty="0" smtClean="0">
              <a:solidFill>
                <a:schemeClr val="bg1"/>
              </a:solidFill>
              <a:latin typeface="Soberana Sans" charset="0"/>
              <a:ea typeface="Soberana Sans" charset="0"/>
              <a:cs typeface="Soberana Sans" charset="0"/>
            </a:rPr>
            <a:t> (permanente).</a:t>
          </a:r>
          <a:endParaRPr lang="es-MX" sz="1800" b="0" kern="1200" dirty="0">
            <a:solidFill>
              <a:schemeClr val="bg1"/>
            </a:solidFill>
            <a:latin typeface="Soberana Sans" charset="0"/>
            <a:ea typeface="Soberana Sans" charset="0"/>
            <a:cs typeface="Soberana Sans" charset="0"/>
          </a:endParaRPr>
        </a:p>
      </dsp:txBody>
      <dsp:txXfrm rot="-5400000">
        <a:off x="1540090" y="2328988"/>
        <a:ext cx="7242703" cy="17599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A83C78-BB1D-E14D-A604-846D8EB76054}" type="datetimeFigureOut">
              <a:rPr lang="es-ES_tradnl" smtClean="0"/>
              <a:pPr/>
              <a:t>01/06/2016</a:t>
            </a:fld>
            <a:endParaRPr lang="es-ES_tradn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6904126-DA31-5343-B2D1-53ACC26A7FBF}" type="slidenum">
              <a:rPr lang="es-ES_tradnl" smtClean="0"/>
              <a:pPr/>
              <a:t>‹Nº›</a:t>
            </a:fld>
            <a:endParaRPr lang="es-ES_tradnl"/>
          </a:p>
        </p:txBody>
      </p:sp>
    </p:spTree>
    <p:extLst>
      <p:ext uri="{BB962C8B-B14F-4D97-AF65-F5344CB8AC3E}">
        <p14:creationId xmlns:p14="http://schemas.microsoft.com/office/powerpoint/2010/main" val="12691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CEBC0B-5919-1244-8F3B-74250E29B378}" type="datetimeFigureOut">
              <a:rPr lang="es-ES_tradnl" smtClean="0"/>
              <a:pPr/>
              <a:t>01/06/2016</a:t>
            </a:fld>
            <a:endParaRPr lang="es-ES_tradn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2C5F91-6D0A-3842-A037-FDB7D4798D24}" type="slidenum">
              <a:rPr lang="es-ES_tradnl" smtClean="0"/>
              <a:pPr/>
              <a:t>‹Nº›</a:t>
            </a:fld>
            <a:endParaRPr lang="es-ES_tradnl"/>
          </a:p>
        </p:txBody>
      </p:sp>
    </p:spTree>
    <p:extLst>
      <p:ext uri="{BB962C8B-B14F-4D97-AF65-F5344CB8AC3E}">
        <p14:creationId xmlns:p14="http://schemas.microsoft.com/office/powerpoint/2010/main" val="18388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D2C5F91-6D0A-3842-A037-FDB7D4798D24}" type="slidenum">
              <a:rPr lang="es-ES_tradnl" smtClean="0"/>
              <a:pPr/>
              <a:t>0</a:t>
            </a:fld>
            <a:endParaRPr lang="es-ES_tradnl"/>
          </a:p>
        </p:txBody>
      </p:sp>
    </p:spTree>
    <p:extLst>
      <p:ext uri="{BB962C8B-B14F-4D97-AF65-F5344CB8AC3E}">
        <p14:creationId xmlns:p14="http://schemas.microsoft.com/office/powerpoint/2010/main" val="2733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D2C5F91-6D0A-3842-A037-FDB7D4798D24}" type="slidenum">
              <a:rPr lang="es-ES_tradnl" smtClean="0"/>
              <a:pPr/>
              <a:t>13</a:t>
            </a:fld>
            <a:endParaRPr lang="es-ES_tradnl"/>
          </a:p>
        </p:txBody>
      </p:sp>
    </p:spTree>
    <p:extLst>
      <p:ext uri="{BB962C8B-B14F-4D97-AF65-F5344CB8AC3E}">
        <p14:creationId xmlns:p14="http://schemas.microsoft.com/office/powerpoint/2010/main" val="91276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2C5F91-6D0A-3842-A037-FDB7D4798D24}" type="slidenum">
              <a:rPr lang="es-ES_tradnl" smtClean="0"/>
              <a:pPr/>
              <a:t>19</a:t>
            </a:fld>
            <a:endParaRPr lang="es-ES_tradnl"/>
          </a:p>
        </p:txBody>
      </p:sp>
    </p:spTree>
    <p:extLst>
      <p:ext uri="{BB962C8B-B14F-4D97-AF65-F5344CB8AC3E}">
        <p14:creationId xmlns:p14="http://schemas.microsoft.com/office/powerpoint/2010/main" val="196007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1D2C5F91-6D0A-3842-A037-FDB7D4798D24}" type="slidenum">
              <a:rPr lang="es-ES_tradnl" smtClean="0"/>
              <a:pPr/>
              <a:t>30</a:t>
            </a:fld>
            <a:endParaRPr lang="es-ES_tradnl"/>
          </a:p>
        </p:txBody>
      </p:sp>
    </p:spTree>
    <p:extLst>
      <p:ext uri="{BB962C8B-B14F-4D97-AF65-F5344CB8AC3E}">
        <p14:creationId xmlns:p14="http://schemas.microsoft.com/office/powerpoint/2010/main" val="55788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1D2C5F91-6D0A-3842-A037-FDB7D4798D24}" type="slidenum">
              <a:rPr lang="es-ES_tradnl" smtClean="0"/>
              <a:pPr/>
              <a:t>38</a:t>
            </a:fld>
            <a:endParaRPr lang="es-ES_tradnl"/>
          </a:p>
        </p:txBody>
      </p:sp>
    </p:spTree>
    <p:extLst>
      <p:ext uri="{BB962C8B-B14F-4D97-AF65-F5344CB8AC3E}">
        <p14:creationId xmlns:p14="http://schemas.microsoft.com/office/powerpoint/2010/main" val="120249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2E872-8356-104B-87D0-35AD2C5B85D6}" type="datetime1">
              <a:rPr lang="es-MX" smtClean="0"/>
              <a:pPr/>
              <a:t>01/06/2016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58040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5D4AC6-B565-444A-81EA-EB1846223321}" type="datetime1">
              <a:rPr lang="es-MX" smtClean="0"/>
              <a:pPr/>
              <a:t>01/06/2016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76334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C6AE6A-36D0-AC46-999C-96AC210F784C}" type="datetime1">
              <a:rPr lang="es-MX" smtClean="0"/>
              <a:pPr/>
              <a:t>01/06/2016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48762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p>
            <a:fld id="{266A3D05-0BAD-1246-8659-6B2F5CE5E53D}" type="datetime1">
              <a:rPr lang="es-MX" smtClean="0"/>
              <a:pPr/>
              <a:t>01/06/2016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107718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s-ES" smtClean="0"/>
              <a:t>Clic para editar título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5ACE019-F4DE-F744-9752-2F05FDB94EF1}" type="datetime1">
              <a:rPr lang="es-MX" smtClean="0"/>
              <a:pPr/>
              <a:t>01/06/2016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99970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Clic para editar título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48EDE2-E1D0-6141-9AFB-E49F50F43E24}" type="datetime1">
              <a:rPr lang="es-MX" smtClean="0"/>
              <a:pPr/>
              <a:t>01/06/2016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14749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s-ES" smtClean="0"/>
              <a:t>Clic para editar título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222E0A2-CA70-9344-A26C-A2D3514C4136}" type="datetime1">
              <a:rPr lang="es-MX" smtClean="0"/>
              <a:pPr/>
              <a:t>01/06/2016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74574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2E2D2003-D5FB-9C42-8578-73D0ACA6BB3E}" type="datetime1">
              <a:rPr lang="es-MX" smtClean="0"/>
              <a:pPr/>
              <a:t>01/06/2016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10723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D9B16-5500-8A45-830B-7B49E667BF10}" type="datetime1">
              <a:rPr lang="es-MX" smtClean="0"/>
              <a:pPr/>
              <a:t>01/06/2016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171770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Clic para editar título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671E1F-0B2D-8C4A-9201-B20DC7CD882F}" type="datetime1">
              <a:rPr lang="es-MX" smtClean="0"/>
              <a:pPr/>
              <a:t>01/06/2016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89592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FAF18F9-7B6C-FA41-A113-7A83AC7A743B}" type="datetime1">
              <a:rPr lang="es-MX" smtClean="0"/>
              <a:pPr/>
              <a:t>01/06/2016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1225845-E957-2346-9A49-EB7E818742B4}" type="slidenum">
              <a:rPr lang="es-ES_tradnl" smtClean="0"/>
              <a:pPr/>
              <a:t>‹Nº›</a:t>
            </a:fld>
            <a:endParaRPr lang="es-ES_tradnl"/>
          </a:p>
        </p:txBody>
      </p:sp>
    </p:spTree>
    <p:extLst>
      <p:ext uri="{BB962C8B-B14F-4D97-AF65-F5344CB8AC3E}">
        <p14:creationId xmlns:p14="http://schemas.microsoft.com/office/powerpoint/2010/main" val="179819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6E571-4C4C-CC46-B678-6B8D85857DD6}" type="datetime1">
              <a:rPr lang="es-MX" smtClean="0"/>
              <a:pPr/>
              <a:t>01/06/2016</a:t>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25845-E957-2346-9A49-EB7E818742B4}" type="slidenum">
              <a:rPr lang="es-ES_tradnl" smtClean="0"/>
              <a:pPr/>
              <a:t>‹Nº›</a:t>
            </a:fld>
            <a:endParaRPr lang="es-ES_tradnl"/>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720970"/>
            <a:ext cx="12191999" cy="5855676"/>
          </a:xfrm>
          <a:prstGeom prst="rect">
            <a:avLst/>
          </a:prstGeom>
        </p:spPr>
      </p:pic>
    </p:spTree>
    <p:extLst>
      <p:ext uri="{BB962C8B-B14F-4D97-AF65-F5344CB8AC3E}">
        <p14:creationId xmlns:p14="http://schemas.microsoft.com/office/powerpoint/2010/main" val="1655463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0.png"/><Relationship Id="rId18" Type="http://schemas.openxmlformats.org/officeDocument/2006/relationships/diagramQuickStyle" Target="../diagrams/quickStyle4.xml"/><Relationship Id="rId3" Type="http://schemas.openxmlformats.org/officeDocument/2006/relationships/image" Target="../media/image2.png"/><Relationship Id="rId21" Type="http://schemas.openxmlformats.org/officeDocument/2006/relationships/diagramData" Target="../diagrams/data5.xml"/><Relationship Id="rId7" Type="http://schemas.openxmlformats.org/officeDocument/2006/relationships/diagramQuickStyle" Target="../diagrams/quickStyle3.xml"/><Relationship Id="rId12" Type="http://schemas.openxmlformats.org/officeDocument/2006/relationships/image" Target="../media/image14.png"/><Relationship Id="rId17" Type="http://schemas.openxmlformats.org/officeDocument/2006/relationships/diagramLayout" Target="../diagrams/layout4.xml"/><Relationship Id="rId25"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6.png"/><Relationship Id="rId24" Type="http://schemas.openxmlformats.org/officeDocument/2006/relationships/diagramColors" Target="../diagrams/colors5.xml"/><Relationship Id="rId5" Type="http://schemas.openxmlformats.org/officeDocument/2006/relationships/diagramData" Target="../diagrams/data3.xml"/><Relationship Id="rId15" Type="http://schemas.openxmlformats.org/officeDocument/2006/relationships/image" Target="../media/image22.png"/><Relationship Id="rId23" Type="http://schemas.openxmlformats.org/officeDocument/2006/relationships/diagramQuickStyle" Target="../diagrams/quickStyle5.xml"/><Relationship Id="rId10" Type="http://schemas.openxmlformats.org/officeDocument/2006/relationships/image" Target="../media/image5.png"/><Relationship Id="rId19" Type="http://schemas.openxmlformats.org/officeDocument/2006/relationships/diagramColors" Target="../diagrams/colors4.xml"/><Relationship Id="rId4" Type="http://schemas.openxmlformats.org/officeDocument/2006/relationships/image" Target="../media/image3.png"/><Relationship Id="rId9" Type="http://schemas.microsoft.com/office/2007/relationships/diagramDrawing" Target="../diagrams/drawing3.xml"/><Relationship Id="rId14" Type="http://schemas.openxmlformats.org/officeDocument/2006/relationships/image" Target="../media/image21.png"/><Relationship Id="rId22"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diagramQuickStyle" Target="../diagrams/quickStyle6.xml"/><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image" Target="../media/image26.png"/><Relationship Id="rId5" Type="http://schemas.openxmlformats.org/officeDocument/2006/relationships/diagramData" Target="../diagrams/data6.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29.png"/><Relationship Id="rId5" Type="http://schemas.openxmlformats.org/officeDocument/2006/relationships/diagramData" Target="../diagrams/data7.xml"/><Relationship Id="rId10" Type="http://schemas.openxmlformats.org/officeDocument/2006/relationships/image" Target="../media/image28.png"/><Relationship Id="rId4" Type="http://schemas.openxmlformats.org/officeDocument/2006/relationships/image" Target="../media/image5.png"/><Relationship Id="rId9" Type="http://schemas.microsoft.com/office/2007/relationships/diagramDrawing" Target="../diagrams/drawing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1.xml"/><Relationship Id="rId5" Type="http://schemas.openxmlformats.org/officeDocument/2006/relationships/image" Target="../media/image6.png"/><Relationship Id="rId10" Type="http://schemas.openxmlformats.org/officeDocument/2006/relationships/diagramData" Target="../diagrams/data1.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24.png"/><Relationship Id="rId5" Type="http://schemas.openxmlformats.org/officeDocument/2006/relationships/diagramData" Target="../diagrams/data8.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Copia%20de%20PROGRAMAS%20SICS%202016-2015-2014.xlsx" TargetMode="External"/><Relationship Id="rId5" Type="http://schemas.openxmlformats.org/officeDocument/2006/relationships/image" Target="../media/image3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png"/><Relationship Id="rId9" Type="http://schemas.microsoft.com/office/2007/relationships/diagramDrawing" Target="../diagrams/drawing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png"/><Relationship Id="rId9" Type="http://schemas.microsoft.com/office/2007/relationships/diagramDrawing" Target="../diagrams/drawing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2.png"/><Relationship Id="rId7" Type="http://schemas.openxmlformats.org/officeDocument/2006/relationships/diagramLayout" Target="../diagrams/layout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5.png"/><Relationship Id="rId10" Type="http://schemas.microsoft.com/office/2007/relationships/diagramDrawing" Target="../diagrams/drawing12.xml"/><Relationship Id="rId4" Type="http://schemas.openxmlformats.org/officeDocument/2006/relationships/image" Target="../media/image3.png"/><Relationship Id="rId9" Type="http://schemas.openxmlformats.org/officeDocument/2006/relationships/diagramColors" Target="../diagrams/colors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png"/><Relationship Id="rId9" Type="http://schemas.microsoft.com/office/2007/relationships/diagramDrawing" Target="../diagrams/drawing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5.png"/><Relationship Id="rId9" Type="http://schemas.microsoft.com/office/2007/relationships/diagramDrawing" Target="../diagrams/drawing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png"/><Relationship Id="rId7" Type="http://schemas.openxmlformats.org/officeDocument/2006/relationships/diagramQuickStyle" Target="../diagrams/quickStyle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png"/><Relationship Id="rId9" Type="http://schemas.microsoft.com/office/2007/relationships/diagramDrawing" Target="../diagrams/drawing1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2.png"/><Relationship Id="rId7" Type="http://schemas.openxmlformats.org/officeDocument/2006/relationships/diagramLayout" Target="../diagrams/layout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5.png"/><Relationship Id="rId10" Type="http://schemas.microsoft.com/office/2007/relationships/diagramDrawing" Target="../diagrams/drawing16.xml"/><Relationship Id="rId4" Type="http://schemas.openxmlformats.org/officeDocument/2006/relationships/image" Target="../media/image3.png"/><Relationship Id="rId9" Type="http://schemas.openxmlformats.org/officeDocument/2006/relationships/diagramColors" Target="../diagrams/colors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png"/><Relationship Id="rId7" Type="http://schemas.openxmlformats.org/officeDocument/2006/relationships/diagramQuickStyle" Target="../diagrams/quickStyle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7.xml"/><Relationship Id="rId11" Type="http://schemas.openxmlformats.org/officeDocument/2006/relationships/image" Target="../media/image23.png"/><Relationship Id="rId5" Type="http://schemas.openxmlformats.org/officeDocument/2006/relationships/diagramData" Target="../diagrams/data17.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7.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5.png"/><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openxmlformats.org/officeDocument/2006/relationships/image" Target="../media/image5.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75200"/>
          </a:xfrm>
          <a:prstGeom prst="rect">
            <a:avLst/>
          </a:prstGeom>
        </p:spPr>
      </p:pic>
      <p:sp>
        <p:nvSpPr>
          <p:cNvPr id="7" name="CuadroTexto 6"/>
          <p:cNvSpPr txBox="1"/>
          <p:nvPr/>
        </p:nvSpPr>
        <p:spPr>
          <a:xfrm>
            <a:off x="2447913" y="6133683"/>
            <a:ext cx="7850517" cy="830997"/>
          </a:xfrm>
          <a:prstGeom prst="rect">
            <a:avLst/>
          </a:prstGeom>
          <a:noFill/>
        </p:spPr>
        <p:txBody>
          <a:bodyPr wrap="square" rtlCol="0">
            <a:spAutoFit/>
          </a:bodyPr>
          <a:lstStyle/>
          <a:p>
            <a:pPr algn="ctr"/>
            <a:r>
              <a:rPr lang="es-ES_tradnl" sz="1500" spc="300" dirty="0">
                <a:ea typeface="Soberana Titular" charset="0"/>
                <a:cs typeface="Soberana Titular" charset="0"/>
              </a:rPr>
              <a:t>Unidad de Operación Regional y Contraloría Social</a:t>
            </a:r>
          </a:p>
          <a:p>
            <a:pPr algn="ctr"/>
            <a:r>
              <a:rPr lang="es-ES_tradnl" sz="1500" b="1" dirty="0" smtClean="0">
                <a:ea typeface="Soberana Titular" charset="0"/>
                <a:cs typeface="Soberana Titular" charset="0"/>
              </a:rPr>
              <a:t>Direcci</a:t>
            </a:r>
            <a:r>
              <a:rPr lang="es-ES" sz="1500" b="1" dirty="0" smtClean="0">
                <a:ea typeface="Soberana Titular" charset="0"/>
                <a:cs typeface="Soberana Titular" charset="0"/>
              </a:rPr>
              <a:t>ón General Adjunta de Contraloría Social</a:t>
            </a:r>
          </a:p>
          <a:p>
            <a:pPr algn="ctr"/>
            <a:endParaRPr lang="es-ES_tradnl" b="1" dirty="0">
              <a:ea typeface="Soberana Titular" charset="0"/>
              <a:cs typeface="Soberana Titular" charset="0"/>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038" y="2360"/>
            <a:ext cx="2785482" cy="997195"/>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741" y="1634330"/>
            <a:ext cx="9000745" cy="3112008"/>
          </a:xfrm>
          <a:prstGeom prst="rect">
            <a:avLst/>
          </a:prstGeom>
        </p:spPr>
      </p:pic>
      <p:sp>
        <p:nvSpPr>
          <p:cNvPr id="6" name="CuadroTexto 5"/>
          <p:cNvSpPr txBox="1"/>
          <p:nvPr/>
        </p:nvSpPr>
        <p:spPr>
          <a:xfrm>
            <a:off x="2170741" y="5258118"/>
            <a:ext cx="7850517" cy="461665"/>
          </a:xfrm>
          <a:prstGeom prst="rect">
            <a:avLst/>
          </a:prstGeom>
          <a:noFill/>
        </p:spPr>
        <p:txBody>
          <a:bodyPr wrap="square" rtlCol="0">
            <a:spAutoFit/>
          </a:bodyPr>
          <a:lstStyle/>
          <a:p>
            <a:pPr algn="ctr"/>
            <a:r>
              <a:rPr lang="es-MX" sz="2400" b="1" spc="300" dirty="0" smtClean="0">
                <a:ea typeface="Soberana Titular" charset="0"/>
                <a:cs typeface="Soberana Titular" charset="0"/>
              </a:rPr>
              <a:t>Estado de Michoacán</a:t>
            </a:r>
            <a:endParaRPr lang="es-ES" sz="2400" b="1" dirty="0" smtClean="0">
              <a:ea typeface="Soberana Titular" charset="0"/>
              <a:cs typeface="Soberana Titular" charset="0"/>
            </a:endParaRPr>
          </a:p>
        </p:txBody>
      </p:sp>
      <p:sp>
        <p:nvSpPr>
          <p:cNvPr id="9" name="CuadroTexto 8"/>
          <p:cNvSpPr txBox="1"/>
          <p:nvPr/>
        </p:nvSpPr>
        <p:spPr>
          <a:xfrm>
            <a:off x="9860280" y="6069101"/>
            <a:ext cx="2331720" cy="400110"/>
          </a:xfrm>
          <a:prstGeom prst="rect">
            <a:avLst/>
          </a:prstGeom>
          <a:noFill/>
        </p:spPr>
        <p:txBody>
          <a:bodyPr wrap="square" rtlCol="0">
            <a:spAutoFit/>
          </a:bodyPr>
          <a:lstStyle/>
          <a:p>
            <a:pPr algn="r"/>
            <a:r>
              <a:rPr lang="es-MX" sz="2000" b="1" spc="300" dirty="0" smtClean="0">
                <a:ea typeface="Soberana Titular" charset="0"/>
                <a:cs typeface="Soberana Titular" charset="0"/>
              </a:rPr>
              <a:t>junio, </a:t>
            </a:r>
            <a:r>
              <a:rPr lang="es-MX" sz="2000" b="1" spc="300" dirty="0" smtClean="0">
                <a:ea typeface="Soberana Titular" charset="0"/>
                <a:cs typeface="Soberana Titular" charset="0"/>
              </a:rPr>
              <a:t>2016</a:t>
            </a:r>
            <a:endParaRPr lang="es-ES" sz="2000" b="1" dirty="0" smtClean="0">
              <a:ea typeface="Soberana Titular" charset="0"/>
              <a:cs typeface="Soberana Titular" charset="0"/>
            </a:endParaRPr>
          </a:p>
        </p:txBody>
      </p:sp>
    </p:spTree>
    <p:extLst>
      <p:ext uri="{BB962C8B-B14F-4D97-AF65-F5344CB8AC3E}">
        <p14:creationId xmlns:p14="http://schemas.microsoft.com/office/powerpoint/2010/main" val="1207586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9</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42" y="1065853"/>
            <a:ext cx="6350926" cy="979586"/>
          </a:xfrm>
          <a:prstGeom prst="rect">
            <a:avLst/>
          </a:prstGeom>
        </p:spPr>
      </p:pic>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42" y="2052525"/>
            <a:ext cx="10570000" cy="4668950"/>
          </a:xfrm>
          <a:prstGeom prst="rect">
            <a:avLst/>
          </a:prstGeom>
        </p:spPr>
      </p:pic>
      <p:sp>
        <p:nvSpPr>
          <p:cNvPr id="12" name="Rectángulo 11"/>
          <p:cNvSpPr/>
          <p:nvPr/>
        </p:nvSpPr>
        <p:spPr>
          <a:xfrm>
            <a:off x="586335" y="1306571"/>
            <a:ext cx="5739635" cy="400110"/>
          </a:xfrm>
          <a:prstGeom prst="rect">
            <a:avLst/>
          </a:prstGeom>
        </p:spPr>
        <p:txBody>
          <a:bodyPr wrap="square">
            <a:spAutoFit/>
          </a:bodyPr>
          <a:lstStyle/>
          <a:p>
            <a:r>
              <a:rPr lang="es-ES" sz="2000" b="1" dirty="0">
                <a:solidFill>
                  <a:schemeClr val="bg1"/>
                </a:solidFill>
                <a:effectLst>
                  <a:outerShdw blurRad="38100" dist="38100" dir="2700000" algn="tl">
                    <a:srgbClr val="000000">
                      <a:alpha val="43137"/>
                    </a:srgbClr>
                  </a:outerShdw>
                </a:effectLst>
              </a:rPr>
              <a:t>Ley General de Desarrollo Social</a:t>
            </a:r>
          </a:p>
        </p:txBody>
      </p:sp>
      <p:sp>
        <p:nvSpPr>
          <p:cNvPr id="13" name="CuadroTexto 12"/>
          <p:cNvSpPr txBox="1"/>
          <p:nvPr/>
        </p:nvSpPr>
        <p:spPr>
          <a:xfrm>
            <a:off x="804446" y="2357778"/>
            <a:ext cx="9711154" cy="3139321"/>
          </a:xfrm>
          <a:prstGeom prst="rect">
            <a:avLst/>
          </a:prstGeom>
          <a:noFill/>
        </p:spPr>
        <p:txBody>
          <a:bodyPr wrap="square" rtlCol="0">
            <a:spAutoFit/>
          </a:bodyPr>
          <a:lstStyle/>
          <a:p>
            <a:pPr algn="just"/>
            <a:r>
              <a:rPr lang="es-ES" dirty="0">
                <a:ea typeface="Soberana Sans" charset="0"/>
                <a:cs typeface="Soberana Sans" charset="0"/>
              </a:rPr>
              <a:t>En su capítulo VIII se contienen las bases sobre las que se asienta la Contraloría Social institucionalizada</a:t>
            </a:r>
            <a:r>
              <a:rPr lang="es-MX" dirty="0" smtClean="0">
                <a:ea typeface="Soberana Sans" charset="0"/>
                <a:cs typeface="Soberana Sans" charset="0"/>
              </a:rPr>
              <a:t>.</a:t>
            </a:r>
          </a:p>
          <a:p>
            <a:pPr algn="just"/>
            <a:endParaRPr lang="es-MX" dirty="0">
              <a:ea typeface="Soberana Sans" charset="0"/>
              <a:cs typeface="Soberana Sans" charset="0"/>
            </a:endParaRPr>
          </a:p>
          <a:p>
            <a:pPr lvl="0" algn="just"/>
            <a:r>
              <a:rPr lang="es-ES" b="1" dirty="0">
                <a:ea typeface="Soberana Sans" charset="0"/>
                <a:cs typeface="Soberana Sans" charset="0"/>
              </a:rPr>
              <a:t>Artículo 69: </a:t>
            </a:r>
            <a:r>
              <a:rPr lang="es-ES" dirty="0">
                <a:ea typeface="Soberana Sans" charset="0"/>
                <a:cs typeface="Soberana Sans" charset="0"/>
              </a:rPr>
              <a:t>“se reconoce </a:t>
            </a:r>
            <a:r>
              <a:rPr lang="es-MX" dirty="0">
                <a:ea typeface="Soberana Sans" charset="0"/>
                <a:cs typeface="Soberana Sans" charset="0"/>
              </a:rPr>
              <a:t>a la Contraloría Social como el mecanismo de los beneficiarios, de manera organizada, para verificar el cumplimiento de las metas y la correcta aplicación de los recursos públicos asignados a los programas de desarrollo social”. </a:t>
            </a:r>
            <a:endParaRPr lang="es-MX" dirty="0" smtClean="0">
              <a:ea typeface="Soberana Sans" charset="0"/>
              <a:cs typeface="Soberana Sans" charset="0"/>
            </a:endParaRPr>
          </a:p>
          <a:p>
            <a:pPr lvl="0" algn="just"/>
            <a:endParaRPr lang="es-MX" dirty="0">
              <a:ea typeface="Soberana Sans" charset="0"/>
              <a:cs typeface="Soberana Sans" charset="0"/>
            </a:endParaRPr>
          </a:p>
          <a:p>
            <a:pPr lvl="0" algn="just"/>
            <a:r>
              <a:rPr lang="es-MX" b="1" dirty="0">
                <a:ea typeface="Soberana Sans" charset="0"/>
                <a:cs typeface="Soberana Sans" charset="0"/>
              </a:rPr>
              <a:t>Artículo 70: </a:t>
            </a:r>
            <a:r>
              <a:rPr lang="es-MX" dirty="0">
                <a:ea typeface="Soberana Sans" charset="0"/>
                <a:cs typeface="Soberana Sans" charset="0"/>
              </a:rPr>
              <a:t>Establece la obligación del Gobierno Federal, de impulsar la Contraloría Social y le facilitar el acceso a la información necesaria para el cumplimiento de sus funciones.</a:t>
            </a:r>
          </a:p>
          <a:p>
            <a:pPr algn="just"/>
            <a:r>
              <a:rPr lang="es-MX" dirty="0">
                <a:ea typeface="Soberana Sans" charset="0"/>
                <a:cs typeface="Soberana Sans" charset="0"/>
              </a:rPr>
              <a:t> </a:t>
            </a:r>
            <a:endParaRPr lang="es-MX" dirty="0" smtClean="0">
              <a:ea typeface="Soberana Sans" charset="0"/>
              <a:cs typeface="Soberana Sans" charset="0"/>
            </a:endParaRPr>
          </a:p>
          <a:p>
            <a:pPr algn="just"/>
            <a:endParaRPr lang="es-MX" dirty="0">
              <a:ea typeface="Soberana Sans" charset="0"/>
              <a:cs typeface="Soberana Sans" charset="0"/>
            </a:endParaRPr>
          </a:p>
        </p:txBody>
      </p:sp>
      <p:sp>
        <p:nvSpPr>
          <p:cNvPr id="14" name="Botón de acción: Hacia atrás o Anterior 13">
            <a:hlinkClick r:id="rId6" action="ppaction://hlinksldjump" highlightClick="1"/>
          </p:cNvPr>
          <p:cNvSpPr/>
          <p:nvPr/>
        </p:nvSpPr>
        <p:spPr>
          <a:xfrm>
            <a:off x="11837670" y="6400329"/>
            <a:ext cx="354330" cy="3739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5624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10</a:t>
            </a:fld>
            <a:endParaRPr lang="es-ES_tradnl"/>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1" y="1492189"/>
            <a:ext cx="11176156" cy="5742800"/>
          </a:xfrm>
          <a:prstGeom prst="rect">
            <a:avLst/>
          </a:prstGeom>
        </p:spPr>
      </p:pic>
      <p:sp>
        <p:nvSpPr>
          <p:cNvPr id="9" name="CuadroTexto 8"/>
          <p:cNvSpPr txBox="1"/>
          <p:nvPr/>
        </p:nvSpPr>
        <p:spPr>
          <a:xfrm>
            <a:off x="1087419" y="1492189"/>
            <a:ext cx="10017162" cy="3693319"/>
          </a:xfrm>
          <a:prstGeom prst="rect">
            <a:avLst/>
          </a:prstGeom>
          <a:noFill/>
        </p:spPr>
        <p:txBody>
          <a:bodyPr wrap="square" rtlCol="0">
            <a:spAutoFit/>
          </a:bodyPr>
          <a:lstStyle/>
          <a:p>
            <a:pPr algn="just"/>
            <a:endParaRPr lang="es-MX" dirty="0">
              <a:ea typeface="Soberana Sans" charset="0"/>
              <a:cs typeface="Soberana Sans" charset="0"/>
            </a:endParaRPr>
          </a:p>
          <a:p>
            <a:pPr algn="just"/>
            <a:r>
              <a:rPr lang="es-MX" b="1" dirty="0" smtClean="0">
                <a:ea typeface="Soberana Sans" charset="0"/>
                <a:cs typeface="Soberana Sans" charset="0"/>
              </a:rPr>
              <a:t>Artículo 71:</a:t>
            </a:r>
            <a:r>
              <a:rPr lang="es-MX" dirty="0" smtClean="0">
                <a:ea typeface="Soberana Sans" charset="0"/>
                <a:cs typeface="Soberana Sans" charset="0"/>
              </a:rPr>
              <a:t> Establece cuáles son las funciones a las que se circunscribirá la contraloría social:</a:t>
            </a:r>
          </a:p>
          <a:p>
            <a:pPr algn="just"/>
            <a:r>
              <a:rPr lang="es-MX" dirty="0" smtClean="0">
                <a:ea typeface="Soberana Sans" charset="0"/>
                <a:cs typeface="Soberana Sans" charset="0"/>
              </a:rPr>
              <a:t> </a:t>
            </a:r>
          </a:p>
          <a:p>
            <a:pPr algn="just"/>
            <a:r>
              <a:rPr lang="es-MX" dirty="0" smtClean="0">
                <a:ea typeface="Soberana Sans" charset="0"/>
                <a:cs typeface="Soberana Sans" charset="0"/>
              </a:rPr>
              <a:t>“I. Solicitar la información a las autoridades federales, estatales y municipales responsables de los programas de desarrollo social que considere necesaria para el desempeño de sus funciones; </a:t>
            </a:r>
          </a:p>
          <a:p>
            <a:pPr algn="just"/>
            <a:r>
              <a:rPr lang="es-MX" dirty="0" smtClean="0">
                <a:ea typeface="Soberana Sans" charset="0"/>
                <a:cs typeface="Soberana Sans" charset="0"/>
              </a:rPr>
              <a:t>II. Vigilar el ejercicio de los recursos públicos y la aplicación de los programas de desarrollo social conforme a la Ley y a las reglas de operación; </a:t>
            </a:r>
          </a:p>
          <a:p>
            <a:pPr algn="just"/>
            <a:r>
              <a:rPr lang="es-MX" dirty="0" smtClean="0">
                <a:ea typeface="Soberana Sans" charset="0"/>
                <a:cs typeface="Soberana Sans" charset="0"/>
              </a:rPr>
              <a:t>III. Emitir informes sobre el desempeño de los programas y ejecución de los recursos públicos; </a:t>
            </a:r>
          </a:p>
          <a:p>
            <a:pPr algn="just"/>
            <a:r>
              <a:rPr lang="es-MX" dirty="0" smtClean="0">
                <a:ea typeface="Soberana Sans" charset="0"/>
                <a:cs typeface="Soberana Sans" charset="0"/>
              </a:rPr>
              <a:t>IV. Atender e investigar las quejas y denuncias presentadas sobre la aplicación y ejecución de los programas, y </a:t>
            </a:r>
          </a:p>
          <a:p>
            <a:pPr algn="just"/>
            <a:r>
              <a:rPr lang="es-MX" dirty="0" smtClean="0">
                <a:ea typeface="Soberana Sans" charset="0"/>
                <a:cs typeface="Soberana Sans" charset="0"/>
              </a:rPr>
              <a:t>V. Presentar ante la autoridad competente las quejas y denuncias que puedan dar lugar al fincamiento de responsabilidades administrativas, civiles o penales relacionadas con los programas sociales.”</a:t>
            </a:r>
          </a:p>
          <a:p>
            <a:pPr algn="just"/>
            <a:endParaRPr lang="es-MX" dirty="0">
              <a:ea typeface="Soberana Sans" charset="0"/>
              <a:cs typeface="Soberana Sans" charset="0"/>
            </a:endParaRPr>
          </a:p>
        </p:txBody>
      </p:sp>
      <p:sp>
        <p:nvSpPr>
          <p:cNvPr id="12" name="Botón de acción: Hacia atrás o Anterior 11">
            <a:hlinkClick r:id="rId5" action="ppaction://hlinksldjump" highlightClick="1"/>
          </p:cNvPr>
          <p:cNvSpPr/>
          <p:nvPr/>
        </p:nvSpPr>
        <p:spPr>
          <a:xfrm>
            <a:off x="11837670" y="6400329"/>
            <a:ext cx="354330" cy="3739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037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80" y="2045439"/>
            <a:ext cx="11459536" cy="5799150"/>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11</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42" y="1017727"/>
            <a:ext cx="7425748" cy="979586"/>
          </a:xfrm>
          <a:prstGeom prst="rect">
            <a:avLst/>
          </a:prstGeom>
        </p:spPr>
      </p:pic>
      <p:sp>
        <p:nvSpPr>
          <p:cNvPr id="10" name="Rectángulo 9"/>
          <p:cNvSpPr/>
          <p:nvPr/>
        </p:nvSpPr>
        <p:spPr>
          <a:xfrm>
            <a:off x="475789" y="1083782"/>
            <a:ext cx="6160974" cy="707886"/>
          </a:xfrm>
          <a:prstGeom prst="rect">
            <a:avLst/>
          </a:prstGeom>
        </p:spPr>
        <p:txBody>
          <a:bodyPr wrap="square">
            <a:spAutoFit/>
          </a:bodyPr>
          <a:lstStyle/>
          <a:p>
            <a:r>
              <a:rPr lang="es-ES" sz="2000" b="1" spc="300" dirty="0">
                <a:solidFill>
                  <a:schemeClr val="bg1"/>
                </a:solidFill>
                <a:effectLst>
                  <a:outerShdw blurRad="38100" dist="38100" dir="2700000" algn="tl">
                    <a:srgbClr val="000000">
                      <a:alpha val="43137"/>
                    </a:srgbClr>
                  </a:outerShdw>
                </a:effectLst>
              </a:rPr>
              <a:t>Reglamento Interior </a:t>
            </a:r>
            <a:r>
              <a:rPr lang="es-ES" sz="2000" b="1" spc="300" dirty="0" smtClean="0">
                <a:solidFill>
                  <a:schemeClr val="bg1"/>
                </a:solidFill>
                <a:effectLst>
                  <a:outerShdw blurRad="38100" dist="38100" dir="2700000" algn="tl">
                    <a:srgbClr val="000000">
                      <a:alpha val="43137"/>
                    </a:srgbClr>
                  </a:outerShdw>
                </a:effectLst>
              </a:rPr>
              <a:t>Secretaría</a:t>
            </a:r>
          </a:p>
          <a:p>
            <a:r>
              <a:rPr lang="es-ES" sz="2000" b="1" spc="300" dirty="0" smtClean="0">
                <a:solidFill>
                  <a:schemeClr val="bg1"/>
                </a:solidFill>
                <a:effectLst>
                  <a:outerShdw blurRad="38100" dist="38100" dir="2700000" algn="tl">
                    <a:srgbClr val="000000">
                      <a:alpha val="43137"/>
                    </a:srgbClr>
                  </a:outerShdw>
                </a:effectLst>
              </a:rPr>
              <a:t>de </a:t>
            </a:r>
            <a:r>
              <a:rPr lang="es-ES" sz="2000" b="1" spc="300" dirty="0">
                <a:solidFill>
                  <a:schemeClr val="bg1"/>
                </a:solidFill>
                <a:effectLst>
                  <a:outerShdw blurRad="38100" dist="38100" dir="2700000" algn="tl">
                    <a:srgbClr val="000000">
                      <a:alpha val="43137"/>
                    </a:srgbClr>
                  </a:outerShdw>
                </a:effectLst>
              </a:rPr>
              <a:t>la </a:t>
            </a:r>
            <a:r>
              <a:rPr lang="es-ES" sz="2000" b="1" spc="300" dirty="0" smtClean="0">
                <a:solidFill>
                  <a:schemeClr val="bg1"/>
                </a:solidFill>
                <a:effectLst>
                  <a:outerShdw blurRad="38100" dist="38100" dir="2700000" algn="tl">
                    <a:srgbClr val="000000">
                      <a:alpha val="43137"/>
                    </a:srgbClr>
                  </a:outerShdw>
                </a:effectLst>
              </a:rPr>
              <a:t>Función Pública</a:t>
            </a:r>
            <a:endParaRPr lang="es-ES" sz="2000" b="1" spc="300" dirty="0">
              <a:solidFill>
                <a:schemeClr val="bg1"/>
              </a:solidFill>
              <a:effectLst>
                <a:outerShdw blurRad="38100" dist="38100" dir="2700000" algn="tl">
                  <a:srgbClr val="000000">
                    <a:alpha val="43137"/>
                  </a:srgbClr>
                </a:outerShdw>
              </a:effectLst>
            </a:endParaRPr>
          </a:p>
        </p:txBody>
      </p:sp>
      <p:sp>
        <p:nvSpPr>
          <p:cNvPr id="13" name="CuadroTexto 12"/>
          <p:cNvSpPr txBox="1"/>
          <p:nvPr/>
        </p:nvSpPr>
        <p:spPr>
          <a:xfrm>
            <a:off x="418842" y="2223333"/>
            <a:ext cx="11248086" cy="4201150"/>
          </a:xfrm>
          <a:prstGeom prst="rect">
            <a:avLst/>
          </a:prstGeom>
          <a:noFill/>
        </p:spPr>
        <p:txBody>
          <a:bodyPr wrap="square" rtlCol="0">
            <a:spAutoFit/>
          </a:bodyPr>
          <a:lstStyle/>
          <a:p>
            <a:pPr algn="just"/>
            <a:r>
              <a:rPr lang="es-MX" sz="1500" dirty="0">
                <a:ea typeface="Soberana Sans" charset="0"/>
                <a:cs typeface="Soberana Sans" charset="0"/>
              </a:rPr>
              <a:t>ARTÍCULO 33.- Corresponderá a la Unidad de Operación Regional y Contraloría Social el ejercicio de las siguientes atribuciones:</a:t>
            </a:r>
          </a:p>
          <a:p>
            <a:pPr algn="just"/>
            <a:r>
              <a:rPr lang="es-MX" sz="1500" dirty="0">
                <a:ea typeface="Soberana Sans" charset="0"/>
                <a:cs typeface="Soberana Sans" charset="0"/>
              </a:rPr>
              <a:t>I a </a:t>
            </a:r>
            <a:r>
              <a:rPr lang="es-MX" sz="1500" dirty="0" smtClean="0">
                <a:ea typeface="Soberana Sans" charset="0"/>
                <a:cs typeface="Soberana Sans" charset="0"/>
              </a:rPr>
              <a:t>VI </a:t>
            </a:r>
            <a:r>
              <a:rPr lang="es-MX" sz="1500" dirty="0">
                <a:ea typeface="Soberana Sans" charset="0"/>
                <a:cs typeface="Soberana Sans" charset="0"/>
              </a:rPr>
              <a:t>(…)</a:t>
            </a:r>
          </a:p>
          <a:p>
            <a:pPr algn="just"/>
            <a:endParaRPr lang="es-MX" sz="1500" dirty="0">
              <a:ea typeface="Soberana Sans" charset="0"/>
              <a:cs typeface="Soberana Sans" charset="0"/>
            </a:endParaRPr>
          </a:p>
          <a:p>
            <a:pPr algn="just"/>
            <a:r>
              <a:rPr lang="es-MX" sz="1500" dirty="0">
                <a:ea typeface="Soberana Sans" charset="0"/>
                <a:cs typeface="Soberana Sans" charset="0"/>
              </a:rPr>
              <a:t>VI.	Elaborar y someter a la consideración del Secretario, a través del Subsecretario, las disposiciones administrativas que en materia de contraloría social corresponda emitir a la Secretaría, así como asesorar a las dependencias y las entidades, así como a otros ejecutores de recursos federales en las acciones que en esa materia realicen;</a:t>
            </a:r>
          </a:p>
          <a:p>
            <a:pPr algn="just"/>
            <a:endParaRPr lang="es-MX" sz="1500" dirty="0">
              <a:ea typeface="Soberana Sans" charset="0"/>
              <a:cs typeface="Soberana Sans" charset="0"/>
            </a:endParaRPr>
          </a:p>
          <a:p>
            <a:pPr algn="just"/>
            <a:r>
              <a:rPr lang="es-MX" sz="1500" b="1" dirty="0">
                <a:ea typeface="Soberana Sans" charset="0"/>
                <a:cs typeface="Soberana Sans" charset="0"/>
              </a:rPr>
              <a:t>VII.	Asesorar a los gobiernos locales en la implantación de acciones en materia de contraloría social en programas realizados con sus propios recursos;</a:t>
            </a:r>
          </a:p>
          <a:p>
            <a:pPr algn="just"/>
            <a:endParaRPr lang="es-MX" sz="1500" dirty="0">
              <a:ea typeface="Soberana Sans" charset="0"/>
              <a:cs typeface="Soberana Sans" charset="0"/>
            </a:endParaRPr>
          </a:p>
          <a:p>
            <a:pPr algn="just"/>
            <a:r>
              <a:rPr lang="es-MX" sz="1500" dirty="0" smtClean="0">
                <a:ea typeface="Soberana Sans" charset="0"/>
                <a:cs typeface="Soberana Sans" charset="0"/>
              </a:rPr>
              <a:t>VIII.	Establecer</a:t>
            </a:r>
            <a:r>
              <a:rPr lang="es-MX" sz="1500" dirty="0">
                <a:ea typeface="Soberana Sans" charset="0"/>
                <a:cs typeface="Soberana Sans" charset="0"/>
              </a:rPr>
              <a:t>, coordinar y promover las estrategias para la implantación de la contraloría social en programas y recursos federales, así como dar seguimiento a su operación y evaluar el impacto de su aplicación</a:t>
            </a:r>
            <a:r>
              <a:rPr lang="es-MX" sz="1500" dirty="0" smtClean="0">
                <a:ea typeface="Soberana Sans" charset="0"/>
                <a:cs typeface="Soberana Sans" charset="0"/>
              </a:rPr>
              <a:t>;</a:t>
            </a:r>
          </a:p>
          <a:p>
            <a:pPr algn="just"/>
            <a:endParaRPr lang="es-MX" sz="1500" dirty="0" smtClean="0">
              <a:ea typeface="Soberana Sans" charset="0"/>
              <a:cs typeface="Soberana Sans" charset="0"/>
            </a:endParaRPr>
          </a:p>
          <a:p>
            <a:pPr algn="just"/>
            <a:r>
              <a:rPr lang="es-MX" sz="1500" b="1" dirty="0" smtClean="0">
                <a:ea typeface="Soberana Sans" charset="0"/>
                <a:cs typeface="Soberana Sans" charset="0"/>
              </a:rPr>
              <a:t>IX</a:t>
            </a:r>
            <a:r>
              <a:rPr lang="es-MX" sz="1500" b="1" dirty="0">
                <a:ea typeface="Soberana Sans" charset="0"/>
                <a:cs typeface="Soberana Sans" charset="0"/>
              </a:rPr>
              <a:t>.	Promover la realización de acciones conjuntas con organizaciones de la sociedad civil e instituciones académicas en materia de contraloría social</a:t>
            </a:r>
            <a:r>
              <a:rPr lang="es-MX" sz="1500" b="1" dirty="0" smtClean="0">
                <a:ea typeface="Soberana Sans" charset="0"/>
                <a:cs typeface="Soberana Sans" charset="0"/>
              </a:rPr>
              <a:t>;</a:t>
            </a:r>
          </a:p>
          <a:p>
            <a:pPr algn="just"/>
            <a:endParaRPr lang="es-MX" sz="1500" dirty="0" smtClean="0">
              <a:ea typeface="Soberana Sans" charset="0"/>
              <a:cs typeface="Soberana Sans" charset="0"/>
            </a:endParaRPr>
          </a:p>
          <a:p>
            <a:pPr algn="just"/>
            <a:r>
              <a:rPr lang="es-MX" sz="1200" dirty="0" smtClean="0">
                <a:ea typeface="Soberana Sans" charset="0"/>
                <a:cs typeface="Soberana Sans" charset="0"/>
              </a:rPr>
              <a:t>X </a:t>
            </a:r>
            <a:r>
              <a:rPr lang="es-MX" sz="1200" dirty="0">
                <a:ea typeface="Soberana Sans" charset="0"/>
                <a:cs typeface="Soberana Sans" charset="0"/>
              </a:rPr>
              <a:t>a XVIII (…)”</a:t>
            </a:r>
          </a:p>
          <a:p>
            <a:pPr algn="just"/>
            <a:r>
              <a:rPr lang="es-MX" sz="1500" dirty="0">
                <a:ea typeface="Soberana Sans" charset="0"/>
                <a:cs typeface="Soberana Sans" charset="0"/>
              </a:rPr>
              <a:t> </a:t>
            </a: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763" y="981692"/>
            <a:ext cx="865632" cy="865632"/>
          </a:xfrm>
          <a:prstGeom prst="rect">
            <a:avLst/>
          </a:prstGeom>
        </p:spPr>
      </p:pic>
      <p:sp>
        <p:nvSpPr>
          <p:cNvPr id="15" name="Botón de acción: Hacia atrás o Anterior 14">
            <a:hlinkClick r:id="rId7" action="ppaction://hlinksldjump" highlightClick="1"/>
          </p:cNvPr>
          <p:cNvSpPr/>
          <p:nvPr/>
        </p:nvSpPr>
        <p:spPr>
          <a:xfrm>
            <a:off x="11837670" y="6400329"/>
            <a:ext cx="354330" cy="3739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5774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4" name="Marcador de número de diapositiva 3"/>
          <p:cNvSpPr>
            <a:spLocks noGrp="1"/>
          </p:cNvSpPr>
          <p:nvPr>
            <p:ph type="sldNum" sz="quarter" idx="12"/>
          </p:nvPr>
        </p:nvSpPr>
        <p:spPr/>
        <p:txBody>
          <a:bodyPr/>
          <a:lstStyle/>
          <a:p>
            <a:fld id="{71225845-E957-2346-9A49-EB7E818742B4}" type="slidenum">
              <a:rPr lang="es-ES_tradnl" smtClean="0"/>
              <a:pPr/>
              <a:t>12</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32" y="1138262"/>
            <a:ext cx="5292589" cy="1104607"/>
          </a:xfrm>
          <a:prstGeom prst="rect">
            <a:avLst/>
          </a:prstGeom>
        </p:spPr>
      </p:pic>
      <p:sp>
        <p:nvSpPr>
          <p:cNvPr id="10" name="CuadroTexto 9"/>
          <p:cNvSpPr txBox="1"/>
          <p:nvPr/>
        </p:nvSpPr>
        <p:spPr>
          <a:xfrm>
            <a:off x="419804" y="1377683"/>
            <a:ext cx="4030931" cy="400110"/>
          </a:xfrm>
          <a:prstGeom prst="rect">
            <a:avLst/>
          </a:prstGeom>
          <a:noFill/>
        </p:spPr>
        <p:txBody>
          <a:bodyPr wrap="square" rtlCol="0">
            <a:spAutoFit/>
          </a:bodyPr>
          <a:lstStyle/>
          <a:p>
            <a:r>
              <a:rPr lang="es-ES" sz="2000" b="1" dirty="0" smtClean="0">
                <a:solidFill>
                  <a:schemeClr val="bg1"/>
                </a:solidFill>
                <a:effectLst>
                  <a:outerShdw blurRad="38100" dist="38100" dir="2700000" algn="tl">
                    <a:srgbClr val="000000">
                      <a:alpha val="43137"/>
                    </a:srgbClr>
                  </a:outerShdw>
                </a:effectLst>
              </a:rPr>
              <a:t> c) Objetivo de la ROCSGL</a:t>
            </a:r>
            <a:endParaRPr lang="es-MX" sz="2000" b="1" dirty="0">
              <a:solidFill>
                <a:schemeClr val="bg1"/>
              </a:solidFill>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32" y="2395479"/>
            <a:ext cx="11613179" cy="4858637"/>
          </a:xfrm>
          <a:prstGeom prst="rect">
            <a:avLst/>
          </a:prstGeom>
        </p:spPr>
      </p:pic>
      <p:pic>
        <p:nvPicPr>
          <p:cNvPr id="2" name="Imagen 1"/>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8092585" y="3011602"/>
            <a:ext cx="3602762" cy="3602762"/>
          </a:xfrm>
          <a:prstGeom prst="rect">
            <a:avLst/>
          </a:prstGeom>
        </p:spPr>
      </p:pic>
      <p:sp>
        <p:nvSpPr>
          <p:cNvPr id="16" name="CuadroTexto 15"/>
          <p:cNvSpPr txBox="1"/>
          <p:nvPr/>
        </p:nvSpPr>
        <p:spPr>
          <a:xfrm>
            <a:off x="6208295" y="2884967"/>
            <a:ext cx="5502442" cy="1815882"/>
          </a:xfrm>
          <a:prstGeom prst="rect">
            <a:avLst/>
          </a:prstGeom>
          <a:noFill/>
        </p:spPr>
        <p:txBody>
          <a:bodyPr wrap="square" rtlCol="0">
            <a:spAutoFit/>
          </a:bodyPr>
          <a:lstStyle/>
          <a:p>
            <a:pPr algn="just"/>
            <a:r>
              <a:rPr lang="es-MX" dirty="0">
                <a:solidFill>
                  <a:srgbClr val="140000"/>
                </a:solidFill>
                <a:ea typeface="Soberana Sans" charset="0"/>
                <a:cs typeface="Soberana Sans" charset="0"/>
              </a:rPr>
              <a:t>Asesorar a los </a:t>
            </a:r>
            <a:r>
              <a:rPr lang="es-MX" sz="2000" dirty="0">
                <a:solidFill>
                  <a:srgbClr val="140000"/>
                </a:solidFill>
                <a:ea typeface="Soberana Sans" charset="0"/>
                <a:cs typeface="Soberana Sans" charset="0"/>
              </a:rPr>
              <a:t>gobiernos</a:t>
            </a:r>
            <a:r>
              <a:rPr lang="es-MX" dirty="0">
                <a:solidFill>
                  <a:srgbClr val="140000"/>
                </a:solidFill>
                <a:ea typeface="Soberana Sans" charset="0"/>
                <a:cs typeface="Soberana Sans" charset="0"/>
              </a:rPr>
              <a:t> </a:t>
            </a:r>
            <a:r>
              <a:rPr lang="es-MX" dirty="0" smtClean="0">
                <a:solidFill>
                  <a:srgbClr val="140000"/>
                </a:solidFill>
                <a:ea typeface="Soberana Sans" charset="0"/>
                <a:cs typeface="Soberana Sans" charset="0"/>
              </a:rPr>
              <a:t>locales en la implementación </a:t>
            </a:r>
            <a:r>
              <a:rPr lang="es-MX" dirty="0">
                <a:solidFill>
                  <a:srgbClr val="140000"/>
                </a:solidFill>
                <a:ea typeface="Soberana Sans" charset="0"/>
                <a:cs typeface="Soberana Sans" charset="0"/>
              </a:rPr>
              <a:t>de acciones en materia de </a:t>
            </a:r>
            <a:r>
              <a:rPr lang="es-MX" dirty="0" smtClean="0">
                <a:solidFill>
                  <a:srgbClr val="140000"/>
                </a:solidFill>
                <a:ea typeface="Soberana Sans" charset="0"/>
                <a:cs typeface="Soberana Sans" charset="0"/>
              </a:rPr>
              <a:t>Contraloría </a:t>
            </a:r>
            <a:r>
              <a:rPr lang="es-MX" dirty="0">
                <a:solidFill>
                  <a:srgbClr val="140000"/>
                </a:solidFill>
                <a:ea typeface="Soberana Sans" charset="0"/>
                <a:cs typeface="Soberana Sans" charset="0"/>
              </a:rPr>
              <a:t>S</a:t>
            </a:r>
            <a:r>
              <a:rPr lang="es-MX" dirty="0" smtClean="0">
                <a:solidFill>
                  <a:srgbClr val="140000"/>
                </a:solidFill>
                <a:ea typeface="Soberana Sans" charset="0"/>
                <a:cs typeface="Soberana Sans" charset="0"/>
              </a:rPr>
              <a:t>ocial:</a:t>
            </a:r>
          </a:p>
          <a:p>
            <a:endParaRPr lang="es-MX" sz="2000" dirty="0">
              <a:solidFill>
                <a:srgbClr val="140000"/>
              </a:solidFill>
              <a:ea typeface="Soberana Sans" charset="0"/>
              <a:cs typeface="Soberana Sans" charset="0"/>
            </a:endParaRPr>
          </a:p>
          <a:p>
            <a:pPr marL="742950" lvl="1" indent="-285750" algn="just">
              <a:buFont typeface="Arial" panose="020B0604020202020204" pitchFamily="34" charset="0"/>
              <a:buChar char="•"/>
            </a:pPr>
            <a:r>
              <a:rPr lang="es-MX" dirty="0">
                <a:ea typeface="Soberana Sans" charset="0"/>
                <a:cs typeface="Soberana Sans" charset="0"/>
              </a:rPr>
              <a:t>Programas </a:t>
            </a:r>
            <a:r>
              <a:rPr lang="es-MX" dirty="0" smtClean="0">
                <a:ea typeface="Soberana Sans" charset="0"/>
                <a:cs typeface="Soberana Sans" charset="0"/>
              </a:rPr>
              <a:t>ejecutados con sus </a:t>
            </a:r>
            <a:r>
              <a:rPr lang="es-MX" dirty="0">
                <a:ea typeface="Soberana Sans" charset="0"/>
                <a:cs typeface="Soberana Sans" charset="0"/>
              </a:rPr>
              <a:t>propios recursos</a:t>
            </a:r>
            <a:r>
              <a:rPr lang="es-MX" dirty="0" smtClean="0">
                <a:ea typeface="Soberana Sans" charset="0"/>
                <a:cs typeface="Soberana Sans" charset="0"/>
              </a:rPr>
              <a:t>.</a:t>
            </a:r>
          </a:p>
          <a:p>
            <a:pPr lvl="1"/>
            <a:endParaRPr lang="es-MX" dirty="0">
              <a:solidFill>
                <a:srgbClr val="140000"/>
              </a:solidFill>
              <a:ea typeface="Soberana Sans" charset="0"/>
              <a:cs typeface="Soberana Sans" charset="0"/>
            </a:endParaRPr>
          </a:p>
          <a:p>
            <a:pPr marL="742950" lvl="1" indent="-285750" algn="just">
              <a:buFont typeface="Arial" panose="020B0604020202020204" pitchFamily="34" charset="0"/>
              <a:buChar char="•"/>
            </a:pPr>
            <a:r>
              <a:rPr lang="es-MX" dirty="0" smtClean="0">
                <a:solidFill>
                  <a:srgbClr val="140000"/>
                </a:solidFill>
                <a:ea typeface="Soberana Sans" charset="0"/>
                <a:cs typeface="Soberana Sans" charset="0"/>
              </a:rPr>
              <a:t>Programas federales en </a:t>
            </a:r>
            <a:r>
              <a:rPr lang="es-MX" dirty="0">
                <a:solidFill>
                  <a:srgbClr val="140000"/>
                </a:solidFill>
                <a:ea typeface="Soberana Sans" charset="0"/>
                <a:cs typeface="Soberana Sans" charset="0"/>
              </a:rPr>
              <a:t>su carácter de  </a:t>
            </a:r>
            <a:r>
              <a:rPr lang="es-MX" dirty="0" smtClean="0">
                <a:solidFill>
                  <a:srgbClr val="140000"/>
                </a:solidFill>
                <a:ea typeface="Soberana Sans" charset="0"/>
                <a:cs typeface="Soberana Sans" charset="0"/>
              </a:rPr>
              <a:t>ejecutor.</a:t>
            </a:r>
            <a:endParaRPr lang="es-MX" dirty="0">
              <a:solidFill>
                <a:srgbClr val="140000"/>
              </a:solidFill>
              <a:ea typeface="Soberana Sans" charset="0"/>
              <a:cs typeface="Soberana Sans" charset="0"/>
            </a:endParaRPr>
          </a:p>
        </p:txBody>
      </p:sp>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6639" y="1111023"/>
            <a:ext cx="952195" cy="952195"/>
          </a:xfrm>
          <a:prstGeom prst="rect">
            <a:avLst/>
          </a:prstGeom>
        </p:spPr>
      </p:pic>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023" y="3041748"/>
            <a:ext cx="6147630" cy="2125543"/>
          </a:xfrm>
          <a:prstGeom prst="rect">
            <a:avLst/>
          </a:prstGeom>
        </p:spPr>
      </p:pic>
    </p:spTree>
    <p:extLst>
      <p:ext uri="{BB962C8B-B14F-4D97-AF65-F5344CB8AC3E}">
        <p14:creationId xmlns:p14="http://schemas.microsoft.com/office/powerpoint/2010/main" val="127627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32" y="2729588"/>
            <a:ext cx="11676147" cy="503201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graphicFrame>
        <p:nvGraphicFramePr>
          <p:cNvPr id="4" name="Diagrama 3"/>
          <p:cNvGraphicFramePr/>
          <p:nvPr>
            <p:extLst>
              <p:ext uri="{D42A27DB-BD31-4B8C-83A1-F6EECF244321}">
                <p14:modId xmlns:p14="http://schemas.microsoft.com/office/powerpoint/2010/main" val="2793646091"/>
              </p:ext>
            </p:extLst>
          </p:nvPr>
        </p:nvGraphicFramePr>
        <p:xfrm>
          <a:off x="466525" y="1949794"/>
          <a:ext cx="11451560" cy="55047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13</a:t>
            </a:fld>
            <a:endParaRPr lang="es-ES_tradnl"/>
          </a:p>
        </p:txBody>
      </p:sp>
      <p:pic>
        <p:nvPicPr>
          <p:cNvPr id="8" name="Imagen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8819" y="897222"/>
            <a:ext cx="11323223" cy="1070157"/>
          </a:xfrm>
          <a:prstGeom prst="rect">
            <a:avLst/>
          </a:prstGeom>
        </p:spPr>
      </p:pic>
      <p:sp>
        <p:nvSpPr>
          <p:cNvPr id="9" name="CuadroTexto 8"/>
          <p:cNvSpPr txBox="1"/>
          <p:nvPr/>
        </p:nvSpPr>
        <p:spPr>
          <a:xfrm>
            <a:off x="864319" y="974298"/>
            <a:ext cx="9342469" cy="400110"/>
          </a:xfrm>
          <a:prstGeom prst="rect">
            <a:avLst/>
          </a:prstGeom>
          <a:noFill/>
        </p:spPr>
        <p:txBody>
          <a:bodyPr wrap="square" rtlCol="0">
            <a:spAutoFit/>
          </a:bodyPr>
          <a:lstStyle/>
          <a:p>
            <a:r>
              <a:rPr lang="es-ES" sz="2000" b="1" dirty="0">
                <a:solidFill>
                  <a:schemeClr val="bg1"/>
                </a:solidFill>
                <a:effectLst>
                  <a:outerShdw blurRad="38100" dist="38100" dir="2700000" algn="tl">
                    <a:srgbClr val="000000">
                      <a:alpha val="43137"/>
                    </a:srgbClr>
                  </a:outerShdw>
                </a:effectLst>
              </a:rPr>
              <a:t>Acciones que pueden realizar los gobiernos locales para </a:t>
            </a:r>
            <a:r>
              <a:rPr lang="es-ES" sz="2000" b="1" dirty="0" smtClean="0">
                <a:solidFill>
                  <a:schemeClr val="bg1"/>
                </a:solidFill>
                <a:effectLst>
                  <a:outerShdw blurRad="38100" dist="38100" dir="2700000" algn="tl">
                    <a:srgbClr val="000000">
                      <a:alpha val="43137"/>
                    </a:srgbClr>
                  </a:outerShdw>
                </a:effectLst>
              </a:rPr>
              <a:t>promover la </a:t>
            </a:r>
            <a:r>
              <a:rPr lang="es-ES" sz="2000" b="1" dirty="0">
                <a:solidFill>
                  <a:schemeClr val="bg1"/>
                </a:solidFill>
                <a:effectLst>
                  <a:outerShdw blurRad="38100" dist="38100" dir="2700000" algn="tl">
                    <a:srgbClr val="000000">
                      <a:alpha val="43137"/>
                    </a:srgbClr>
                  </a:outerShdw>
                </a:effectLst>
              </a:rPr>
              <a:t>Contraloría </a:t>
            </a:r>
            <a:r>
              <a:rPr lang="es-ES" sz="2000" b="1" dirty="0" smtClean="0">
                <a:solidFill>
                  <a:schemeClr val="bg1"/>
                </a:solidFill>
                <a:effectLst>
                  <a:outerShdw blurRad="38100" dist="38100" dir="2700000" algn="tl">
                    <a:srgbClr val="000000">
                      <a:alpha val="43137"/>
                    </a:srgbClr>
                  </a:outerShdw>
                </a:effectLst>
              </a:rPr>
              <a:t>Social</a:t>
            </a:r>
            <a:endParaRPr lang="es-MX" sz="2000" b="1"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92269" y="844699"/>
            <a:ext cx="952195" cy="952195"/>
          </a:xfrm>
          <a:prstGeom prst="rect">
            <a:avLst/>
          </a:prstGeom>
        </p:spPr>
      </p:pic>
      <p:pic>
        <p:nvPicPr>
          <p:cNvPr id="12" name="Imagen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19024" y="3332252"/>
            <a:ext cx="737974" cy="782054"/>
          </a:xfrm>
          <a:prstGeom prst="rect">
            <a:avLst/>
          </a:prstGeom>
        </p:spPr>
      </p:pic>
      <p:pic>
        <p:nvPicPr>
          <p:cNvPr id="13" name="Imagen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50114" y="4681800"/>
            <a:ext cx="554450" cy="587568"/>
          </a:xfrm>
          <a:prstGeom prst="rect">
            <a:avLst/>
          </a:prstGeom>
        </p:spPr>
      </p:pic>
      <p:pic>
        <p:nvPicPr>
          <p:cNvPr id="14" name="Imagen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91251" y="6163170"/>
            <a:ext cx="472175" cy="472175"/>
          </a:xfrm>
          <a:prstGeom prst="rect">
            <a:avLst/>
          </a:prstGeom>
        </p:spPr>
      </p:pic>
      <p:graphicFrame>
        <p:nvGraphicFramePr>
          <p:cNvPr id="10" name="Diagrama 9"/>
          <p:cNvGraphicFramePr/>
          <p:nvPr>
            <p:extLst>
              <p:ext uri="{D42A27DB-BD31-4B8C-83A1-F6EECF244321}">
                <p14:modId xmlns:p14="http://schemas.microsoft.com/office/powerpoint/2010/main" val="1103944998"/>
              </p:ext>
            </p:extLst>
          </p:nvPr>
        </p:nvGraphicFramePr>
        <p:xfrm>
          <a:off x="578819" y="1949794"/>
          <a:ext cx="4239366" cy="64633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7" name="Diagrama 16"/>
          <p:cNvGraphicFramePr/>
          <p:nvPr>
            <p:extLst>
              <p:ext uri="{D42A27DB-BD31-4B8C-83A1-F6EECF244321}">
                <p14:modId xmlns:p14="http://schemas.microsoft.com/office/powerpoint/2010/main" val="468555013"/>
              </p:ext>
            </p:extLst>
          </p:nvPr>
        </p:nvGraphicFramePr>
        <p:xfrm>
          <a:off x="4540485" y="1949794"/>
          <a:ext cx="5271730" cy="646331"/>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134361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5" name="Marcador de número de diapositiva 4"/>
          <p:cNvSpPr>
            <a:spLocks noGrp="1"/>
          </p:cNvSpPr>
          <p:nvPr>
            <p:ph type="sldNum" sz="quarter" idx="12"/>
          </p:nvPr>
        </p:nvSpPr>
        <p:spPr/>
        <p:txBody>
          <a:bodyPr/>
          <a:lstStyle/>
          <a:p>
            <a:fld id="{71225845-E957-2346-9A49-EB7E818742B4}" type="slidenum">
              <a:rPr lang="es-ES_tradnl" smtClean="0"/>
              <a:pPr/>
              <a:t>14</a:t>
            </a:fld>
            <a:endParaRPr lang="es-ES_tradnl"/>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11" y="1296348"/>
            <a:ext cx="4222132" cy="1061842"/>
          </a:xfrm>
          <a:prstGeom prst="rect">
            <a:avLst/>
          </a:prstGeom>
        </p:spPr>
      </p:pic>
      <p:sp>
        <p:nvSpPr>
          <p:cNvPr id="9" name="Rectángulo 8"/>
          <p:cNvSpPr/>
          <p:nvPr/>
        </p:nvSpPr>
        <p:spPr>
          <a:xfrm>
            <a:off x="700027" y="1581090"/>
            <a:ext cx="1539973" cy="400110"/>
          </a:xfrm>
          <a:prstGeom prst="rect">
            <a:avLst/>
          </a:prstGeom>
        </p:spPr>
        <p:txBody>
          <a:bodyPr wrap="none">
            <a:spAutoFit/>
          </a:bodyPr>
          <a:lstStyle/>
          <a:p>
            <a:r>
              <a:rPr lang="es-MX" sz="2000" b="1" smtClean="0">
                <a:solidFill>
                  <a:schemeClr val="bg1"/>
                </a:solidFill>
              </a:rPr>
              <a:t>2. </a:t>
            </a:r>
            <a:r>
              <a:rPr lang="es-MX" sz="2000" b="1" dirty="0" smtClean="0">
                <a:solidFill>
                  <a:schemeClr val="bg1"/>
                </a:solidFill>
              </a:rPr>
              <a:t>Operación</a:t>
            </a: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144" y="1269109"/>
            <a:ext cx="952195" cy="952195"/>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11" y="2668886"/>
            <a:ext cx="9584069" cy="2975809"/>
          </a:xfrm>
          <a:prstGeom prst="rect">
            <a:avLst/>
          </a:prstGeom>
        </p:spPr>
      </p:pic>
      <p:sp>
        <p:nvSpPr>
          <p:cNvPr id="15" name="Rectángulo 14"/>
          <p:cNvSpPr/>
          <p:nvPr/>
        </p:nvSpPr>
        <p:spPr>
          <a:xfrm>
            <a:off x="1236718" y="3495070"/>
            <a:ext cx="5129045" cy="1600438"/>
          </a:xfrm>
          <a:prstGeom prst="rect">
            <a:avLst/>
          </a:prstGeom>
        </p:spPr>
        <p:txBody>
          <a:bodyPr wrap="square">
            <a:spAutoFit/>
          </a:bodyPr>
          <a:lstStyle/>
          <a:p>
            <a:pPr marL="971550" lvl="1" indent="-514350">
              <a:buFont typeface="+mj-lt"/>
              <a:buAutoNum type="alphaLcParenR"/>
            </a:pPr>
            <a:r>
              <a:rPr lang="es-MX" sz="2200" dirty="0" smtClean="0">
                <a:solidFill>
                  <a:schemeClr val="bg1"/>
                </a:solidFill>
                <a:ea typeface="Soberana Sans" charset="0"/>
                <a:cs typeface="Soberana Sans" charset="0"/>
              </a:rPr>
              <a:t>Etapas </a:t>
            </a:r>
          </a:p>
          <a:p>
            <a:pPr marL="971550" lvl="1" indent="-514350">
              <a:buFont typeface="+mj-lt"/>
              <a:buAutoNum type="alphaLcParenR"/>
            </a:pPr>
            <a:r>
              <a:rPr lang="es-MX" sz="2200" dirty="0" smtClean="0">
                <a:solidFill>
                  <a:schemeClr val="bg1"/>
                </a:solidFill>
                <a:ea typeface="Soberana Sans" charset="0"/>
                <a:cs typeface="Soberana Sans" charset="0"/>
              </a:rPr>
              <a:t>Herramientas:</a:t>
            </a:r>
          </a:p>
          <a:p>
            <a:pPr lvl="2">
              <a:buFont typeface="Wingdings" panose="05000000000000000000" pitchFamily="2" charset="2"/>
              <a:buChar char="ü"/>
            </a:pPr>
            <a:r>
              <a:rPr lang="es-MX" dirty="0" smtClean="0">
                <a:solidFill>
                  <a:schemeClr val="bg1"/>
                </a:solidFill>
                <a:ea typeface="Soberana Sans" charset="0"/>
                <a:cs typeface="Soberana Sans" charset="0"/>
              </a:rPr>
              <a:t>Cuestionario de Contraloría Social para Gobiernos Locales (CCSGL)</a:t>
            </a:r>
          </a:p>
          <a:p>
            <a:pPr lvl="2">
              <a:buFont typeface="Wingdings" panose="05000000000000000000" pitchFamily="2" charset="2"/>
              <a:buChar char="ü"/>
            </a:pPr>
            <a:r>
              <a:rPr lang="es-MX" dirty="0" smtClean="0">
                <a:solidFill>
                  <a:schemeClr val="bg1"/>
                </a:solidFill>
                <a:ea typeface="Soberana Sans" charset="0"/>
                <a:cs typeface="Soberana Sans" charset="0"/>
              </a:rPr>
              <a:t>Guía para el Cuestionario</a:t>
            </a:r>
          </a:p>
        </p:txBody>
      </p:sp>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9437" y="2668886"/>
            <a:ext cx="2525681" cy="2525681"/>
          </a:xfrm>
          <a:prstGeom prst="rect">
            <a:avLst/>
          </a:prstGeom>
          <a:effectLst>
            <a:outerShdw blurRad="50800" dist="50800" dir="5400000" algn="ctr" rotWithShape="0">
              <a:srgbClr val="000000">
                <a:alpha val="85000"/>
              </a:srgbClr>
            </a:outerShdw>
          </a:effectLst>
        </p:spPr>
      </p:pic>
    </p:spTree>
    <p:extLst>
      <p:ext uri="{BB962C8B-B14F-4D97-AF65-F5344CB8AC3E}">
        <p14:creationId xmlns:p14="http://schemas.microsoft.com/office/powerpoint/2010/main" val="716363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8" name="Diagrama 7"/>
          <p:cNvGraphicFramePr/>
          <p:nvPr>
            <p:extLst>
              <p:ext uri="{D42A27DB-BD31-4B8C-83A1-F6EECF244321}">
                <p14:modId xmlns:p14="http://schemas.microsoft.com/office/powerpoint/2010/main" val="1131802677"/>
              </p:ext>
            </p:extLst>
          </p:nvPr>
        </p:nvGraphicFramePr>
        <p:xfrm>
          <a:off x="1192376" y="1875624"/>
          <a:ext cx="10571732" cy="4965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15</a:t>
            </a:fld>
            <a:endParaRPr lang="es-ES_tradnl"/>
          </a:p>
        </p:txBody>
      </p:sp>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869" y="985652"/>
            <a:ext cx="3436068" cy="1061842"/>
          </a:xfrm>
          <a:prstGeom prst="rect">
            <a:avLst/>
          </a:prstGeom>
        </p:spPr>
      </p:pic>
      <p:sp>
        <p:nvSpPr>
          <p:cNvPr id="10" name="2 Marcador de contenido"/>
          <p:cNvSpPr txBox="1">
            <a:spLocks/>
          </p:cNvSpPr>
          <p:nvPr/>
        </p:nvSpPr>
        <p:spPr>
          <a:xfrm>
            <a:off x="734300" y="1296815"/>
            <a:ext cx="2214681" cy="439516"/>
          </a:xfrm>
          <a:prstGeom prst="rect">
            <a:avLst/>
          </a:prstGeom>
        </p:spPr>
        <p:txBody>
          <a:bodyPr/>
          <a:lstStyle/>
          <a:p>
            <a:pPr marR="0" lvl="0" algn="l" defTabSz="914400" rtl="0" eaLnBrk="1" fontAlgn="auto" latinLnBrk="0" hangingPunct="1">
              <a:lnSpc>
                <a:spcPct val="90000"/>
              </a:lnSpc>
              <a:spcBef>
                <a:spcPts val="1000"/>
              </a:spcBef>
              <a:spcAft>
                <a:spcPts val="0"/>
              </a:spcAft>
              <a:buClrTx/>
              <a:buSzTx/>
              <a:tabLst/>
              <a:defRPr/>
            </a:pPr>
            <a:r>
              <a:rPr lang="es-MX" sz="2000" b="1" spc="300" dirty="0" smtClean="0">
                <a:solidFill>
                  <a:schemeClr val="bg1"/>
                </a:solidFill>
                <a:ea typeface="Soberana Titular" charset="0"/>
                <a:cs typeface="Soberana Titular" charset="0"/>
              </a:rPr>
              <a:t>a) </a:t>
            </a:r>
            <a:r>
              <a:rPr lang="es-MX" sz="2000" b="1" spc="300" dirty="0">
                <a:solidFill>
                  <a:schemeClr val="bg1"/>
                </a:solidFill>
                <a:effectLst>
                  <a:outerShdw blurRad="38100" dist="38100" dir="2700000" algn="tl">
                    <a:srgbClr val="000000">
                      <a:alpha val="43137"/>
                    </a:srgbClr>
                  </a:outerShdw>
                </a:effectLst>
                <a:ea typeface="Soberana Titular" charset="0"/>
                <a:cs typeface="Soberana Titular" charset="0"/>
              </a:rPr>
              <a:t>Etapas</a:t>
            </a:r>
          </a:p>
        </p:txBody>
      </p:sp>
      <p:pic>
        <p:nvPicPr>
          <p:cNvPr id="2" name="Image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5218" y="923429"/>
            <a:ext cx="952195" cy="952195"/>
          </a:xfrm>
          <a:prstGeom prst="rect">
            <a:avLst/>
          </a:prstGeom>
        </p:spPr>
      </p:pic>
      <p:pic>
        <p:nvPicPr>
          <p:cNvPr id="12" name="Imagen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06197" y="6010517"/>
            <a:ext cx="670885" cy="710958"/>
          </a:xfrm>
          <a:prstGeom prst="rect">
            <a:avLst/>
          </a:prstGeom>
        </p:spPr>
      </p:pic>
      <p:pic>
        <p:nvPicPr>
          <p:cNvPr id="4" name="Imagen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63632" y="3847145"/>
            <a:ext cx="597408" cy="597408"/>
          </a:xfrm>
          <a:prstGeom prst="rect">
            <a:avLst/>
          </a:prstGeom>
        </p:spPr>
      </p:pic>
    </p:spTree>
    <p:extLst>
      <p:ext uri="{BB962C8B-B14F-4D97-AF65-F5344CB8AC3E}">
        <p14:creationId xmlns:p14="http://schemas.microsoft.com/office/powerpoint/2010/main" val="1131868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10" name="Diagrama 9"/>
          <p:cNvGraphicFramePr/>
          <p:nvPr>
            <p:extLst>
              <p:ext uri="{D42A27DB-BD31-4B8C-83A1-F6EECF244321}">
                <p14:modId xmlns:p14="http://schemas.microsoft.com/office/powerpoint/2010/main" val="3637558463"/>
              </p:ext>
            </p:extLst>
          </p:nvPr>
        </p:nvGraphicFramePr>
        <p:xfrm>
          <a:off x="1657000" y="1506004"/>
          <a:ext cx="8878000" cy="45605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16</a:t>
            </a:fld>
            <a:endParaRPr lang="es-ES_tradnl"/>
          </a:p>
        </p:txBody>
      </p:sp>
      <p:pic>
        <p:nvPicPr>
          <p:cNvPr id="2" name="Image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8684" y="5038634"/>
            <a:ext cx="597408" cy="597408"/>
          </a:xfrm>
          <a:prstGeom prst="rect">
            <a:avLst/>
          </a:prstGeom>
        </p:spPr>
      </p:pic>
      <p:pic>
        <p:nvPicPr>
          <p:cNvPr id="8" name="Imagen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8684" y="2915033"/>
            <a:ext cx="504045" cy="534153"/>
          </a:xfrm>
          <a:prstGeom prst="rect">
            <a:avLst/>
          </a:prstGeom>
        </p:spPr>
      </p:pic>
    </p:spTree>
    <p:extLst>
      <p:ext uri="{BB962C8B-B14F-4D97-AF65-F5344CB8AC3E}">
        <p14:creationId xmlns:p14="http://schemas.microsoft.com/office/powerpoint/2010/main" val="89904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17</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49" y="1148221"/>
            <a:ext cx="4638655" cy="1061842"/>
          </a:xfrm>
          <a:prstGeom prst="rect">
            <a:avLst/>
          </a:prstGeom>
        </p:spPr>
      </p:pic>
      <p:sp>
        <p:nvSpPr>
          <p:cNvPr id="10" name="CuadroTexto 9"/>
          <p:cNvSpPr txBox="1"/>
          <p:nvPr/>
        </p:nvSpPr>
        <p:spPr>
          <a:xfrm>
            <a:off x="531984" y="1392803"/>
            <a:ext cx="3233400" cy="369332"/>
          </a:xfrm>
          <a:prstGeom prst="rect">
            <a:avLst/>
          </a:prstGeom>
          <a:noFill/>
        </p:spPr>
        <p:txBody>
          <a:bodyPr wrap="square" rtlCol="0">
            <a:spAutoFit/>
          </a:bodyPr>
          <a:lstStyle/>
          <a:p>
            <a:pPr eaLnBrk="1" fontAlgn="auto" hangingPunct="1">
              <a:lnSpc>
                <a:spcPct val="90000"/>
              </a:lnSpc>
              <a:spcBef>
                <a:spcPts val="1000"/>
              </a:spcBef>
              <a:spcAft>
                <a:spcPts val="0"/>
              </a:spcAft>
              <a:defRPr/>
            </a:pPr>
            <a:r>
              <a:rPr lang="es-MX" sz="2000" b="1" spc="300" dirty="0" smtClean="0">
                <a:solidFill>
                  <a:schemeClr val="bg1"/>
                </a:solidFill>
                <a:effectLst>
                  <a:outerShdw blurRad="38100" dist="38100" dir="2700000" algn="tl">
                    <a:srgbClr val="000000">
                      <a:alpha val="43137"/>
                    </a:srgbClr>
                  </a:outerShdw>
                </a:effectLst>
              </a:rPr>
              <a:t>c) Herramientas</a:t>
            </a:r>
            <a:endParaRPr lang="es-MX" sz="2000" b="1" spc="300"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992" y="1101372"/>
            <a:ext cx="952195" cy="952195"/>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2003" y="114382"/>
            <a:ext cx="7474565" cy="7474565"/>
          </a:xfrm>
          <a:prstGeom prst="rect">
            <a:avLst/>
          </a:prstGeom>
        </p:spPr>
      </p:pic>
      <p:sp>
        <p:nvSpPr>
          <p:cNvPr id="13" name="Rectángulo 12"/>
          <p:cNvSpPr/>
          <p:nvPr/>
        </p:nvSpPr>
        <p:spPr>
          <a:xfrm>
            <a:off x="5548211" y="1704101"/>
            <a:ext cx="1799580" cy="646331"/>
          </a:xfrm>
          <a:prstGeom prst="rect">
            <a:avLst/>
          </a:prstGeom>
        </p:spPr>
        <p:txBody>
          <a:bodyPr wrap="square">
            <a:spAutoFit/>
          </a:bodyPr>
          <a:lstStyle/>
          <a:p>
            <a:pPr lvl="0" algn="ctr"/>
            <a:r>
              <a:rPr lang="es-MX" sz="1200" dirty="0">
                <a:ea typeface="Soberana Sans" charset="0"/>
                <a:cs typeface="Soberana Sans" charset="0"/>
              </a:rPr>
              <a:t>Cuestionario </a:t>
            </a:r>
            <a:r>
              <a:rPr lang="es-MX" sz="1200" dirty="0" smtClean="0">
                <a:ea typeface="Soberana Sans" charset="0"/>
                <a:cs typeface="Soberana Sans" charset="0"/>
              </a:rPr>
              <a:t>y Guía </a:t>
            </a:r>
          </a:p>
          <a:p>
            <a:pPr lvl="0" algn="ctr"/>
            <a:r>
              <a:rPr lang="es-MX" sz="1200" dirty="0" smtClean="0">
                <a:ea typeface="Soberana Sans" charset="0"/>
                <a:cs typeface="Soberana Sans" charset="0"/>
              </a:rPr>
              <a:t>de </a:t>
            </a:r>
            <a:r>
              <a:rPr lang="es-MX" sz="1200" dirty="0">
                <a:ea typeface="Soberana Sans" charset="0"/>
                <a:cs typeface="Soberana Sans" charset="0"/>
              </a:rPr>
              <a:t>Contraloría </a:t>
            </a:r>
            <a:r>
              <a:rPr lang="es-MX" sz="1200" dirty="0" smtClean="0">
                <a:ea typeface="Soberana Sans" charset="0"/>
                <a:cs typeface="Soberana Sans" charset="0"/>
              </a:rPr>
              <a:t>Social</a:t>
            </a:r>
          </a:p>
          <a:p>
            <a:pPr lvl="0" algn="ctr"/>
            <a:r>
              <a:rPr lang="es-MX" sz="1200" dirty="0" smtClean="0">
                <a:ea typeface="Soberana Sans" charset="0"/>
                <a:cs typeface="Soberana Sans" charset="0"/>
              </a:rPr>
              <a:t>para </a:t>
            </a:r>
            <a:r>
              <a:rPr lang="es-MX" sz="1200" dirty="0">
                <a:ea typeface="Soberana Sans" charset="0"/>
                <a:cs typeface="Soberana Sans" charset="0"/>
              </a:rPr>
              <a:t>Gobiernos </a:t>
            </a:r>
            <a:r>
              <a:rPr lang="es-MX" sz="1200" dirty="0" smtClean="0">
                <a:ea typeface="Soberana Sans" charset="0"/>
                <a:cs typeface="Soberana Sans" charset="0"/>
              </a:rPr>
              <a:t>Locales</a:t>
            </a:r>
            <a:endParaRPr lang="es-MX" sz="1200" dirty="0">
              <a:ea typeface="Soberana Sans" charset="0"/>
              <a:cs typeface="Soberana Sans" charset="0"/>
            </a:endParaRPr>
          </a:p>
        </p:txBody>
      </p:sp>
      <p:sp>
        <p:nvSpPr>
          <p:cNvPr id="14" name="Rectángulo 13"/>
          <p:cNvSpPr/>
          <p:nvPr/>
        </p:nvSpPr>
        <p:spPr>
          <a:xfrm>
            <a:off x="8822483" y="2053567"/>
            <a:ext cx="1752600" cy="830997"/>
          </a:xfrm>
          <a:prstGeom prst="rect">
            <a:avLst/>
          </a:prstGeom>
        </p:spPr>
        <p:txBody>
          <a:bodyPr wrap="square">
            <a:spAutoFit/>
          </a:bodyPr>
          <a:lstStyle/>
          <a:p>
            <a:pPr lvl="0" algn="ctr"/>
            <a:r>
              <a:rPr lang="es-MX" sz="1200" dirty="0">
                <a:ea typeface="Soberana Sans" charset="0"/>
                <a:cs typeface="Soberana Sans" charset="0"/>
              </a:rPr>
              <a:t>Acompañamiento: </a:t>
            </a:r>
            <a:r>
              <a:rPr lang="es-MX" sz="1200" dirty="0" smtClean="0">
                <a:ea typeface="Soberana Sans" charset="0"/>
                <a:cs typeface="Soberana Sans" charset="0"/>
              </a:rPr>
              <a:t>instituciones </a:t>
            </a:r>
            <a:r>
              <a:rPr lang="es-MX" sz="1200" dirty="0">
                <a:ea typeface="Soberana Sans" charset="0"/>
                <a:cs typeface="Soberana Sans" charset="0"/>
              </a:rPr>
              <a:t>a</a:t>
            </a:r>
            <a:r>
              <a:rPr lang="es-MX" sz="1200" dirty="0" smtClean="0">
                <a:ea typeface="Soberana Sans" charset="0"/>
                <a:cs typeface="Soberana Sans" charset="0"/>
              </a:rPr>
              <a:t>cadémicas  </a:t>
            </a:r>
            <a:r>
              <a:rPr lang="es-MX" sz="1200" dirty="0">
                <a:ea typeface="Soberana Sans" charset="0"/>
                <a:cs typeface="Soberana Sans" charset="0"/>
              </a:rPr>
              <a:t>y </a:t>
            </a:r>
            <a:r>
              <a:rPr lang="es-MX" sz="1200" dirty="0" smtClean="0">
                <a:ea typeface="Soberana Sans" charset="0"/>
                <a:cs typeface="Soberana Sans" charset="0"/>
              </a:rPr>
              <a:t>organizaciones </a:t>
            </a:r>
            <a:r>
              <a:rPr lang="es-MX" sz="1200" dirty="0">
                <a:ea typeface="Soberana Sans" charset="0"/>
                <a:cs typeface="Soberana Sans" charset="0"/>
              </a:rPr>
              <a:t>de la </a:t>
            </a:r>
            <a:r>
              <a:rPr lang="es-MX" sz="1200" dirty="0" smtClean="0">
                <a:ea typeface="Soberana Sans" charset="0"/>
                <a:cs typeface="Soberana Sans" charset="0"/>
              </a:rPr>
              <a:t>sociedad </a:t>
            </a:r>
            <a:r>
              <a:rPr lang="es-MX" sz="1200" dirty="0">
                <a:ea typeface="Soberana Sans" charset="0"/>
                <a:cs typeface="Soberana Sans" charset="0"/>
              </a:rPr>
              <a:t>c</a:t>
            </a:r>
            <a:r>
              <a:rPr lang="es-MX" sz="1200" dirty="0" smtClean="0">
                <a:ea typeface="Soberana Sans" charset="0"/>
                <a:cs typeface="Soberana Sans" charset="0"/>
              </a:rPr>
              <a:t>ivil</a:t>
            </a:r>
            <a:endParaRPr lang="es-MX" sz="1200" dirty="0">
              <a:ea typeface="Soberana Sans" charset="0"/>
              <a:cs typeface="Soberana Sans" charset="0"/>
            </a:endParaRPr>
          </a:p>
        </p:txBody>
      </p:sp>
      <p:sp>
        <p:nvSpPr>
          <p:cNvPr id="15" name="Rectángulo 14"/>
          <p:cNvSpPr/>
          <p:nvPr/>
        </p:nvSpPr>
        <p:spPr>
          <a:xfrm>
            <a:off x="8818798" y="5304211"/>
            <a:ext cx="738920" cy="307777"/>
          </a:xfrm>
          <a:prstGeom prst="rect">
            <a:avLst/>
          </a:prstGeom>
        </p:spPr>
        <p:txBody>
          <a:bodyPr wrap="none">
            <a:spAutoFit/>
          </a:bodyPr>
          <a:lstStyle/>
          <a:p>
            <a:pPr lvl="0" algn="ctr"/>
            <a:r>
              <a:rPr lang="es-MX" sz="1400">
                <a:solidFill>
                  <a:schemeClr val="bg1"/>
                </a:solidFill>
                <a:ea typeface="Soberana Sans" charset="0"/>
                <a:cs typeface="Soberana Sans" charset="0"/>
              </a:rPr>
              <a:t>Talleres</a:t>
            </a:r>
            <a:endParaRPr lang="es-MX" sz="1400" dirty="0">
              <a:solidFill>
                <a:schemeClr val="bg1"/>
              </a:solidFill>
              <a:ea typeface="Soberana Sans" charset="0"/>
              <a:cs typeface="Soberana Sans" charset="0"/>
            </a:endParaRPr>
          </a:p>
        </p:txBody>
      </p:sp>
      <p:sp>
        <p:nvSpPr>
          <p:cNvPr id="16" name="Rectángulo 15"/>
          <p:cNvSpPr/>
          <p:nvPr/>
        </p:nvSpPr>
        <p:spPr>
          <a:xfrm>
            <a:off x="5265355" y="4626735"/>
            <a:ext cx="1661288" cy="307777"/>
          </a:xfrm>
          <a:prstGeom prst="rect">
            <a:avLst/>
          </a:prstGeom>
        </p:spPr>
        <p:txBody>
          <a:bodyPr wrap="none">
            <a:spAutoFit/>
          </a:bodyPr>
          <a:lstStyle/>
          <a:p>
            <a:pPr lvl="0" algn="ctr"/>
            <a:r>
              <a:rPr lang="es-MX" sz="1400" dirty="0">
                <a:solidFill>
                  <a:schemeClr val="bg1"/>
                </a:solidFill>
                <a:ea typeface="Soberana Sans" charset="0"/>
                <a:cs typeface="Soberana Sans" charset="0"/>
              </a:rPr>
              <a:t>Fichas de </a:t>
            </a:r>
            <a:r>
              <a:rPr lang="es-MX" sz="1400" dirty="0" smtClean="0">
                <a:solidFill>
                  <a:schemeClr val="bg1"/>
                </a:solidFill>
                <a:ea typeface="Soberana Sans" charset="0"/>
                <a:cs typeface="Soberana Sans" charset="0"/>
              </a:rPr>
              <a:t>resultados</a:t>
            </a:r>
            <a:endParaRPr lang="es-MX" sz="1400" dirty="0">
              <a:solidFill>
                <a:schemeClr val="bg1"/>
              </a:solidFill>
              <a:ea typeface="Soberana Sans" charset="0"/>
              <a:cs typeface="Soberana Sans" charset="0"/>
            </a:endParaRPr>
          </a:p>
        </p:txBody>
      </p:sp>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0672" y="1341088"/>
            <a:ext cx="868975" cy="868975"/>
          </a:xfrm>
          <a:prstGeom prst="rect">
            <a:avLst/>
          </a:prstGeom>
        </p:spPr>
      </p:pic>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3184" y="3342648"/>
            <a:ext cx="1018032" cy="1018032"/>
          </a:xfrm>
          <a:prstGeom prst="rect">
            <a:avLst/>
          </a:prstGeom>
        </p:spPr>
      </p:pic>
      <p:pic>
        <p:nvPicPr>
          <p:cNvPr id="19" name="Imagen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8658" y="5456724"/>
            <a:ext cx="861255" cy="861255"/>
          </a:xfrm>
          <a:prstGeom prst="rect">
            <a:avLst/>
          </a:prstGeom>
        </p:spPr>
      </p:pic>
      <p:pic>
        <p:nvPicPr>
          <p:cNvPr id="20" name="Imagen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69536" y="3347964"/>
            <a:ext cx="876637" cy="876637"/>
          </a:xfrm>
          <a:prstGeom prst="rect">
            <a:avLst/>
          </a:prstGeom>
        </p:spPr>
      </p:pic>
    </p:spTree>
    <p:extLst>
      <p:ext uri="{BB962C8B-B14F-4D97-AF65-F5344CB8AC3E}">
        <p14:creationId xmlns:p14="http://schemas.microsoft.com/office/powerpoint/2010/main" val="558089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18</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49" y="1148221"/>
            <a:ext cx="4638655" cy="1061842"/>
          </a:xfrm>
          <a:prstGeom prst="rect">
            <a:avLst/>
          </a:prstGeom>
        </p:spPr>
      </p:pic>
      <p:sp>
        <p:nvSpPr>
          <p:cNvPr id="10" name="CuadroTexto 9"/>
          <p:cNvSpPr txBox="1"/>
          <p:nvPr/>
        </p:nvSpPr>
        <p:spPr>
          <a:xfrm>
            <a:off x="531984" y="1392803"/>
            <a:ext cx="3233400" cy="369332"/>
          </a:xfrm>
          <a:prstGeom prst="rect">
            <a:avLst/>
          </a:prstGeom>
          <a:noFill/>
        </p:spPr>
        <p:txBody>
          <a:bodyPr wrap="square" rtlCol="0">
            <a:spAutoFit/>
          </a:bodyPr>
          <a:lstStyle/>
          <a:p>
            <a:pPr eaLnBrk="1" fontAlgn="auto" hangingPunct="1">
              <a:lnSpc>
                <a:spcPct val="90000"/>
              </a:lnSpc>
              <a:spcBef>
                <a:spcPts val="1000"/>
              </a:spcBef>
              <a:spcAft>
                <a:spcPts val="0"/>
              </a:spcAft>
              <a:defRPr/>
            </a:pPr>
            <a:r>
              <a:rPr lang="es-MX" sz="2000" b="1" spc="300" dirty="0" smtClean="0">
                <a:solidFill>
                  <a:schemeClr val="bg1"/>
                </a:solidFill>
                <a:effectLst>
                  <a:outerShdw blurRad="38100" dist="38100" dir="2700000" algn="tl">
                    <a:srgbClr val="000000">
                      <a:alpha val="43137"/>
                    </a:srgbClr>
                  </a:outerShdw>
                </a:effectLst>
              </a:rPr>
              <a:t>c) Herramientas</a:t>
            </a:r>
            <a:endParaRPr lang="es-MX" sz="2000" b="1" spc="300" dirty="0">
              <a:solidFill>
                <a:schemeClr val="bg1"/>
              </a:solidFill>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992" y="1101372"/>
            <a:ext cx="952195" cy="952195"/>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49" y="2298149"/>
            <a:ext cx="11613179" cy="4858637"/>
          </a:xfrm>
          <a:prstGeom prst="rect">
            <a:avLst/>
          </a:prstGeom>
        </p:spPr>
      </p:pic>
      <p:sp>
        <p:nvSpPr>
          <p:cNvPr id="14" name="Marcador de contenido 2"/>
          <p:cNvSpPr>
            <a:spLocks noGrp="1"/>
          </p:cNvSpPr>
          <p:nvPr>
            <p:ph idx="1"/>
          </p:nvPr>
        </p:nvSpPr>
        <p:spPr>
          <a:xfrm>
            <a:off x="1134476" y="2562736"/>
            <a:ext cx="10205524" cy="3529028"/>
          </a:xfrm>
        </p:spPr>
        <p:txBody>
          <a:bodyPr>
            <a:normAutofit/>
          </a:bodyPr>
          <a:lstStyle/>
          <a:p>
            <a:pPr marL="0" indent="0" algn="just">
              <a:buNone/>
            </a:pPr>
            <a:r>
              <a:rPr lang="es-MX" sz="1800" b="1" dirty="0" smtClean="0">
                <a:ea typeface="Soberana Sans" charset="0"/>
                <a:cs typeface="Soberana Sans" charset="0"/>
              </a:rPr>
              <a:t>CCSGL: Cuestionario de Contraloría Social para Gobiernos Locales. </a:t>
            </a:r>
          </a:p>
          <a:p>
            <a:pPr marL="0" indent="0" algn="just">
              <a:lnSpc>
                <a:spcPct val="150000"/>
              </a:lnSpc>
              <a:buNone/>
            </a:pPr>
            <a:r>
              <a:rPr lang="es-MX" sz="1800" dirty="0" smtClean="0">
                <a:ea typeface="Soberana Sans" charset="0"/>
                <a:cs typeface="Soberana Sans" charset="0"/>
              </a:rPr>
              <a:t>Con este cuestionario se identifican </a:t>
            </a:r>
            <a:r>
              <a:rPr lang="es-MX" sz="1800" dirty="0">
                <a:ea typeface="Soberana Sans" charset="0"/>
                <a:cs typeface="Soberana Sans" charset="0"/>
              </a:rPr>
              <a:t>las prácticas que </a:t>
            </a:r>
            <a:r>
              <a:rPr lang="es-MX" sz="1800" dirty="0" smtClean="0">
                <a:ea typeface="Soberana Sans" charset="0"/>
                <a:cs typeface="Soberana Sans" charset="0"/>
              </a:rPr>
              <a:t>realizan los </a:t>
            </a:r>
            <a:r>
              <a:rPr lang="es-MX" sz="1800" dirty="0">
                <a:ea typeface="Soberana Sans" charset="0"/>
                <a:cs typeface="Soberana Sans" charset="0"/>
              </a:rPr>
              <a:t>gobiernos locales </a:t>
            </a:r>
            <a:r>
              <a:rPr lang="es-MX" sz="1800" dirty="0" smtClean="0">
                <a:ea typeface="Soberana Sans" charset="0"/>
                <a:cs typeface="Soberana Sans" charset="0"/>
              </a:rPr>
              <a:t>en </a:t>
            </a:r>
            <a:r>
              <a:rPr lang="es-MX" sz="1800" dirty="0">
                <a:ea typeface="Soberana Sans" charset="0"/>
                <a:cs typeface="Soberana Sans" charset="0"/>
              </a:rPr>
              <a:t>materia de </a:t>
            </a:r>
            <a:r>
              <a:rPr lang="es-MX" sz="1800" dirty="0" smtClean="0">
                <a:ea typeface="Soberana Sans" charset="0"/>
                <a:cs typeface="Soberana Sans" charset="0"/>
              </a:rPr>
              <a:t>Contraloría Social en los programas que realizan o ejecutan con sus propios recursos o en los programas federales en su carácter </a:t>
            </a:r>
            <a:r>
              <a:rPr lang="es-MX" sz="1800" dirty="0">
                <a:ea typeface="Soberana Sans" charset="0"/>
                <a:cs typeface="Soberana Sans" charset="0"/>
              </a:rPr>
              <a:t>de </a:t>
            </a:r>
            <a:r>
              <a:rPr lang="es-MX" sz="1800" dirty="0" smtClean="0">
                <a:ea typeface="Soberana Sans" charset="0"/>
                <a:cs typeface="Soberana Sans" charset="0"/>
              </a:rPr>
              <a:t>ejecutor. </a:t>
            </a:r>
            <a:r>
              <a:rPr lang="es-MX" sz="1800" b="1" dirty="0">
                <a:ea typeface="Soberana Sans" charset="0"/>
                <a:cs typeface="Soberana Sans" charset="0"/>
              </a:rPr>
              <a:t>Se asignarán los </a:t>
            </a:r>
            <a:r>
              <a:rPr lang="es-MX" sz="1800" b="1" dirty="0" smtClean="0">
                <a:ea typeface="Soberana Sans" charset="0"/>
                <a:cs typeface="Soberana Sans" charset="0"/>
              </a:rPr>
              <a:t>valores 1 y 0 </a:t>
            </a:r>
            <a:r>
              <a:rPr lang="es-MX" sz="1800" b="1" dirty="0">
                <a:ea typeface="Soberana Sans" charset="0"/>
                <a:cs typeface="Soberana Sans" charset="0"/>
              </a:rPr>
              <a:t>según se trate de una respuesta </a:t>
            </a:r>
            <a:r>
              <a:rPr lang="es-MX" sz="1800" b="1" dirty="0" smtClean="0">
                <a:ea typeface="Soberana Sans" charset="0"/>
                <a:cs typeface="Soberana Sans" charset="0"/>
              </a:rPr>
              <a:t>afirmativa (1) </a:t>
            </a:r>
            <a:r>
              <a:rPr lang="es-MX" sz="1800" b="1" dirty="0">
                <a:ea typeface="Soberana Sans" charset="0"/>
                <a:cs typeface="Soberana Sans" charset="0"/>
              </a:rPr>
              <a:t>o </a:t>
            </a:r>
            <a:r>
              <a:rPr lang="es-MX" sz="1800" b="1" dirty="0" smtClean="0">
                <a:ea typeface="Soberana Sans" charset="0"/>
                <a:cs typeface="Soberana Sans" charset="0"/>
              </a:rPr>
              <a:t>negativa (0)</a:t>
            </a:r>
            <a:r>
              <a:rPr lang="es-MX" sz="1800" dirty="0" smtClean="0">
                <a:ea typeface="Soberana Sans" charset="0"/>
                <a:cs typeface="Soberana Sans" charset="0"/>
              </a:rPr>
              <a:t>. </a:t>
            </a:r>
          </a:p>
          <a:p>
            <a:pPr marL="0" indent="0" algn="just">
              <a:lnSpc>
                <a:spcPct val="150000"/>
              </a:lnSpc>
              <a:buNone/>
            </a:pPr>
            <a:r>
              <a:rPr lang="es-MX" sz="1800" dirty="0" smtClean="0">
                <a:ea typeface="Soberana Sans" charset="0"/>
                <a:cs typeface="Soberana Sans" charset="0"/>
              </a:rPr>
              <a:t>A </a:t>
            </a:r>
            <a:r>
              <a:rPr lang="es-MX" sz="1800" dirty="0">
                <a:ea typeface="Soberana Sans" charset="0"/>
                <a:cs typeface="Soberana Sans" charset="0"/>
              </a:rPr>
              <a:t>efecto de demostrar las prácticas de contraloría social manifestadas a través del cuestionario, </a:t>
            </a:r>
            <a:r>
              <a:rPr lang="es-MX" sz="1800" dirty="0" smtClean="0">
                <a:ea typeface="Soberana Sans" charset="0"/>
                <a:cs typeface="Soberana Sans" charset="0"/>
              </a:rPr>
              <a:t>los documentos correspondientes se </a:t>
            </a:r>
            <a:r>
              <a:rPr lang="es-MX" sz="1800" dirty="0">
                <a:ea typeface="Soberana Sans" charset="0"/>
                <a:cs typeface="Soberana Sans" charset="0"/>
              </a:rPr>
              <a:t>deberán </a:t>
            </a:r>
            <a:r>
              <a:rPr lang="es-MX" sz="1800" dirty="0" smtClean="0">
                <a:ea typeface="Soberana Sans" charset="0"/>
                <a:cs typeface="Soberana Sans" charset="0"/>
              </a:rPr>
              <a:t>incluir en </a:t>
            </a:r>
            <a:r>
              <a:rPr lang="es-MX" sz="1800" dirty="0">
                <a:ea typeface="Soberana Sans" charset="0"/>
                <a:cs typeface="Soberana Sans" charset="0"/>
              </a:rPr>
              <a:t>formato </a:t>
            </a:r>
            <a:r>
              <a:rPr lang="es-MX" sz="1800" dirty="0" smtClean="0">
                <a:ea typeface="Soberana Sans" charset="0"/>
                <a:cs typeface="Soberana Sans" charset="0"/>
              </a:rPr>
              <a:t>digital, para </a:t>
            </a:r>
            <a:r>
              <a:rPr lang="es-MX" sz="1800" dirty="0">
                <a:ea typeface="Soberana Sans" charset="0"/>
                <a:cs typeface="Soberana Sans" charset="0"/>
              </a:rPr>
              <a:t>el correcto </a:t>
            </a:r>
            <a:r>
              <a:rPr lang="es-MX" sz="1800" dirty="0" smtClean="0">
                <a:ea typeface="Soberana Sans" charset="0"/>
                <a:cs typeface="Soberana Sans" charset="0"/>
              </a:rPr>
              <a:t>llenado.</a:t>
            </a:r>
            <a:endParaRPr lang="es-MX" sz="1800" dirty="0">
              <a:ea typeface="Soberana Sans" charset="0"/>
              <a:cs typeface="Soberana Sans" charset="0"/>
            </a:endParaRPr>
          </a:p>
          <a:p>
            <a:pPr algn="just"/>
            <a:endParaRPr lang="es-MX" sz="1800" dirty="0">
              <a:ea typeface="Soberana Sans" charset="0"/>
              <a:cs typeface="Soberana Sans" charset="0"/>
            </a:endParaRPr>
          </a:p>
        </p:txBody>
      </p:sp>
    </p:spTree>
    <p:extLst>
      <p:ext uri="{BB962C8B-B14F-4D97-AF65-F5344CB8AC3E}">
        <p14:creationId xmlns:p14="http://schemas.microsoft.com/office/powerpoint/2010/main" val="174166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a:t>
            </a:fld>
            <a:endParaRPr lang="es-ES_tradnl"/>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16" y="1220934"/>
            <a:ext cx="10502660" cy="1206957"/>
          </a:xfrm>
          <a:prstGeom prst="rect">
            <a:avLst/>
          </a:prstGeom>
        </p:spPr>
      </p:pic>
      <p:sp>
        <p:nvSpPr>
          <p:cNvPr id="9" name="Título 1"/>
          <p:cNvSpPr txBox="1">
            <a:spLocks/>
          </p:cNvSpPr>
          <p:nvPr/>
        </p:nvSpPr>
        <p:spPr>
          <a:xfrm>
            <a:off x="690283" y="1314272"/>
            <a:ext cx="8157882" cy="911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spc="300" dirty="0" smtClean="0">
                <a:solidFill>
                  <a:schemeClr val="bg1"/>
                </a:solidFill>
                <a:effectLst>
                  <a:outerShdw blurRad="38100" dist="38100" dir="2700000" algn="tl">
                    <a:srgbClr val="000000">
                      <a:alpha val="43137"/>
                    </a:srgbClr>
                  </a:outerShdw>
                </a:effectLst>
                <a:latin typeface="+mn-lt"/>
              </a:rPr>
              <a:t>Red de Orientación en Contraloría Social para los Gobiernos Locales  (ROCSGL)</a:t>
            </a:r>
            <a:endParaRPr lang="es-MX" sz="2000" b="1" spc="300" dirty="0">
              <a:solidFill>
                <a:schemeClr val="bg1"/>
              </a:solidFill>
              <a:effectLst>
                <a:outerShdw blurRad="38100" dist="38100" dir="2700000" algn="tl">
                  <a:srgbClr val="000000">
                    <a:alpha val="43137"/>
                  </a:srgbClr>
                </a:outerShdw>
              </a:effectLst>
              <a:latin typeface="+mn-lt"/>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18" y="2958353"/>
            <a:ext cx="10112188" cy="3603812"/>
          </a:xfrm>
          <a:prstGeom prst="rect">
            <a:avLst/>
          </a:prstGeom>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8165" y="1361431"/>
            <a:ext cx="1918447" cy="66330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372" y="4561758"/>
            <a:ext cx="1152157" cy="1152157"/>
          </a:xfrm>
          <a:prstGeom prst="rect">
            <a:avLst/>
          </a:prstGeom>
          <a:effectLst>
            <a:outerShdw blurRad="50800" dist="50800" dir="5400000" algn="ctr" rotWithShape="0">
              <a:srgbClr val="000000">
                <a:alpha val="84000"/>
              </a:srgbClr>
            </a:outerShdw>
          </a:effectLst>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484" y="4561757"/>
            <a:ext cx="1152157" cy="1152157"/>
          </a:xfrm>
          <a:prstGeom prst="rect">
            <a:avLst/>
          </a:prstGeom>
          <a:effectLst>
            <a:outerShdw blurRad="50800" dist="50800" dir="5400000" algn="ctr" rotWithShape="0">
              <a:srgbClr val="000000">
                <a:alpha val="90000"/>
              </a:srgbClr>
            </a:outerShdw>
          </a:effectLst>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0318" y="4517993"/>
            <a:ext cx="1152157" cy="1152157"/>
          </a:xfrm>
          <a:prstGeom prst="rect">
            <a:avLst/>
          </a:prstGeom>
          <a:effectLst>
            <a:outerShdw blurRad="50800" dist="50800" dir="5400000" algn="ctr" rotWithShape="0">
              <a:srgbClr val="000000">
                <a:alpha val="86000"/>
              </a:srgbClr>
            </a:outerShdw>
          </a:effectLst>
        </p:spPr>
      </p:pic>
      <p:graphicFrame>
        <p:nvGraphicFramePr>
          <p:cNvPr id="16" name="Marcador de contenido 3"/>
          <p:cNvGraphicFramePr>
            <a:graphicFrameLocks noGrp="1"/>
          </p:cNvGraphicFramePr>
          <p:nvPr>
            <p:ph idx="1"/>
            <p:extLst>
              <p:ext uri="{D42A27DB-BD31-4B8C-83A1-F6EECF244321}">
                <p14:modId xmlns:p14="http://schemas.microsoft.com/office/powerpoint/2010/main" val="3964444991"/>
              </p:ext>
            </p:extLst>
          </p:nvPr>
        </p:nvGraphicFramePr>
        <p:xfrm>
          <a:off x="1444885" y="3127270"/>
          <a:ext cx="9536372" cy="17499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2869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19</a:t>
            </a:fld>
            <a:endParaRPr lang="es-ES_tradnl"/>
          </a:p>
        </p:txBody>
      </p:sp>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49" y="1100095"/>
            <a:ext cx="9527281" cy="1061842"/>
          </a:xfrm>
          <a:prstGeom prst="rect">
            <a:avLst/>
          </a:prstGeom>
        </p:spPr>
      </p:pic>
      <p:sp>
        <p:nvSpPr>
          <p:cNvPr id="2" name="Rectángulo 1"/>
          <p:cNvSpPr/>
          <p:nvPr/>
        </p:nvSpPr>
        <p:spPr>
          <a:xfrm>
            <a:off x="725905" y="1188185"/>
            <a:ext cx="8257674" cy="646331"/>
          </a:xfrm>
          <a:prstGeom prst="rect">
            <a:avLst/>
          </a:prstGeom>
        </p:spPr>
        <p:txBody>
          <a:bodyPr wrap="square">
            <a:spAutoFit/>
          </a:bodyPr>
          <a:lstStyle/>
          <a:p>
            <a:r>
              <a:rPr lang="es-MX" b="1" dirty="0">
                <a:solidFill>
                  <a:schemeClr val="bg1"/>
                </a:solidFill>
              </a:rPr>
              <a:t>3. Estructura del Cuestionario de Contraloría Social para los Gobiernos Locales (CCSGL)</a:t>
            </a:r>
          </a:p>
        </p:txBody>
      </p:sp>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9298" y="2025466"/>
            <a:ext cx="6135944" cy="4467356"/>
          </a:xfrm>
          <a:prstGeom prst="rect">
            <a:avLst/>
          </a:prstGeom>
        </p:spPr>
      </p:pic>
      <p:sp>
        <p:nvSpPr>
          <p:cNvPr id="10" name="Rectángulo 9"/>
          <p:cNvSpPr/>
          <p:nvPr/>
        </p:nvSpPr>
        <p:spPr>
          <a:xfrm>
            <a:off x="1760621" y="2880829"/>
            <a:ext cx="5562600" cy="2893100"/>
          </a:xfrm>
          <a:prstGeom prst="rect">
            <a:avLst/>
          </a:prstGeom>
        </p:spPr>
        <p:txBody>
          <a:bodyPr wrap="square">
            <a:spAutoFit/>
          </a:bodyPr>
          <a:lstStyle/>
          <a:p>
            <a:endParaRPr lang="es-MX" sz="2000" b="1" dirty="0">
              <a:solidFill>
                <a:schemeClr val="bg1"/>
              </a:solidFill>
            </a:endParaRPr>
          </a:p>
          <a:p>
            <a:pPr marL="2171700" lvl="4" indent="-342900">
              <a:lnSpc>
                <a:spcPct val="100000"/>
              </a:lnSpc>
              <a:buFont typeface="+mj-lt"/>
              <a:buAutoNum type="arabicPeriod"/>
            </a:pPr>
            <a:r>
              <a:rPr lang="es-MX" dirty="0">
                <a:solidFill>
                  <a:schemeClr val="bg1"/>
                </a:solidFill>
                <a:ea typeface="Soberana Sans" charset="0"/>
                <a:cs typeface="Soberana Sans" charset="0"/>
              </a:rPr>
              <a:t>Estructura </a:t>
            </a:r>
            <a:r>
              <a:rPr lang="es-MX" dirty="0" smtClean="0">
                <a:solidFill>
                  <a:schemeClr val="bg1"/>
                </a:solidFill>
                <a:ea typeface="Soberana Sans" charset="0"/>
                <a:cs typeface="Soberana Sans" charset="0"/>
              </a:rPr>
              <a:t>Operativa</a:t>
            </a:r>
            <a:endParaRPr lang="es-MX" dirty="0">
              <a:solidFill>
                <a:schemeClr val="bg1"/>
              </a:solidFill>
              <a:ea typeface="Soberana Sans" charset="0"/>
              <a:cs typeface="Soberana Sans" charset="0"/>
            </a:endParaRPr>
          </a:p>
          <a:p>
            <a:pPr marL="2171700" lvl="4" indent="-342900">
              <a:lnSpc>
                <a:spcPct val="100000"/>
              </a:lnSpc>
              <a:buFont typeface="+mj-lt"/>
              <a:buAutoNum type="arabicPeriod"/>
            </a:pPr>
            <a:r>
              <a:rPr lang="es-MX" dirty="0">
                <a:solidFill>
                  <a:schemeClr val="bg1"/>
                </a:solidFill>
                <a:ea typeface="Soberana Sans" charset="0"/>
                <a:cs typeface="Soberana Sans" charset="0"/>
              </a:rPr>
              <a:t>Normatividad/Instrumentos de coordinación</a:t>
            </a:r>
          </a:p>
          <a:p>
            <a:pPr marL="2171700" lvl="4" indent="-342900">
              <a:lnSpc>
                <a:spcPct val="100000"/>
              </a:lnSpc>
              <a:buFont typeface="+mj-lt"/>
              <a:buAutoNum type="arabicPeriod"/>
            </a:pPr>
            <a:r>
              <a:rPr lang="es-MX" dirty="0" smtClean="0">
                <a:solidFill>
                  <a:schemeClr val="bg1"/>
                </a:solidFill>
                <a:ea typeface="Soberana Sans" charset="0"/>
                <a:cs typeface="Soberana Sans" charset="0"/>
              </a:rPr>
              <a:t>Difusión</a:t>
            </a:r>
            <a:endParaRPr lang="es-MX" dirty="0">
              <a:solidFill>
                <a:schemeClr val="bg1"/>
              </a:solidFill>
              <a:ea typeface="Soberana Sans" charset="0"/>
              <a:cs typeface="Soberana Sans" charset="0"/>
            </a:endParaRPr>
          </a:p>
          <a:p>
            <a:pPr marL="2171700" lvl="4" indent="-342900">
              <a:lnSpc>
                <a:spcPct val="100000"/>
              </a:lnSpc>
              <a:buFont typeface="+mj-lt"/>
              <a:buAutoNum type="arabicPeriod"/>
            </a:pPr>
            <a:r>
              <a:rPr lang="es-MX" dirty="0">
                <a:solidFill>
                  <a:schemeClr val="bg1"/>
                </a:solidFill>
                <a:ea typeface="Soberana Sans" charset="0"/>
                <a:cs typeface="Soberana Sans" charset="0"/>
              </a:rPr>
              <a:t>Capacitación</a:t>
            </a:r>
          </a:p>
          <a:p>
            <a:pPr marL="2171700" lvl="4" indent="-342900">
              <a:lnSpc>
                <a:spcPct val="100000"/>
              </a:lnSpc>
              <a:buFont typeface="+mj-lt"/>
              <a:buAutoNum type="arabicPeriod"/>
            </a:pPr>
            <a:r>
              <a:rPr lang="es-MX" dirty="0">
                <a:solidFill>
                  <a:schemeClr val="bg1"/>
                </a:solidFill>
                <a:ea typeface="Soberana Sans" charset="0"/>
                <a:cs typeface="Soberana Sans" charset="0"/>
              </a:rPr>
              <a:t>Registro</a:t>
            </a:r>
          </a:p>
          <a:p>
            <a:pPr marL="2171700" lvl="4" indent="-342900">
              <a:lnSpc>
                <a:spcPct val="100000"/>
              </a:lnSpc>
              <a:buFont typeface="+mj-lt"/>
              <a:buAutoNum type="arabicPeriod"/>
            </a:pPr>
            <a:r>
              <a:rPr lang="es-MX" dirty="0">
                <a:solidFill>
                  <a:schemeClr val="bg1"/>
                </a:solidFill>
                <a:ea typeface="Soberana Sans" charset="0"/>
                <a:cs typeface="Soberana Sans" charset="0"/>
              </a:rPr>
              <a:t>Vigilancia</a:t>
            </a:r>
          </a:p>
          <a:p>
            <a:pPr marL="2171700" lvl="4" indent="-342900">
              <a:lnSpc>
                <a:spcPct val="100000"/>
              </a:lnSpc>
              <a:buFont typeface="+mj-lt"/>
              <a:buAutoNum type="arabicPeriod"/>
            </a:pPr>
            <a:r>
              <a:rPr lang="es-MX" dirty="0">
                <a:solidFill>
                  <a:schemeClr val="bg1"/>
                </a:solidFill>
                <a:ea typeface="Soberana Sans" charset="0"/>
                <a:cs typeface="Soberana Sans" charset="0"/>
              </a:rPr>
              <a:t>Quejas y denuncias</a:t>
            </a:r>
          </a:p>
          <a:p>
            <a:pPr marL="2171700" lvl="4" indent="-342900">
              <a:lnSpc>
                <a:spcPct val="100000"/>
              </a:lnSpc>
              <a:buFont typeface="+mj-lt"/>
              <a:buAutoNum type="arabicPeriod"/>
            </a:pPr>
            <a:r>
              <a:rPr lang="es-MX" dirty="0">
                <a:solidFill>
                  <a:schemeClr val="bg1"/>
                </a:solidFill>
                <a:ea typeface="Soberana Sans" charset="0"/>
                <a:cs typeface="Soberana Sans" charset="0"/>
              </a:rPr>
              <a:t>Seguimiento</a:t>
            </a:r>
          </a:p>
        </p:txBody>
      </p:sp>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7805" y="2137479"/>
            <a:ext cx="1533521" cy="1533521"/>
          </a:xfrm>
          <a:prstGeom prst="rect">
            <a:avLst/>
          </a:prstGeom>
        </p:spPr>
      </p:pic>
    </p:spTree>
    <p:extLst>
      <p:ext uri="{BB962C8B-B14F-4D97-AF65-F5344CB8AC3E}">
        <p14:creationId xmlns:p14="http://schemas.microsoft.com/office/powerpoint/2010/main" val="150492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8" name="Marcador de contenido 3"/>
          <p:cNvGraphicFramePr>
            <a:graphicFrameLocks/>
          </p:cNvGraphicFramePr>
          <p:nvPr>
            <p:extLst>
              <p:ext uri="{D42A27DB-BD31-4B8C-83A1-F6EECF244321}">
                <p14:modId xmlns:p14="http://schemas.microsoft.com/office/powerpoint/2010/main" val="2870932158"/>
              </p:ext>
            </p:extLst>
          </p:nvPr>
        </p:nvGraphicFramePr>
        <p:xfrm>
          <a:off x="6240165" y="1122708"/>
          <a:ext cx="6162657" cy="5391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Marcador de número de diapositiva 3"/>
          <p:cNvSpPr>
            <a:spLocks noGrp="1"/>
          </p:cNvSpPr>
          <p:nvPr>
            <p:ph type="sldNum" sz="quarter" idx="12"/>
          </p:nvPr>
        </p:nvSpPr>
        <p:spPr/>
        <p:txBody>
          <a:bodyPr/>
          <a:lstStyle/>
          <a:p>
            <a:fld id="{71225845-E957-2346-9A49-EB7E818742B4}" type="slidenum">
              <a:rPr lang="es-ES_tradnl" smtClean="0"/>
              <a:pPr/>
              <a:t>20</a:t>
            </a:fld>
            <a:endParaRPr lang="es-ES_tradnl"/>
          </a:p>
        </p:txBody>
      </p:sp>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682" y="1113978"/>
            <a:ext cx="7445865" cy="1047753"/>
          </a:xfrm>
          <a:prstGeom prst="rect">
            <a:avLst/>
          </a:prstGeom>
        </p:spPr>
      </p:pic>
      <p:sp>
        <p:nvSpPr>
          <p:cNvPr id="10" name="Rectángulo 9"/>
          <p:cNvSpPr/>
          <p:nvPr/>
        </p:nvSpPr>
        <p:spPr>
          <a:xfrm>
            <a:off x="498690" y="1218386"/>
            <a:ext cx="7775109" cy="707886"/>
          </a:xfrm>
          <a:prstGeom prst="rect">
            <a:avLst/>
          </a:prstGeom>
        </p:spPr>
        <p:txBody>
          <a:bodyPr wrap="square">
            <a:spAutoFit/>
          </a:bodyPr>
          <a:lstStyle/>
          <a:p>
            <a:pPr>
              <a:tabLst>
                <a:tab pos="6281738" algn="l"/>
              </a:tabLst>
            </a:pPr>
            <a:r>
              <a:rPr lang="es-MX" sz="2000" b="1" dirty="0">
                <a:solidFill>
                  <a:schemeClr val="bg1"/>
                </a:solidFill>
                <a:ea typeface="+mj-ea"/>
                <a:cs typeface="+mj-cs"/>
              </a:rPr>
              <a:t>Estructura del </a:t>
            </a:r>
            <a:r>
              <a:rPr lang="es-MX" sz="2000" b="1" dirty="0" smtClean="0">
                <a:solidFill>
                  <a:schemeClr val="bg1"/>
                </a:solidFill>
                <a:ea typeface="+mj-ea"/>
                <a:cs typeface="+mj-cs"/>
              </a:rPr>
              <a:t>Cuestionario de </a:t>
            </a:r>
            <a:r>
              <a:rPr lang="es-MX" sz="2000" b="1" dirty="0">
                <a:solidFill>
                  <a:schemeClr val="bg1"/>
                </a:solidFill>
                <a:ea typeface="+mj-ea"/>
                <a:cs typeface="+mj-cs"/>
              </a:rPr>
              <a:t>Contraloría </a:t>
            </a:r>
            <a:r>
              <a:rPr lang="es-MX" sz="2000" b="1" dirty="0" smtClean="0">
                <a:solidFill>
                  <a:schemeClr val="bg1"/>
                </a:solidFill>
                <a:ea typeface="+mj-ea"/>
                <a:cs typeface="+mj-cs"/>
              </a:rPr>
              <a:t>Social para los Gobiernos Locales (CCSGL)</a:t>
            </a:r>
            <a:endParaRPr lang="es-MX" sz="2000" b="1" dirty="0">
              <a:solidFill>
                <a:schemeClr val="bg1"/>
              </a:solidFill>
              <a:ea typeface="+mj-ea"/>
              <a:cs typeface="+mj-cs"/>
            </a:endParaRPr>
          </a:p>
        </p:txBody>
      </p:sp>
      <p:pic>
        <p:nvPicPr>
          <p:cNvPr id="12" name="Imagen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757" y="2338149"/>
            <a:ext cx="8649861" cy="2975809"/>
          </a:xfrm>
          <a:prstGeom prst="rect">
            <a:avLst/>
          </a:prstGeom>
        </p:spPr>
      </p:pic>
      <p:sp>
        <p:nvSpPr>
          <p:cNvPr id="13" name="Rectángulo 12"/>
          <p:cNvSpPr/>
          <p:nvPr/>
        </p:nvSpPr>
        <p:spPr>
          <a:xfrm>
            <a:off x="558985" y="3278769"/>
            <a:ext cx="5392476" cy="1200329"/>
          </a:xfrm>
          <a:prstGeom prst="rect">
            <a:avLst/>
          </a:prstGeom>
        </p:spPr>
        <p:txBody>
          <a:bodyPr wrap="square">
            <a:spAutoFit/>
          </a:bodyPr>
          <a:lstStyle/>
          <a:p>
            <a:pPr algn="just"/>
            <a:r>
              <a:rPr lang="es-ES_tradnl" dirty="0">
                <a:solidFill>
                  <a:schemeClr val="bg1"/>
                </a:solidFill>
                <a:ea typeface="Soberana Sans" charset="0"/>
                <a:cs typeface="Soberana Sans" charset="0"/>
              </a:rPr>
              <a:t>El CCSGL cuenta con </a:t>
            </a:r>
            <a:r>
              <a:rPr lang="es-ES_tradnl" dirty="0" smtClean="0">
                <a:solidFill>
                  <a:schemeClr val="bg1"/>
                </a:solidFill>
                <a:ea typeface="Soberana Sans" charset="0"/>
                <a:cs typeface="Soberana Sans" charset="0"/>
              </a:rPr>
              <a:t>ocho </a:t>
            </a:r>
            <a:r>
              <a:rPr lang="es-ES_tradnl" dirty="0">
                <a:solidFill>
                  <a:schemeClr val="bg1"/>
                </a:solidFill>
                <a:ea typeface="Soberana Sans" charset="0"/>
                <a:cs typeface="Soberana Sans" charset="0"/>
              </a:rPr>
              <a:t>líneas de acción, con 33 </a:t>
            </a:r>
            <a:r>
              <a:rPr lang="es-ES_tradnl" dirty="0" smtClean="0">
                <a:solidFill>
                  <a:schemeClr val="bg1"/>
                </a:solidFill>
                <a:ea typeface="Soberana Sans" charset="0"/>
                <a:cs typeface="Soberana Sans" charset="0"/>
              </a:rPr>
              <a:t>preguntas relativas a los programas que realizan los gobiernos locales con sus propios recursos y en los programas federales de desarrollo social.</a:t>
            </a:r>
            <a:endParaRPr lang="es-ES" dirty="0">
              <a:solidFill>
                <a:schemeClr val="bg1"/>
              </a:solidFill>
              <a:ea typeface="Soberana Sans" charset="0"/>
              <a:cs typeface="Soberana Sans" charset="0"/>
            </a:endParaRPr>
          </a:p>
        </p:txBody>
      </p:sp>
      <p:pic>
        <p:nvPicPr>
          <p:cNvPr id="3" name="Imagen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7152" y="2422787"/>
            <a:ext cx="2037104" cy="2037104"/>
          </a:xfrm>
          <a:prstGeom prst="rect">
            <a:avLst/>
          </a:prstGeom>
        </p:spPr>
      </p:pic>
    </p:spTree>
    <p:extLst>
      <p:ext uri="{BB962C8B-B14F-4D97-AF65-F5344CB8AC3E}">
        <p14:creationId xmlns:p14="http://schemas.microsoft.com/office/powerpoint/2010/main" val="13382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8" name="Diagrama 7"/>
          <p:cNvGraphicFramePr/>
          <p:nvPr>
            <p:extLst>
              <p:ext uri="{D42A27DB-BD31-4B8C-83A1-F6EECF244321}">
                <p14:modId xmlns:p14="http://schemas.microsoft.com/office/powerpoint/2010/main" val="3060632174"/>
              </p:ext>
            </p:extLst>
          </p:nvPr>
        </p:nvGraphicFramePr>
        <p:xfrm>
          <a:off x="183173" y="1302808"/>
          <a:ext cx="11970032"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21</a:t>
            </a:fld>
            <a:endParaRPr lang="es-ES_tradnl"/>
          </a:p>
        </p:txBody>
      </p:sp>
    </p:spTree>
    <p:extLst>
      <p:ext uri="{BB962C8B-B14F-4D97-AF65-F5344CB8AC3E}">
        <p14:creationId xmlns:p14="http://schemas.microsoft.com/office/powerpoint/2010/main" val="871835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22</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4159656570"/>
              </p:ext>
            </p:extLst>
          </p:nvPr>
        </p:nvGraphicFramePr>
        <p:xfrm>
          <a:off x="250290" y="800112"/>
          <a:ext cx="11754435" cy="5962839"/>
        </p:xfrm>
        <a:graphic>
          <a:graphicData uri="http://schemas.openxmlformats.org/drawingml/2006/table">
            <a:tbl>
              <a:tblPr/>
              <a:tblGrid>
                <a:gridCol w="827355"/>
                <a:gridCol w="7345680"/>
                <a:gridCol w="670560"/>
                <a:gridCol w="929640"/>
                <a:gridCol w="1981200"/>
              </a:tblGrid>
              <a:tr h="145467">
                <a:tc>
                  <a:txBody>
                    <a:bodyPr/>
                    <a:lstStyle/>
                    <a:p>
                      <a:pPr algn="ctr" fontAlgn="b"/>
                      <a:r>
                        <a:rPr lang="es-MX" sz="1400" b="1" i="0" u="none" strike="noStrike" dirty="0">
                          <a:solidFill>
                            <a:schemeClr val="tx1"/>
                          </a:solidFill>
                          <a:effectLst/>
                          <a:latin typeface="Calibri" panose="020F0502020204030204" pitchFamily="34" charset="0"/>
                        </a:rPr>
                        <a:t>SECCIÓN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4">
                  <a:txBody>
                    <a:bodyPr/>
                    <a:lstStyle/>
                    <a:p>
                      <a:pPr algn="ctr" fontAlgn="b"/>
                      <a:r>
                        <a:rPr lang="es-MX" sz="1400" b="1" i="0" u="none" strike="noStrike">
                          <a:solidFill>
                            <a:schemeClr val="tx1"/>
                          </a:solidFill>
                          <a:effectLst/>
                          <a:latin typeface="Calibri" panose="020F0502020204030204" pitchFamily="34" charset="0"/>
                        </a:rPr>
                        <a:t>A. Estructura Operativa</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5467">
                <a:tc>
                  <a:txBody>
                    <a:bodyPr/>
                    <a:lstStyle/>
                    <a:p>
                      <a:pPr algn="ctr" fontAlgn="ctr"/>
                      <a:r>
                        <a:rPr lang="es-MX" sz="1400" b="1" i="0" u="none" strike="noStrike">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50" b="1" i="0" u="none" strike="noStrike" dirty="0">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4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290935">
                <a:tc rowSpan="4">
                  <a:txBody>
                    <a:bodyPr/>
                    <a:lstStyle/>
                    <a:p>
                      <a:pPr algn="ctr" fontAlgn="ctr"/>
                      <a:r>
                        <a:rPr lang="es-MX" sz="1400" b="1" i="0" u="none" strike="noStrike">
                          <a:solidFill>
                            <a:schemeClr val="tx1"/>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400" b="1" i="0" u="none" strike="noStrike">
                          <a:solidFill>
                            <a:schemeClr val="tx1"/>
                          </a:solidFill>
                          <a:effectLst/>
                          <a:latin typeface="Calibri" panose="020F0502020204030204" pitchFamily="34" charset="0"/>
                        </a:rPr>
                        <a:t>¿El municipio o alcaldía tiene a su cargo u opera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00" b="1" i="0" u="none" strike="noStrike" dirty="0">
                          <a:solidFill>
                            <a:schemeClr val="tx1"/>
                          </a:solidFill>
                          <a:effectLst/>
                          <a:latin typeface="Calibri" panose="020F0502020204030204" pitchFamily="34" charset="0"/>
                        </a:rPr>
                        <a:t>¿Cuántos?</a:t>
                      </a:r>
                      <a:br>
                        <a:rPr lang="es-MX" sz="1000" b="1" i="0" u="none" strike="noStrike" dirty="0">
                          <a:solidFill>
                            <a:schemeClr val="tx1"/>
                          </a:solidFill>
                          <a:effectLst/>
                          <a:latin typeface="Calibri" panose="020F0502020204030204" pitchFamily="34" charset="0"/>
                        </a:rPr>
                      </a:br>
                      <a:r>
                        <a:rPr lang="es-MX" sz="1000" b="1" i="0" u="none" strike="noStrike" dirty="0">
                          <a:solidFill>
                            <a:schemeClr val="tx1"/>
                          </a:solidFill>
                          <a:effectLst/>
                          <a:latin typeface="Calibri" panose="020F0502020204030204" pitchFamily="34" charset="0"/>
                        </a:rPr>
                        <a:t>(incluir el número)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00" b="1" i="0" u="none" strike="noStrike" dirty="0">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531996">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1.1 Realizados con recursos federales, en su carácter de ejecutor, sin registro en el Sistema Informático de Contraloría Social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0">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1.2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0935">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1.3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31996">
                <a:tc>
                  <a:txBody>
                    <a:bodyPr/>
                    <a:lstStyle/>
                    <a:p>
                      <a:pPr algn="ctr" fontAlgn="ctr"/>
                      <a:r>
                        <a:rPr lang="es-MX" sz="1400" b="1" i="0" u="none" strike="noStrike">
                          <a:solidFill>
                            <a:schemeClr val="tx1"/>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400" b="1" i="0" u="none" strike="noStrike">
                          <a:solidFill>
                            <a:schemeClr val="tx1"/>
                          </a:solidFill>
                          <a:effectLst/>
                          <a:latin typeface="Calibri" panose="020F0502020204030204" pitchFamily="34" charset="0"/>
                        </a:rPr>
                        <a:t>¿En su administración existe un área, un responsable o un enlace encargado de organizar y/o promover las acciones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64994">
                <a:tc>
                  <a:txBody>
                    <a:bodyPr/>
                    <a:lstStyle/>
                    <a:p>
                      <a:pPr algn="ctr" fontAlgn="ctr"/>
                      <a:r>
                        <a:rPr lang="es-MX" sz="1400" b="1" i="0" u="none" strike="noStrike">
                          <a:solidFill>
                            <a:schemeClr val="tx1"/>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400" b="1" i="0" u="none" strike="noStrike" dirty="0">
                          <a:solidFill>
                            <a:schemeClr val="tx1"/>
                          </a:solidFill>
                          <a:effectLst/>
                          <a:latin typeface="Calibri" panose="020F0502020204030204" pitchFamily="34" charset="0"/>
                        </a:rPr>
                        <a:t>¿El municipio o alcaldía cuenta con servidores públicos certificados en el estándar de competencia EC0399 “Asesoría en materia de Contraloría Social en la Administración Pública”?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64994">
                <a:tc>
                  <a:txBody>
                    <a:bodyPr/>
                    <a:lstStyle/>
                    <a:p>
                      <a:pPr algn="ctr" fontAlgn="ctr"/>
                      <a:r>
                        <a:rPr lang="es-MX" sz="1400" b="1" i="0" u="none" strike="noStrike">
                          <a:solidFill>
                            <a:schemeClr val="tx1"/>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400" b="1" i="0" u="none" strike="noStrike" dirty="0">
                          <a:solidFill>
                            <a:schemeClr val="tx1"/>
                          </a:solidFill>
                          <a:effectLst/>
                          <a:latin typeface="Calibri" panose="020F0502020204030204" pitchFamily="34" charset="0"/>
                        </a:rPr>
                        <a:t>¿El municipio o alcaldía ha desarrollado o participado en estrategias para que los servidores públicos se capaciten en materia de Contraloría Social (cursos, talleres, diplomados, seminarios, maestrías)?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31996">
                <a:tc rowSpan="4">
                  <a:txBody>
                    <a:bodyPr/>
                    <a:lstStyle/>
                    <a:p>
                      <a:pPr algn="ctr" fontAlgn="ctr"/>
                      <a:r>
                        <a:rPr lang="es-MX" sz="1400" b="1" i="0" u="none" strike="noStrike">
                          <a:solidFill>
                            <a:schemeClr val="tx1"/>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400" b="1" i="0" u="none" strike="noStrike">
                          <a:solidFill>
                            <a:schemeClr val="tx1"/>
                          </a:solidFill>
                          <a:effectLst/>
                          <a:latin typeface="Calibri" panose="020F0502020204030204" pitchFamily="34" charset="0"/>
                        </a:rPr>
                        <a:t>¿El municipio o alcaldía realiza acciones con organizaciones de la sociedad civil o con instituciones académicas, en materia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000" b="1" i="0" u="none" strike="noStrike" dirty="0">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398997">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5.1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145467">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5.2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290935">
                <a:tc vMerge="1">
                  <a:txBody>
                    <a:bodyPr/>
                    <a:lstStyle/>
                    <a:p>
                      <a:endParaRPr lang="es-MX"/>
                    </a:p>
                  </a:txBody>
                  <a:tcPr/>
                </a:tc>
                <a:tc>
                  <a:txBody>
                    <a:bodyPr/>
                    <a:lstStyle/>
                    <a:p>
                      <a:pPr marL="441325" indent="0" algn="just" fontAlgn="ctr"/>
                      <a:r>
                        <a:rPr lang="es-MX" sz="1400" b="0" i="0" u="none" strike="noStrike" dirty="0">
                          <a:solidFill>
                            <a:schemeClr val="tx1"/>
                          </a:solidFill>
                          <a:effectLst/>
                          <a:latin typeface="Calibri" panose="020F0502020204030204" pitchFamily="34" charset="0"/>
                        </a:rPr>
                        <a:t>5.3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531996">
                <a:tc>
                  <a:txBody>
                    <a:bodyPr/>
                    <a:lstStyle/>
                    <a:p>
                      <a:pPr algn="ctr" fontAlgn="ctr"/>
                      <a:r>
                        <a:rPr lang="es-MX" sz="1400" b="1" i="0" u="none" strike="noStrike">
                          <a:solidFill>
                            <a:schemeClr val="tx1"/>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just" fontAlgn="ctr"/>
                      <a:r>
                        <a:rPr lang="es-MX" sz="1400" b="1" i="0" u="none" strike="noStrike" dirty="0">
                          <a:solidFill>
                            <a:schemeClr val="tx1"/>
                          </a:solidFill>
                          <a:effectLst/>
                          <a:latin typeface="Calibri" panose="020F0502020204030204" pitchFamily="34" charset="0"/>
                        </a:rPr>
                        <a:t>¿El municipio o alcaldía se ha vinculado con entes certificadores para acreditar el estándar de competencia en materia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dirty="0">
                          <a:solidFill>
                            <a:schemeClr val="tx1"/>
                          </a:solidFill>
                          <a:effectLst/>
                          <a:latin typeface="Calibri" panose="020F0502020204030204" pitchFamily="34" charset="0"/>
                        </a:rPr>
                        <a:t>En la hoja "Pregunta 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Tree>
    <p:extLst>
      <p:ext uri="{BB962C8B-B14F-4D97-AF65-F5344CB8AC3E}">
        <p14:creationId xmlns:p14="http://schemas.microsoft.com/office/powerpoint/2010/main" val="2120929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23</a:t>
            </a:fld>
            <a:endParaRPr lang="es-ES_tradnl"/>
          </a:p>
        </p:txBody>
      </p:sp>
      <p:pic>
        <p:nvPicPr>
          <p:cNvPr id="2" name="Imagen 1"/>
          <p:cNvPicPr>
            <a:picLocks noChangeAspect="1"/>
          </p:cNvPicPr>
          <p:nvPr/>
        </p:nvPicPr>
        <p:blipFill rotWithShape="1">
          <a:blip r:embed="rId5"/>
          <a:srcRect l="21087" t="14308" r="19177" b="11678"/>
          <a:stretch/>
        </p:blipFill>
        <p:spPr>
          <a:xfrm>
            <a:off x="564534" y="985652"/>
            <a:ext cx="10789266" cy="5414212"/>
          </a:xfrm>
          <a:prstGeom prst="rect">
            <a:avLst/>
          </a:prstGeom>
        </p:spPr>
      </p:pic>
    </p:spTree>
    <p:extLst>
      <p:ext uri="{BB962C8B-B14F-4D97-AF65-F5344CB8AC3E}">
        <p14:creationId xmlns:p14="http://schemas.microsoft.com/office/powerpoint/2010/main" val="246029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24</a:t>
            </a:fld>
            <a:endParaRPr lang="es-ES_tradnl"/>
          </a:p>
        </p:txBody>
      </p:sp>
      <p:pic>
        <p:nvPicPr>
          <p:cNvPr id="4" name="Imagen 3"/>
          <p:cNvPicPr>
            <a:picLocks noChangeAspect="1"/>
          </p:cNvPicPr>
          <p:nvPr/>
        </p:nvPicPr>
        <p:blipFill rotWithShape="1">
          <a:blip r:embed="rId5"/>
          <a:srcRect t="13322" r="9744" b="8060"/>
          <a:stretch/>
        </p:blipFill>
        <p:spPr>
          <a:xfrm>
            <a:off x="224339" y="1009668"/>
            <a:ext cx="11743322" cy="5751095"/>
          </a:xfrm>
          <a:prstGeom prst="rect">
            <a:avLst/>
          </a:prstGeom>
        </p:spPr>
      </p:pic>
      <p:sp>
        <p:nvSpPr>
          <p:cNvPr id="2" name="CuadroTexto 1"/>
          <p:cNvSpPr txBox="1"/>
          <p:nvPr/>
        </p:nvSpPr>
        <p:spPr>
          <a:xfrm>
            <a:off x="2372270" y="1676638"/>
            <a:ext cx="309700" cy="369332"/>
          </a:xfrm>
          <a:prstGeom prst="rect">
            <a:avLst/>
          </a:prstGeom>
          <a:noFill/>
        </p:spPr>
        <p:txBody>
          <a:bodyPr wrap="none" rtlCol="0">
            <a:spAutoFit/>
          </a:bodyPr>
          <a:lstStyle/>
          <a:p>
            <a:r>
              <a:rPr lang="es-MX" dirty="0" smtClean="0"/>
              <a:t>B</a:t>
            </a:r>
            <a:endParaRPr lang="es-MX" dirty="0"/>
          </a:p>
        </p:txBody>
      </p:sp>
      <p:sp>
        <p:nvSpPr>
          <p:cNvPr id="8" name="CuadroTexto 7"/>
          <p:cNvSpPr txBox="1"/>
          <p:nvPr/>
        </p:nvSpPr>
        <p:spPr>
          <a:xfrm>
            <a:off x="6338480" y="1676638"/>
            <a:ext cx="309700" cy="369332"/>
          </a:xfrm>
          <a:prstGeom prst="rect">
            <a:avLst/>
          </a:prstGeom>
          <a:noFill/>
        </p:spPr>
        <p:txBody>
          <a:bodyPr wrap="none" rtlCol="0">
            <a:spAutoFit/>
          </a:bodyPr>
          <a:lstStyle/>
          <a:p>
            <a:r>
              <a:rPr lang="es-MX" dirty="0" smtClean="0"/>
              <a:t>C</a:t>
            </a:r>
            <a:endParaRPr lang="es-MX" dirty="0"/>
          </a:p>
        </p:txBody>
      </p:sp>
      <p:sp>
        <p:nvSpPr>
          <p:cNvPr id="9" name="CuadroTexto 8"/>
          <p:cNvSpPr txBox="1"/>
          <p:nvPr/>
        </p:nvSpPr>
        <p:spPr>
          <a:xfrm>
            <a:off x="10304690" y="1676638"/>
            <a:ext cx="327334" cy="369332"/>
          </a:xfrm>
          <a:prstGeom prst="rect">
            <a:avLst/>
          </a:prstGeom>
          <a:noFill/>
        </p:spPr>
        <p:txBody>
          <a:bodyPr wrap="none" rtlCol="0">
            <a:spAutoFit/>
          </a:bodyPr>
          <a:lstStyle/>
          <a:p>
            <a:r>
              <a:rPr lang="es-MX" dirty="0" smtClean="0"/>
              <a:t>D</a:t>
            </a:r>
            <a:endParaRPr lang="es-MX" dirty="0"/>
          </a:p>
        </p:txBody>
      </p:sp>
      <p:sp>
        <p:nvSpPr>
          <p:cNvPr id="10" name="CuadroTexto 9"/>
          <p:cNvSpPr txBox="1"/>
          <p:nvPr/>
        </p:nvSpPr>
        <p:spPr>
          <a:xfrm>
            <a:off x="224339" y="1307306"/>
            <a:ext cx="317716" cy="369332"/>
          </a:xfrm>
          <a:prstGeom prst="rect">
            <a:avLst/>
          </a:prstGeom>
          <a:noFill/>
        </p:spPr>
        <p:txBody>
          <a:bodyPr wrap="none" rtlCol="0">
            <a:spAutoFit/>
          </a:bodyPr>
          <a:lstStyle/>
          <a:p>
            <a:r>
              <a:rPr lang="es-MX" dirty="0" smtClean="0"/>
              <a:t>A</a:t>
            </a:r>
            <a:endParaRPr lang="es-MX" dirty="0"/>
          </a:p>
        </p:txBody>
      </p:sp>
      <p:sp>
        <p:nvSpPr>
          <p:cNvPr id="5" name="4 CuadroTexto"/>
          <p:cNvSpPr txBox="1"/>
          <p:nvPr/>
        </p:nvSpPr>
        <p:spPr>
          <a:xfrm>
            <a:off x="636607" y="1944547"/>
            <a:ext cx="3958542" cy="338554"/>
          </a:xfrm>
          <a:prstGeom prst="rect">
            <a:avLst/>
          </a:prstGeom>
          <a:noFill/>
        </p:spPr>
        <p:txBody>
          <a:bodyPr wrap="square" rtlCol="0">
            <a:spAutoFit/>
          </a:bodyPr>
          <a:lstStyle/>
          <a:p>
            <a:r>
              <a:rPr lang="es-MX" sz="800" dirty="0">
                <a:hlinkClick r:id="rId6" action="ppaction://hlinkfile"/>
              </a:rPr>
              <a:t>RAMO GENERAL 23 PREVISIONES SALARIALES Y ECONOMICAS CONTINGENCIAS ECONOMICAS 2015</a:t>
            </a:r>
            <a:endParaRPr lang="es-MX" sz="800" dirty="0"/>
          </a:p>
        </p:txBody>
      </p:sp>
      <p:sp>
        <p:nvSpPr>
          <p:cNvPr id="12" name="11 Rectángulo"/>
          <p:cNvSpPr/>
          <p:nvPr/>
        </p:nvSpPr>
        <p:spPr>
          <a:xfrm>
            <a:off x="4778918" y="1944547"/>
            <a:ext cx="861133" cy="246221"/>
          </a:xfrm>
          <a:prstGeom prst="rect">
            <a:avLst/>
          </a:prstGeom>
        </p:spPr>
        <p:txBody>
          <a:bodyPr wrap="none">
            <a:spAutoFit/>
          </a:bodyPr>
          <a:lstStyle/>
          <a:p>
            <a:r>
              <a:rPr lang="es-MX" sz="1000" dirty="0"/>
              <a:t>PESO A PESO</a:t>
            </a:r>
          </a:p>
        </p:txBody>
      </p:sp>
      <p:sp>
        <p:nvSpPr>
          <p:cNvPr id="13" name="12 Rectángulo"/>
          <p:cNvSpPr/>
          <p:nvPr/>
        </p:nvSpPr>
        <p:spPr>
          <a:xfrm>
            <a:off x="8783758" y="1944547"/>
            <a:ext cx="971741" cy="246221"/>
          </a:xfrm>
          <a:prstGeom prst="rect">
            <a:avLst/>
          </a:prstGeom>
        </p:spPr>
        <p:txBody>
          <a:bodyPr wrap="none">
            <a:spAutoFit/>
          </a:bodyPr>
          <a:lstStyle/>
          <a:p>
            <a:r>
              <a:rPr lang="es-MX" sz="1000" dirty="0" smtClean="0"/>
              <a:t>Buen Provecho</a:t>
            </a:r>
            <a:endParaRPr lang="es-MX" sz="1000" dirty="0"/>
          </a:p>
        </p:txBody>
      </p:sp>
    </p:spTree>
    <p:extLst>
      <p:ext uri="{BB962C8B-B14F-4D97-AF65-F5344CB8AC3E}">
        <p14:creationId xmlns:p14="http://schemas.microsoft.com/office/powerpoint/2010/main" val="2581196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1028645791"/>
              </p:ext>
            </p:extLst>
          </p:nvPr>
        </p:nvGraphicFramePr>
        <p:xfrm>
          <a:off x="396965" y="323426"/>
          <a:ext cx="1143580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25</a:t>
            </a:fld>
            <a:endParaRPr lang="es-ES_tradnl"/>
          </a:p>
        </p:txBody>
      </p:sp>
    </p:spTree>
    <p:extLst>
      <p:ext uri="{BB962C8B-B14F-4D97-AF65-F5344CB8AC3E}">
        <p14:creationId xmlns:p14="http://schemas.microsoft.com/office/powerpoint/2010/main" val="66546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26</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3940789747"/>
              </p:ext>
            </p:extLst>
          </p:nvPr>
        </p:nvGraphicFramePr>
        <p:xfrm>
          <a:off x="259815" y="985652"/>
          <a:ext cx="11354430" cy="5671288"/>
        </p:xfrm>
        <a:graphic>
          <a:graphicData uri="http://schemas.openxmlformats.org/drawingml/2006/table">
            <a:tbl>
              <a:tblPr/>
              <a:tblGrid>
                <a:gridCol w="813840"/>
                <a:gridCol w="6170788"/>
                <a:gridCol w="1093553"/>
                <a:gridCol w="1093553"/>
                <a:gridCol w="2182696"/>
              </a:tblGrid>
              <a:tr h="227989">
                <a:tc>
                  <a:txBody>
                    <a:bodyPr/>
                    <a:lstStyle/>
                    <a:p>
                      <a:pPr algn="ctr" fontAlgn="ctr"/>
                      <a:r>
                        <a:rPr lang="es-MX" sz="1600" b="1" i="0" u="none" strike="noStrike" dirty="0">
                          <a:solidFill>
                            <a:schemeClr val="tx1"/>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4">
                  <a:txBody>
                    <a:bodyPr/>
                    <a:lstStyle/>
                    <a:p>
                      <a:pPr algn="ctr" fontAlgn="ctr"/>
                      <a:r>
                        <a:rPr lang="es-MX" sz="1600" b="1" i="0" u="none" strike="noStrike">
                          <a:solidFill>
                            <a:schemeClr val="tx1"/>
                          </a:solidFill>
                          <a:effectLst/>
                          <a:latin typeface="Calibri" panose="020F0502020204030204" pitchFamily="34" charset="0"/>
                        </a:rPr>
                        <a:t>B. Normatividad/Instrumentos de coordinación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00530">
                <a:tc>
                  <a:txBody>
                    <a:bodyPr/>
                    <a:lstStyle/>
                    <a:p>
                      <a:pPr algn="ctr" fontAlgn="ctr"/>
                      <a:r>
                        <a:rPr lang="es-MX" sz="1600" b="1" i="0" u="none" strike="noStrike">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6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625342">
                <a:tc rowSpan="4">
                  <a:txBody>
                    <a:bodyPr/>
                    <a:lstStyle/>
                    <a:p>
                      <a:pPr algn="ctr" fontAlgn="ctr"/>
                      <a:r>
                        <a:rPr lang="es-MX" sz="1600" b="1" i="0" u="none" strike="noStrike">
                          <a:solidFill>
                            <a:schemeClr val="tx1"/>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a:solidFill>
                            <a:schemeClr val="tx1"/>
                          </a:solidFill>
                          <a:effectLst/>
                          <a:latin typeface="Calibri" panose="020F0502020204030204" pitchFamily="34" charset="0"/>
                        </a:rPr>
                        <a:t>¿Dispone de normatividad en materia de Contraloría Social u otros mecanismos de participación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625342">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7.1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22798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7.2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4559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7.3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455979">
                <a:tc rowSpan="4">
                  <a:txBody>
                    <a:bodyPr/>
                    <a:lstStyle/>
                    <a:p>
                      <a:pPr algn="ctr" fontAlgn="ctr"/>
                      <a:r>
                        <a:rPr lang="es-MX" sz="1600" b="1" i="0" u="none" strike="noStrike">
                          <a:solidFill>
                            <a:schemeClr val="tx1"/>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dirty="0">
                          <a:solidFill>
                            <a:schemeClr val="tx1"/>
                          </a:solidFill>
                          <a:effectLst/>
                          <a:latin typeface="Calibri" panose="020F0502020204030204" pitchFamily="34" charset="0"/>
                        </a:rPr>
                        <a:t>¿Dispone de un Programa Anual de Trabajo en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¿Cuántos?</a:t>
                      </a:r>
                      <a:br>
                        <a:rPr lang="es-MX" sz="1600" b="1" i="0" u="none" strike="noStrike">
                          <a:solidFill>
                            <a:schemeClr val="tx1"/>
                          </a:solidFill>
                          <a:effectLst/>
                          <a:latin typeface="Calibri" panose="020F0502020204030204" pitchFamily="34" charset="0"/>
                        </a:rPr>
                      </a:br>
                      <a:r>
                        <a:rPr lang="es-MX" sz="1000" b="1" i="0" u="none" strike="noStrike">
                          <a:solidFill>
                            <a:schemeClr val="tx1"/>
                          </a:solidFill>
                          <a:effectLst/>
                          <a:latin typeface="Calibri" panose="020F0502020204030204" pitchFamily="34" charset="0"/>
                        </a:rPr>
                        <a:t>(incluir el número)</a:t>
                      </a:r>
                      <a:endParaRPr lang="es-MX" sz="1600" b="1" i="0" u="none" strike="noStrike">
                        <a:solidFill>
                          <a:schemeClr val="tx1"/>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625342">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8.1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798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8.2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559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8.3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16895">
                <a:tc rowSpan="2">
                  <a:txBody>
                    <a:bodyPr/>
                    <a:lstStyle/>
                    <a:p>
                      <a:pPr algn="ctr" fontAlgn="ctr"/>
                      <a:r>
                        <a:rPr lang="es-MX" sz="1600" b="1" i="0" u="none" strike="noStrike">
                          <a:solidFill>
                            <a:schemeClr val="tx1"/>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s-MX" sz="1600" b="1" i="0" u="none" strike="noStrike">
                          <a:solidFill>
                            <a:schemeClr val="tx1"/>
                          </a:solidFill>
                          <a:effectLst/>
                          <a:latin typeface="Calibri" panose="020F0502020204030204" pitchFamily="34" charset="0"/>
                        </a:rPr>
                        <a:t>¿Existe una instancia de coordinación Estado-Municipios?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625342">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9.1 En el marco de esta instancia ¿se coordinan acciones en materia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dirty="0">
                          <a:solidFill>
                            <a:schemeClr val="tx1"/>
                          </a:solidFill>
                          <a:effectLst/>
                          <a:latin typeface="Calibri" panose="020F0502020204030204" pitchFamily="34" charset="0"/>
                        </a:rPr>
                        <a:t>En la hoja "Pregunta 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Tree>
    <p:extLst>
      <p:ext uri="{BB962C8B-B14F-4D97-AF65-F5344CB8AC3E}">
        <p14:creationId xmlns:p14="http://schemas.microsoft.com/office/powerpoint/2010/main" val="208439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3462660559"/>
              </p:ext>
            </p:extLst>
          </p:nvPr>
        </p:nvGraphicFramePr>
        <p:xfrm>
          <a:off x="378097" y="1065853"/>
          <a:ext cx="1143580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27</a:t>
            </a:fld>
            <a:endParaRPr lang="es-ES_tradnl"/>
          </a:p>
        </p:txBody>
      </p:sp>
    </p:spTree>
    <p:extLst>
      <p:ext uri="{BB962C8B-B14F-4D97-AF65-F5344CB8AC3E}">
        <p14:creationId xmlns:p14="http://schemas.microsoft.com/office/powerpoint/2010/main" val="425741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28</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2148090962"/>
              </p:ext>
            </p:extLst>
          </p:nvPr>
        </p:nvGraphicFramePr>
        <p:xfrm>
          <a:off x="221278" y="985652"/>
          <a:ext cx="11379318" cy="5769237"/>
        </p:xfrm>
        <a:graphic>
          <a:graphicData uri="http://schemas.openxmlformats.org/drawingml/2006/table">
            <a:tbl>
              <a:tblPr/>
              <a:tblGrid>
                <a:gridCol w="1001825"/>
                <a:gridCol w="6771120"/>
                <a:gridCol w="971619"/>
                <a:gridCol w="2634754"/>
              </a:tblGrid>
              <a:tr h="399199">
                <a:tc>
                  <a:txBody>
                    <a:bodyPr/>
                    <a:lstStyle/>
                    <a:p>
                      <a:pPr algn="ctr" fontAlgn="ctr"/>
                      <a:r>
                        <a:rPr lang="es-MX" sz="1600" b="1" i="0" u="none" strike="noStrike" dirty="0">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628168">
                <a:tc rowSpan="4">
                  <a:txBody>
                    <a:bodyPr/>
                    <a:lstStyle/>
                    <a:p>
                      <a:pPr algn="ctr" fontAlgn="ctr"/>
                      <a:r>
                        <a:rPr lang="es-MX" sz="1600" b="1" i="0" u="none" strike="noStrike">
                          <a:solidFill>
                            <a:schemeClr val="tx1"/>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a:solidFill>
                            <a:schemeClr val="tx1"/>
                          </a:solidFill>
                          <a:effectLst/>
                          <a:latin typeface="Calibri" panose="020F0502020204030204" pitchFamily="34" charset="0"/>
                        </a:rPr>
                        <a:t>¿Se promueve la Contraloría Social u otros mecanismos de participación social para la vigilancia de los programas a su cargo?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418779">
                <a:tc vMerge="1">
                  <a:txBody>
                    <a:bodyPr/>
                    <a:lstStyle/>
                    <a:p>
                      <a:endParaRPr lang="es-MX"/>
                    </a:p>
                  </a:txBody>
                  <a:tcPr/>
                </a:tc>
                <a:tc>
                  <a:txBody>
                    <a:bodyPr/>
                    <a:lstStyle/>
                    <a:p>
                      <a:pPr marL="355600" indent="0" algn="l" fontAlgn="ctr"/>
                      <a:r>
                        <a:rPr lang="es-MX" sz="1600" b="0" i="0" u="none" strike="noStrike" dirty="0">
                          <a:solidFill>
                            <a:schemeClr val="tx1"/>
                          </a:solidFill>
                          <a:effectLst/>
                          <a:latin typeface="Calibri" panose="020F0502020204030204" pitchFamily="34" charset="0"/>
                        </a:rPr>
                        <a:t>10.1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389">
                <a:tc vMerge="1">
                  <a:txBody>
                    <a:bodyPr/>
                    <a:lstStyle/>
                    <a:p>
                      <a:endParaRPr lang="es-MX"/>
                    </a:p>
                  </a:txBody>
                  <a:tcPr/>
                </a:tc>
                <a:tc>
                  <a:txBody>
                    <a:bodyPr/>
                    <a:lstStyle/>
                    <a:p>
                      <a:pPr marL="355600" indent="0" algn="l" fontAlgn="ctr"/>
                      <a:r>
                        <a:rPr lang="es-MX" sz="1600" b="0" i="0" u="none" strike="noStrike" dirty="0">
                          <a:solidFill>
                            <a:schemeClr val="tx1"/>
                          </a:solidFill>
                          <a:effectLst/>
                          <a:latin typeface="Calibri" panose="020F0502020204030204" pitchFamily="34" charset="0"/>
                        </a:rPr>
                        <a:t>10.2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18779">
                <a:tc vMerge="1">
                  <a:txBody>
                    <a:bodyPr/>
                    <a:lstStyle/>
                    <a:p>
                      <a:endParaRPr lang="es-MX"/>
                    </a:p>
                  </a:txBody>
                  <a:tcPr/>
                </a:tc>
                <a:tc>
                  <a:txBody>
                    <a:bodyPr/>
                    <a:lstStyle/>
                    <a:p>
                      <a:pPr marL="355600" indent="0" algn="l" fontAlgn="ctr"/>
                      <a:r>
                        <a:rPr lang="es-MX" sz="1600" b="0" i="0" u="none" strike="noStrike" dirty="0">
                          <a:solidFill>
                            <a:schemeClr val="tx1"/>
                          </a:solidFill>
                          <a:effectLst/>
                          <a:latin typeface="Calibri" panose="020F0502020204030204" pitchFamily="34" charset="0"/>
                        </a:rPr>
                        <a:t>10.3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74324">
                <a:tc rowSpan="4">
                  <a:txBody>
                    <a:bodyPr/>
                    <a:lstStyle/>
                    <a:p>
                      <a:pPr algn="ctr" fontAlgn="ctr"/>
                      <a:r>
                        <a:rPr lang="es-MX" sz="1600" b="1" i="0" u="none" strike="noStrike">
                          <a:solidFill>
                            <a:schemeClr val="tx1"/>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dirty="0">
                          <a:solidFill>
                            <a:schemeClr val="tx1"/>
                          </a:solidFill>
                          <a:effectLst/>
                          <a:latin typeface="Calibri" panose="020F0502020204030204" pitchFamily="34" charset="0"/>
                        </a:rPr>
                        <a:t>¿Se proporciona información a la ciudadanía sobre los requisitos para ser beneficiario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4187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11.1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38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11.2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187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11.3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28168">
                <a:tc rowSpan="4">
                  <a:txBody>
                    <a:bodyPr/>
                    <a:lstStyle/>
                    <a:p>
                      <a:pPr algn="ctr" fontAlgn="ctr"/>
                      <a:r>
                        <a:rPr lang="es-MX" sz="1600" b="1" i="0" u="none" strike="noStrike">
                          <a:solidFill>
                            <a:schemeClr val="tx1"/>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a:solidFill>
                            <a:schemeClr val="tx1"/>
                          </a:solidFill>
                          <a:effectLst/>
                          <a:latin typeface="Calibri" panose="020F0502020204030204" pitchFamily="34" charset="0"/>
                        </a:rPr>
                        <a:t>¿Se proporciona información a la ciudanía sobre los derechos y obligaciones de los beneficiarios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6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4187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12.1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0938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12.2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a:solidFill>
                            <a:schemeClr val="tx1"/>
                          </a:solidFill>
                          <a:effectLst/>
                          <a:latin typeface="Calibri" panose="020F0502020204030204" pitchFamily="34" charset="0"/>
                        </a:rPr>
                        <a:t>En la hoja "Pregunta 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18779">
                <a:tc vMerge="1">
                  <a:txBody>
                    <a:bodyPr/>
                    <a:lstStyle/>
                    <a:p>
                      <a:endParaRPr lang="es-MX"/>
                    </a:p>
                  </a:txBody>
                  <a:tcPr/>
                </a:tc>
                <a:tc>
                  <a:txBody>
                    <a:bodyPr/>
                    <a:lstStyle/>
                    <a:p>
                      <a:pPr marL="361950" indent="0" algn="l" fontAlgn="ctr"/>
                      <a:r>
                        <a:rPr lang="es-MX" sz="1600" b="0" i="0" u="none" strike="noStrike" dirty="0">
                          <a:solidFill>
                            <a:schemeClr val="tx1"/>
                          </a:solidFill>
                          <a:effectLst/>
                          <a:latin typeface="Calibri" panose="020F0502020204030204" pitchFamily="34" charset="0"/>
                        </a:rPr>
                        <a:t>12.3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6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100" b="0" i="0" u="none" strike="noStrike" dirty="0">
                          <a:solidFill>
                            <a:schemeClr val="tx1"/>
                          </a:solidFill>
                          <a:effectLst/>
                          <a:latin typeface="Calibri" panose="020F0502020204030204" pitchFamily="34" charset="0"/>
                        </a:rPr>
                        <a:t>En la hoja "Pregunta 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extLst>
      <p:ext uri="{BB962C8B-B14F-4D97-AF65-F5344CB8AC3E}">
        <p14:creationId xmlns:p14="http://schemas.microsoft.com/office/powerpoint/2010/main" val="25223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a:t>
            </a:fld>
            <a:endParaRPr lang="es-ES_tradnl"/>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10" y="2345550"/>
            <a:ext cx="6258290" cy="3369450"/>
          </a:xfrm>
          <a:prstGeom prst="rect">
            <a:avLst/>
          </a:prstGeom>
        </p:spPr>
      </p:pic>
      <p:sp>
        <p:nvSpPr>
          <p:cNvPr id="13" name="CuadroTexto 12"/>
          <p:cNvSpPr txBox="1"/>
          <p:nvPr/>
        </p:nvSpPr>
        <p:spPr>
          <a:xfrm>
            <a:off x="895281" y="2935292"/>
            <a:ext cx="5020133" cy="2246769"/>
          </a:xfrm>
          <a:prstGeom prst="rect">
            <a:avLst/>
          </a:prstGeom>
          <a:noFill/>
        </p:spPr>
        <p:txBody>
          <a:bodyPr wrap="square" rtlCol="0">
            <a:spAutoFit/>
          </a:bodyPr>
          <a:lstStyle/>
          <a:p>
            <a:pPr algn="just"/>
            <a:r>
              <a:rPr lang="es-MX" sz="2000" dirty="0" smtClean="0">
                <a:solidFill>
                  <a:schemeClr val="bg1"/>
                </a:solidFill>
                <a:ea typeface="Soberana Sans" charset="0"/>
                <a:cs typeface="Soberana Sans" charset="0"/>
              </a:rPr>
              <a:t>Es una estrategia de asesoría que tiene como finalidad mejorar </a:t>
            </a:r>
            <a:r>
              <a:rPr lang="es-MX" sz="2000" dirty="0">
                <a:solidFill>
                  <a:schemeClr val="bg1"/>
                </a:solidFill>
                <a:ea typeface="Soberana Sans" charset="0"/>
                <a:cs typeface="Soberana Sans" charset="0"/>
              </a:rPr>
              <a:t>la operación y </a:t>
            </a:r>
            <a:r>
              <a:rPr lang="es-MX" sz="2000" dirty="0" smtClean="0">
                <a:solidFill>
                  <a:schemeClr val="bg1"/>
                </a:solidFill>
                <a:ea typeface="Soberana Sans" charset="0"/>
                <a:cs typeface="Soberana Sans" charset="0"/>
              </a:rPr>
              <a:t>seguimiento de la Contraloría Social en </a:t>
            </a:r>
            <a:r>
              <a:rPr lang="es-MX" sz="2000" dirty="0">
                <a:solidFill>
                  <a:schemeClr val="bg1"/>
                </a:solidFill>
                <a:ea typeface="Soberana Sans" charset="0"/>
                <a:cs typeface="Soberana Sans" charset="0"/>
              </a:rPr>
              <a:t>los programas que las entidades federativas y los municipios realizan con sus propios </a:t>
            </a:r>
            <a:r>
              <a:rPr lang="es-MX" sz="2000" dirty="0" smtClean="0">
                <a:solidFill>
                  <a:schemeClr val="bg1"/>
                </a:solidFill>
                <a:ea typeface="Soberana Sans" charset="0"/>
                <a:cs typeface="Soberana Sans" charset="0"/>
              </a:rPr>
              <a:t>recursos y en los programas federales en su carácter de ejecutor.</a:t>
            </a:r>
            <a:endParaRPr lang="es-ES" sz="2000" dirty="0">
              <a:solidFill>
                <a:schemeClr val="bg1"/>
              </a:solidFill>
              <a:ea typeface="Soberana Sans" charset="0"/>
              <a:cs typeface="Soberana Sans" charset="0"/>
            </a:endParaRPr>
          </a:p>
        </p:txBody>
      </p:sp>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79" y="941758"/>
            <a:ext cx="5288608" cy="978806"/>
          </a:xfrm>
          <a:prstGeom prst="rect">
            <a:avLst/>
          </a:prstGeom>
        </p:spPr>
      </p:pic>
      <p:sp>
        <p:nvSpPr>
          <p:cNvPr id="15" name="Rectángulo 14"/>
          <p:cNvSpPr/>
          <p:nvPr/>
        </p:nvSpPr>
        <p:spPr>
          <a:xfrm>
            <a:off x="378682" y="1175284"/>
            <a:ext cx="4368129" cy="400110"/>
          </a:xfrm>
          <a:prstGeom prst="rect">
            <a:avLst/>
          </a:prstGeom>
        </p:spPr>
        <p:txBody>
          <a:bodyPr wrap="square">
            <a:spAutoFit/>
          </a:bodyPr>
          <a:lstStyle/>
          <a:p>
            <a:r>
              <a:rPr lang="es-ES_tradnl" sz="2000" spc="300" dirty="0" smtClean="0">
                <a:solidFill>
                  <a:schemeClr val="bg1"/>
                </a:solidFill>
                <a:effectLst>
                  <a:outerShdw blurRad="38100" dist="38100" dir="2700000" algn="tl">
                    <a:srgbClr val="000000">
                      <a:alpha val="43137"/>
                    </a:srgbClr>
                  </a:outerShdw>
                </a:effectLst>
                <a:ea typeface="Soberana Titular" charset="0"/>
                <a:cs typeface="Soberana Titular" charset="0"/>
              </a:rPr>
              <a:t>a) </a:t>
            </a:r>
            <a:r>
              <a:rPr lang="es-ES_tradnl" sz="2000" b="1" spc="300" dirty="0" smtClean="0">
                <a:solidFill>
                  <a:schemeClr val="bg1"/>
                </a:solidFill>
                <a:effectLst>
                  <a:outerShdw blurRad="38100" dist="38100" dir="2700000" algn="tl">
                    <a:srgbClr val="000000">
                      <a:alpha val="43137"/>
                    </a:srgbClr>
                  </a:outerShdw>
                </a:effectLst>
                <a:ea typeface="Soberana Titular" charset="0"/>
                <a:cs typeface="Soberana Titular" charset="0"/>
              </a:rPr>
              <a:t>¿</a:t>
            </a:r>
            <a:r>
              <a:rPr lang="es-ES_tradnl" sz="2000" b="1" spc="300" dirty="0" smtClean="0">
                <a:solidFill>
                  <a:schemeClr val="bg1"/>
                </a:solidFill>
                <a:effectLst>
                  <a:outerShdw blurRad="38100" dist="38100" dir="2700000" algn="tl">
                    <a:srgbClr val="000000">
                      <a:alpha val="43137"/>
                    </a:srgbClr>
                  </a:outerShdw>
                </a:effectLst>
              </a:rPr>
              <a:t>Qué </a:t>
            </a:r>
            <a:r>
              <a:rPr lang="es-ES_tradnl" sz="2000" b="1" spc="300" dirty="0">
                <a:solidFill>
                  <a:schemeClr val="bg1"/>
                </a:solidFill>
                <a:effectLst>
                  <a:outerShdw blurRad="38100" dist="38100" dir="2700000" algn="tl">
                    <a:srgbClr val="000000">
                      <a:alpha val="43137"/>
                    </a:srgbClr>
                  </a:outerShdw>
                </a:effectLst>
              </a:rPr>
              <a:t>es </a:t>
            </a:r>
            <a:r>
              <a:rPr lang="es-ES_tradnl" sz="2000" b="1" spc="300" dirty="0" smtClean="0">
                <a:solidFill>
                  <a:schemeClr val="bg1"/>
                </a:solidFill>
                <a:effectLst>
                  <a:outerShdw blurRad="38100" dist="38100" dir="2700000" algn="tl">
                    <a:srgbClr val="000000">
                      <a:alpha val="43137"/>
                    </a:srgbClr>
                  </a:outerShdw>
                </a:effectLst>
              </a:rPr>
              <a:t>la </a:t>
            </a:r>
            <a:r>
              <a:rPr lang="es-ES_tradnl" sz="2000" b="1" spc="300" dirty="0">
                <a:solidFill>
                  <a:schemeClr val="bg1"/>
                </a:solidFill>
                <a:effectLst>
                  <a:outerShdw blurRad="38100" dist="38100" dir="2700000" algn="tl">
                    <a:srgbClr val="000000">
                      <a:alpha val="43137"/>
                    </a:srgbClr>
                  </a:outerShdw>
                </a:effectLst>
              </a:rPr>
              <a:t>ROCSGL?</a:t>
            </a:r>
            <a:endParaRPr lang="es-ES" sz="2000" b="1" spc="300" dirty="0">
              <a:solidFill>
                <a:schemeClr val="bg1"/>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636" y="939483"/>
            <a:ext cx="786938" cy="786938"/>
          </a:xfrm>
          <a:prstGeom prst="rect">
            <a:avLst/>
          </a:prstGeom>
        </p:spPr>
      </p:pic>
      <p:pic>
        <p:nvPicPr>
          <p:cNvPr id="20" name="Imagen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5414" y="2575194"/>
            <a:ext cx="6147631" cy="2125543"/>
          </a:xfrm>
          <a:prstGeom prst="rect">
            <a:avLst/>
          </a:prstGeom>
        </p:spPr>
      </p:pic>
    </p:spTree>
    <p:extLst>
      <p:ext uri="{BB962C8B-B14F-4D97-AF65-F5344CB8AC3E}">
        <p14:creationId xmlns:p14="http://schemas.microsoft.com/office/powerpoint/2010/main" val="152299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29</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3695792893"/>
              </p:ext>
            </p:extLst>
          </p:nvPr>
        </p:nvGraphicFramePr>
        <p:xfrm>
          <a:off x="222128" y="985490"/>
          <a:ext cx="11512673" cy="5641466"/>
        </p:xfrm>
        <a:graphic>
          <a:graphicData uri="http://schemas.openxmlformats.org/drawingml/2006/table">
            <a:tbl>
              <a:tblPr/>
              <a:tblGrid>
                <a:gridCol w="597022"/>
                <a:gridCol w="7810500"/>
                <a:gridCol w="1009650"/>
                <a:gridCol w="2095501"/>
              </a:tblGrid>
              <a:tr h="467376">
                <a:tc rowSpan="4">
                  <a:txBody>
                    <a:bodyPr/>
                    <a:lstStyle/>
                    <a:p>
                      <a:pPr algn="ctr" fontAlgn="ctr"/>
                      <a:r>
                        <a:rPr lang="es-MX" sz="1400" b="1" i="0" u="none" strike="noStrike">
                          <a:solidFill>
                            <a:schemeClr val="tx1"/>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600" b="1" i="0" u="none" strike="noStrike" dirty="0">
                          <a:solidFill>
                            <a:schemeClr val="tx1"/>
                          </a:solidFill>
                          <a:effectLst/>
                          <a:latin typeface="Calibri" panose="020F0502020204030204" pitchFamily="34" charset="0"/>
                        </a:rPr>
                        <a:t>¿Se proporciona información a la ciudadanía sobre los tipos y/o montos de los apoyos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0796">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13.1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398">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13.2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0796">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13.3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67376">
                <a:tc rowSpan="4">
                  <a:txBody>
                    <a:bodyPr/>
                    <a:lstStyle/>
                    <a:p>
                      <a:pPr algn="ctr" fontAlgn="ctr"/>
                      <a:r>
                        <a:rPr lang="es-MX" sz="1400" b="1" i="0" u="none" strike="noStrike">
                          <a:solidFill>
                            <a:schemeClr val="tx1"/>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600" b="1" i="0" u="none" strike="noStrike">
                          <a:solidFill>
                            <a:schemeClr val="tx1"/>
                          </a:solidFill>
                          <a:effectLst/>
                          <a:latin typeface="Calibri" panose="020F0502020204030204" pitchFamily="34" charset="0"/>
                        </a:rPr>
                        <a:t>¿Se proporciona información a la ciudadanía sobre las fechas y los plazos de ejecución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0796">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14.1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398">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14.2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0796">
                <a:tc vMerge="1">
                  <a:txBody>
                    <a:bodyPr/>
                    <a:lstStyle/>
                    <a:p>
                      <a:endParaRPr lang="es-MX"/>
                    </a:p>
                  </a:txBody>
                  <a:tcPr/>
                </a:tc>
                <a:tc>
                  <a:txBody>
                    <a:bodyPr/>
                    <a:lstStyle/>
                    <a:p>
                      <a:pPr marL="361950" indent="0" algn="just" fontAlgn="ctr"/>
                      <a:r>
                        <a:rPr lang="es-MX" sz="1600" b="0" i="0" u="none" strike="noStrike" dirty="0">
                          <a:solidFill>
                            <a:schemeClr val="tx1"/>
                          </a:solidFill>
                          <a:effectLst/>
                          <a:latin typeface="Calibri" panose="020F0502020204030204" pitchFamily="34" charset="0"/>
                        </a:rPr>
                        <a:t>14.3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23169">
                <a:tc rowSpan="4">
                  <a:txBody>
                    <a:bodyPr/>
                    <a:lstStyle/>
                    <a:p>
                      <a:pPr algn="ctr" fontAlgn="ctr"/>
                      <a:r>
                        <a:rPr lang="es-MX" sz="1400" b="1" i="0" u="none" strike="noStrike">
                          <a:solidFill>
                            <a:schemeClr val="tx1"/>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600" b="1" i="0" u="none" strike="noStrike">
                          <a:solidFill>
                            <a:schemeClr val="tx1"/>
                          </a:solidFill>
                          <a:effectLst/>
                          <a:latin typeface="Calibri" panose="020F0502020204030204" pitchFamily="34" charset="0"/>
                        </a:rPr>
                        <a:t>¿Se dan a conocer a los beneficiarios las instancias, áreas administrativas o servidores públicos responsables de la ejecución y operación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0796">
                <a:tc vMerge="1">
                  <a:txBody>
                    <a:bodyPr/>
                    <a:lstStyle/>
                    <a:p>
                      <a:endParaRPr lang="es-MX"/>
                    </a:p>
                  </a:txBody>
                  <a:tcPr/>
                </a:tc>
                <a:tc>
                  <a:txBody>
                    <a:bodyPr/>
                    <a:lstStyle/>
                    <a:p>
                      <a:pPr marL="266700" indent="0" algn="just" fontAlgn="ctr"/>
                      <a:r>
                        <a:rPr lang="es-MX" sz="1600" b="0" i="0" u="none" strike="noStrike" dirty="0">
                          <a:solidFill>
                            <a:schemeClr val="tx1"/>
                          </a:solidFill>
                          <a:effectLst/>
                          <a:latin typeface="Calibri" panose="020F0502020204030204" pitchFamily="34" charset="0"/>
                        </a:rPr>
                        <a:t>15.1 Realizados con recursos federales,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398">
                <a:tc vMerge="1">
                  <a:txBody>
                    <a:bodyPr/>
                    <a:lstStyle/>
                    <a:p>
                      <a:endParaRPr lang="es-MX"/>
                    </a:p>
                  </a:txBody>
                  <a:tcPr/>
                </a:tc>
                <a:tc>
                  <a:txBody>
                    <a:bodyPr/>
                    <a:lstStyle/>
                    <a:p>
                      <a:pPr marL="266700" indent="0" algn="just" fontAlgn="ctr"/>
                      <a:r>
                        <a:rPr lang="es-MX" sz="1600" b="0" i="0" u="none" strike="noStrike" dirty="0">
                          <a:solidFill>
                            <a:schemeClr val="tx1"/>
                          </a:solidFill>
                          <a:effectLst/>
                          <a:latin typeface="Calibri" panose="020F0502020204030204" pitchFamily="34" charset="0"/>
                        </a:rPr>
                        <a:t>15.2 Realizados con recursos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0796">
                <a:tc vMerge="1">
                  <a:txBody>
                    <a:bodyPr/>
                    <a:lstStyle/>
                    <a:p>
                      <a:endParaRPr lang="es-MX"/>
                    </a:p>
                  </a:txBody>
                  <a:tcPr/>
                </a:tc>
                <a:tc>
                  <a:txBody>
                    <a:bodyPr/>
                    <a:lstStyle/>
                    <a:p>
                      <a:pPr marL="266700" indent="0" algn="just" fontAlgn="ctr"/>
                      <a:r>
                        <a:rPr lang="es-MX" sz="1600" b="0" i="0" u="none" strike="noStrike" dirty="0">
                          <a:solidFill>
                            <a:schemeClr val="tx1"/>
                          </a:solidFill>
                          <a:effectLst/>
                          <a:latin typeface="Calibri" panose="020F0502020204030204" pitchFamily="34" charset="0"/>
                        </a:rPr>
                        <a:t>15.3 Realizados con recursos propios municipales o de las alcaldías.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67376">
                <a:tc>
                  <a:txBody>
                    <a:bodyPr/>
                    <a:lstStyle/>
                    <a:p>
                      <a:pPr algn="ctr" fontAlgn="ctr"/>
                      <a:r>
                        <a:rPr lang="es-MX" sz="1400" b="1" i="0" u="none" strike="noStrike">
                          <a:solidFill>
                            <a:schemeClr val="tx1"/>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600" b="1" i="0" u="none" strike="noStrike">
                          <a:solidFill>
                            <a:schemeClr val="tx1"/>
                          </a:solidFill>
                          <a:effectLst/>
                          <a:latin typeface="Calibri" panose="020F0502020204030204" pitchFamily="34" charset="0"/>
                        </a:rPr>
                        <a:t>¿Se reconocen y difunden las acciones en Contraloría Social realizadas por los beneficiarios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778961">
                <a:tc>
                  <a:txBody>
                    <a:bodyPr/>
                    <a:lstStyle/>
                    <a:p>
                      <a:pPr algn="ctr" fontAlgn="ctr"/>
                      <a:r>
                        <a:rPr lang="es-MX" sz="1400" b="1" i="0" u="none" strike="noStrike">
                          <a:solidFill>
                            <a:schemeClr val="tx1"/>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just" fontAlgn="ctr"/>
                      <a:r>
                        <a:rPr lang="es-MX" sz="1600" b="1" i="0" u="none" strike="noStrike" dirty="0">
                          <a:solidFill>
                            <a:schemeClr val="tx1"/>
                          </a:solidFill>
                          <a:effectLst/>
                          <a:latin typeface="Calibri" panose="020F0502020204030204" pitchFamily="34" charset="0"/>
                        </a:rPr>
                        <a:t>¿Cuáles son las estrategias más comunes para difundir la información de los programas que operan en su jurisdicción, independientemente del origen de los recursos?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dirty="0">
                          <a:solidFill>
                            <a:schemeClr val="tx1"/>
                          </a:solidFill>
                          <a:effectLst/>
                          <a:latin typeface="Calibri" panose="020F0502020204030204" pitchFamily="34" charset="0"/>
                        </a:rPr>
                        <a:t>En la hoja "Pregunta 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9135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459769920"/>
              </p:ext>
            </p:extLst>
          </p:nvPr>
        </p:nvGraphicFramePr>
        <p:xfrm>
          <a:off x="378097" y="1065853"/>
          <a:ext cx="11435805"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30</a:t>
            </a:fld>
            <a:endParaRPr lang="es-ES_tradnl"/>
          </a:p>
        </p:txBody>
      </p:sp>
    </p:spTree>
    <p:extLst>
      <p:ext uri="{BB962C8B-B14F-4D97-AF65-F5344CB8AC3E}">
        <p14:creationId xmlns:p14="http://schemas.microsoft.com/office/powerpoint/2010/main" val="23256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31</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4041099607"/>
              </p:ext>
            </p:extLst>
          </p:nvPr>
        </p:nvGraphicFramePr>
        <p:xfrm>
          <a:off x="210403" y="985652"/>
          <a:ext cx="11458433" cy="5370697"/>
        </p:xfrm>
        <a:graphic>
          <a:graphicData uri="http://schemas.openxmlformats.org/drawingml/2006/table">
            <a:tbl>
              <a:tblPr/>
              <a:tblGrid>
                <a:gridCol w="731293"/>
                <a:gridCol w="6317312"/>
                <a:gridCol w="1103570"/>
                <a:gridCol w="1103570"/>
                <a:gridCol w="2202688"/>
              </a:tblGrid>
              <a:tr h="282239">
                <a:tc>
                  <a:txBody>
                    <a:bodyPr/>
                    <a:lstStyle/>
                    <a:p>
                      <a:pPr algn="ctr" fontAlgn="ctr"/>
                      <a:r>
                        <a:rPr lang="es-MX" sz="1400" b="1" i="0" u="none" strike="noStrike" dirty="0">
                          <a:solidFill>
                            <a:schemeClr val="tx1"/>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4">
                  <a:txBody>
                    <a:bodyPr/>
                    <a:lstStyle/>
                    <a:p>
                      <a:pPr algn="ctr" fontAlgn="ctr"/>
                      <a:r>
                        <a:rPr lang="es-MX" sz="1400" b="1" i="0" u="none" strike="noStrike">
                          <a:solidFill>
                            <a:schemeClr val="tx1"/>
                          </a:solidFill>
                          <a:effectLst/>
                          <a:latin typeface="Calibri" panose="020F0502020204030204" pitchFamily="34" charset="0"/>
                        </a:rPr>
                        <a:t>D. Capacitación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25210">
                <a:tc>
                  <a:txBody>
                    <a:bodyPr/>
                    <a:lstStyle/>
                    <a:p>
                      <a:pPr algn="ctr" fontAlgn="ctr"/>
                      <a:r>
                        <a:rPr lang="es-MX" sz="1400" b="1" i="0" u="none" strike="noStrike">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4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796318">
                <a:tc rowSpan="4">
                  <a:txBody>
                    <a:bodyPr/>
                    <a:lstStyle/>
                    <a:p>
                      <a:pPr algn="ctr" fontAlgn="ctr"/>
                      <a:r>
                        <a:rPr lang="es-MX" sz="1400" b="1" i="0" u="none" strike="noStrike" dirty="0">
                          <a:solidFill>
                            <a:schemeClr val="tx1"/>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600" b="1" i="0" u="none" strike="noStrike" dirty="0">
                          <a:solidFill>
                            <a:schemeClr val="tx1"/>
                          </a:solidFill>
                          <a:effectLst/>
                          <a:latin typeface="Calibri" panose="020F0502020204030204" pitchFamily="34" charset="0"/>
                        </a:rPr>
                        <a:t>¿Proporciona capacitaciones y asesorías a los beneficiarios en materia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¿Cuántos?</a:t>
                      </a:r>
                      <a:br>
                        <a:rPr lang="es-MX" sz="1400" b="1" i="0" u="none" strike="noStrike">
                          <a:solidFill>
                            <a:schemeClr val="tx1"/>
                          </a:solidFill>
                          <a:effectLst/>
                          <a:latin typeface="Calibri" panose="020F0502020204030204" pitchFamily="34" charset="0"/>
                        </a:rPr>
                      </a:br>
                      <a:r>
                        <a:rPr lang="es-MX" sz="900" b="1" i="0" u="none" strike="noStrike">
                          <a:solidFill>
                            <a:schemeClr val="tx1"/>
                          </a:solidFill>
                          <a:effectLst/>
                          <a:latin typeface="Calibri" panose="020F0502020204030204" pitchFamily="34" charset="0"/>
                        </a:rPr>
                        <a:t>(incluir el número de capacitaciones y/o asesorías)</a:t>
                      </a:r>
                      <a:endParaRPr lang="es-MX" sz="1400" b="1" i="0" u="none" strike="noStrike">
                        <a:solidFill>
                          <a:schemeClr val="tx1"/>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774143">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18.1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2239">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18.2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a:solidFill>
                            <a:schemeClr val="tx1"/>
                          </a:solidFill>
                          <a:effectLst/>
                          <a:latin typeface="Calibri" panose="020F0502020204030204" pitchFamily="34" charset="0"/>
                        </a:rPr>
                        <a:t>En la hoja "Pregunta 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64478">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18.3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400" b="1" i="0" u="none" strike="noStrike" dirty="0">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0" i="0" u="none" strike="noStrike" dirty="0">
                          <a:solidFill>
                            <a:schemeClr val="tx1"/>
                          </a:solidFill>
                          <a:effectLst/>
                          <a:latin typeface="Calibri" panose="020F0502020204030204" pitchFamily="34" charset="0"/>
                        </a:rPr>
                        <a:t>En la hoja "Pregunta 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25210">
                <a:tc rowSpan="4">
                  <a:txBody>
                    <a:bodyPr/>
                    <a:lstStyle/>
                    <a:p>
                      <a:pPr algn="ctr" fontAlgn="ctr"/>
                      <a:r>
                        <a:rPr lang="es-MX" sz="1400" b="1" i="0" u="none" strike="noStrike">
                          <a:solidFill>
                            <a:schemeClr val="tx1"/>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s-MX" sz="1600" b="1" i="0" u="none" strike="noStrike" dirty="0">
                          <a:solidFill>
                            <a:schemeClr val="tx1"/>
                          </a:solidFill>
                          <a:effectLst/>
                          <a:latin typeface="Calibri" panose="020F0502020204030204" pitchFamily="34" charset="0"/>
                        </a:rPr>
                        <a:t>¿Se proporciona material de apoyo en las capacitaciones?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400" b="1" i="0" u="none" strike="noStrike" dirty="0">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774143">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19.1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282239">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19.2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a:solidFill>
                            <a:schemeClr val="tx1"/>
                          </a:solidFill>
                          <a:effectLst/>
                          <a:latin typeface="Calibri" panose="020F0502020204030204" pitchFamily="34" charset="0"/>
                        </a:rPr>
                        <a:t>En la hoja "Pregunta 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564478">
                <a:tc vMerge="1">
                  <a:txBody>
                    <a:bodyPr/>
                    <a:lstStyle/>
                    <a:p>
                      <a:endParaRPr lang="es-MX"/>
                    </a:p>
                  </a:txBody>
                  <a:tcPr/>
                </a:tc>
                <a:tc>
                  <a:txBody>
                    <a:bodyPr/>
                    <a:lstStyle/>
                    <a:p>
                      <a:pPr marL="266700" indent="0" algn="l" fontAlgn="ctr"/>
                      <a:r>
                        <a:rPr lang="es-MX" sz="1600" b="0" i="0" u="none" strike="noStrike" dirty="0">
                          <a:solidFill>
                            <a:schemeClr val="tx1"/>
                          </a:solidFill>
                          <a:effectLst/>
                          <a:latin typeface="Calibri" panose="020F0502020204030204" pitchFamily="34" charset="0"/>
                        </a:rPr>
                        <a:t>19.3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2">
                  <a:txBody>
                    <a:bodyPr/>
                    <a:lstStyle/>
                    <a:p>
                      <a:pPr algn="ctr" fontAlgn="ctr"/>
                      <a:r>
                        <a:rPr lang="es-MX" sz="1200" b="0" i="0" u="none" strike="noStrike" dirty="0">
                          <a:solidFill>
                            <a:schemeClr val="tx1"/>
                          </a:solidFill>
                          <a:effectLst/>
                          <a:latin typeface="Calibri" panose="020F0502020204030204" pitchFamily="34" charset="0"/>
                        </a:rPr>
                        <a:t>En la hoja "Pregunta 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Tree>
    <p:extLst>
      <p:ext uri="{BB962C8B-B14F-4D97-AF65-F5344CB8AC3E}">
        <p14:creationId xmlns:p14="http://schemas.microsoft.com/office/powerpoint/2010/main" val="4001127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1602610374"/>
              </p:ext>
            </p:extLst>
          </p:nvPr>
        </p:nvGraphicFramePr>
        <p:xfrm>
          <a:off x="378097" y="1065853"/>
          <a:ext cx="1143580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32</a:t>
            </a:fld>
            <a:endParaRPr lang="es-ES_tradnl"/>
          </a:p>
        </p:txBody>
      </p:sp>
    </p:spTree>
    <p:extLst>
      <p:ext uri="{BB962C8B-B14F-4D97-AF65-F5344CB8AC3E}">
        <p14:creationId xmlns:p14="http://schemas.microsoft.com/office/powerpoint/2010/main" val="3619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33</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1318844579"/>
              </p:ext>
            </p:extLst>
          </p:nvPr>
        </p:nvGraphicFramePr>
        <p:xfrm>
          <a:off x="458611" y="985652"/>
          <a:ext cx="11430942" cy="5707809"/>
        </p:xfrm>
        <a:graphic>
          <a:graphicData uri="http://schemas.openxmlformats.org/drawingml/2006/table">
            <a:tbl>
              <a:tblPr/>
              <a:tblGrid>
                <a:gridCol w="1299354"/>
                <a:gridCol w="5729612"/>
                <a:gridCol w="1100494"/>
                <a:gridCol w="1100494"/>
                <a:gridCol w="1100494"/>
                <a:gridCol w="1100494"/>
              </a:tblGrid>
              <a:tr h="169325">
                <a:tc>
                  <a:txBody>
                    <a:bodyPr/>
                    <a:lstStyle/>
                    <a:p>
                      <a:pPr algn="ctr" fontAlgn="ctr"/>
                      <a:r>
                        <a:rPr lang="es-MX" sz="1050" b="1" i="0" u="none" strike="noStrike" dirty="0">
                          <a:solidFill>
                            <a:schemeClr val="tx1"/>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5">
                  <a:txBody>
                    <a:bodyPr/>
                    <a:lstStyle/>
                    <a:p>
                      <a:pPr algn="ctr" fontAlgn="ctr"/>
                      <a:r>
                        <a:rPr lang="es-MX" sz="1050" b="1" i="0" u="none" strike="noStrike">
                          <a:solidFill>
                            <a:schemeClr val="tx1"/>
                          </a:solidFill>
                          <a:effectLst/>
                          <a:latin typeface="Calibri" panose="020F0502020204030204" pitchFamily="34" charset="0"/>
                        </a:rPr>
                        <a:t>E. Registro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9325">
                <a:tc>
                  <a:txBody>
                    <a:bodyPr/>
                    <a:lstStyle/>
                    <a:p>
                      <a:pPr algn="ctr" fontAlgn="ctr"/>
                      <a:r>
                        <a:rPr lang="es-MX" sz="1050" b="1" i="0" u="none" strike="noStrike">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5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50" b="1" i="0" u="none" strike="noStrike">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3">
                  <a:txBody>
                    <a:bodyPr/>
                    <a:lstStyle/>
                    <a:p>
                      <a:pPr algn="ctr" fontAlgn="ctr"/>
                      <a:r>
                        <a:rPr lang="es-MX" sz="105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c hMerge="1">
                  <a:txBody>
                    <a:bodyPr/>
                    <a:lstStyle/>
                    <a:p>
                      <a:endParaRPr lang="es-MX"/>
                    </a:p>
                  </a:txBody>
                  <a:tcPr/>
                </a:tc>
              </a:tr>
              <a:tr h="338651">
                <a:tc rowSpan="4">
                  <a:txBody>
                    <a:bodyPr/>
                    <a:lstStyle/>
                    <a:p>
                      <a:pPr algn="ctr" fontAlgn="ctr"/>
                      <a:r>
                        <a:rPr lang="es-MX" sz="1050" b="1" i="0" u="none" strike="noStrike" dirty="0">
                          <a:solidFill>
                            <a:schemeClr val="tx1"/>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400" b="1" i="0" u="none" strike="noStrike" dirty="0">
                          <a:solidFill>
                            <a:schemeClr val="tx1"/>
                          </a:solidFill>
                          <a:effectLst/>
                          <a:latin typeface="Calibri" panose="020F0502020204030204" pitchFamily="34" charset="0"/>
                        </a:rPr>
                        <a:t>¿Existe un registro de las acciones de promoción de Contraloría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3">
                  <a:txBody>
                    <a:bodyPr/>
                    <a:lstStyle/>
                    <a:p>
                      <a:pPr algn="ctr" fontAlgn="ctr"/>
                      <a:r>
                        <a:rPr lang="es-MX" sz="105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c hMerge="1">
                  <a:txBody>
                    <a:bodyPr/>
                    <a:lstStyle/>
                    <a:p>
                      <a:endParaRPr lang="es-MX"/>
                    </a:p>
                  </a:txBody>
                  <a:tcPr/>
                </a:tc>
              </a:tr>
              <a:tr h="464435">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20.1 De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3">
                  <a:txBody>
                    <a:bodyPr/>
                    <a:lstStyle/>
                    <a:p>
                      <a:pPr algn="ctr" fontAlgn="ctr"/>
                      <a:r>
                        <a:rPr lang="es-MX" sz="1000" b="0" i="0" u="none" strike="noStrike">
                          <a:solidFill>
                            <a:schemeClr val="tx1"/>
                          </a:solidFill>
                          <a:effectLst/>
                          <a:latin typeface="Calibri" panose="020F0502020204030204" pitchFamily="34" charset="0"/>
                        </a:rPr>
                        <a:t>En la hoja "Pregunta 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r>
              <a:tr h="169325">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20.2 De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3">
                  <a:txBody>
                    <a:bodyPr/>
                    <a:lstStyle/>
                    <a:p>
                      <a:pPr algn="ctr" fontAlgn="ctr"/>
                      <a:r>
                        <a:rPr lang="es-MX" sz="1000" b="0" i="0" u="none" strike="noStrike">
                          <a:solidFill>
                            <a:schemeClr val="tx1"/>
                          </a:solidFill>
                          <a:effectLst/>
                          <a:latin typeface="Calibri" panose="020F0502020204030204" pitchFamily="34" charset="0"/>
                        </a:rPr>
                        <a:t>En la hoja "Pregunta 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r>
              <a:tr h="338651">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20.3 De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3">
                  <a:txBody>
                    <a:bodyPr/>
                    <a:lstStyle/>
                    <a:p>
                      <a:pPr algn="ctr" fontAlgn="ctr"/>
                      <a:r>
                        <a:rPr lang="es-MX" sz="1000" b="0" i="0" u="none" strike="noStrike">
                          <a:solidFill>
                            <a:schemeClr val="tx1"/>
                          </a:solidFill>
                          <a:effectLst/>
                          <a:latin typeface="Calibri" panose="020F0502020204030204" pitchFamily="34" charset="0"/>
                        </a:rPr>
                        <a:t>En la hoja "Pregunta 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r>
              <a:tr h="464435">
                <a:tc>
                  <a:txBody>
                    <a:bodyPr/>
                    <a:lstStyle/>
                    <a:p>
                      <a:pPr algn="ctr" fontAlgn="ctr"/>
                      <a:r>
                        <a:rPr lang="es-MX" sz="1050" b="1" i="0" u="none" strike="noStrike">
                          <a:solidFill>
                            <a:schemeClr val="tx1"/>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400" b="1" i="0" u="none" strike="noStrike" dirty="0">
                          <a:solidFill>
                            <a:schemeClr val="tx1"/>
                          </a:solidFill>
                          <a:effectLst/>
                          <a:latin typeface="Calibri" panose="020F0502020204030204" pitchFamily="34" charset="0"/>
                        </a:rPr>
                        <a:t>¿Cuáles son los mecanismos de participación social contemplados en su normatividad?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gridSpan="3">
                  <a:txBody>
                    <a:bodyPr/>
                    <a:lstStyle/>
                    <a:p>
                      <a:pPr algn="ctr" fontAlgn="ctr"/>
                      <a:r>
                        <a:rPr lang="es-MX" sz="1000" b="0" i="0" u="none" strike="noStrike">
                          <a:solidFill>
                            <a:schemeClr val="tx1"/>
                          </a:solidFill>
                          <a:effectLst/>
                          <a:latin typeface="Calibri" panose="020F0502020204030204" pitchFamily="34" charset="0"/>
                        </a:rPr>
                        <a:t>En la hoja "Pregunta 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c hMerge="1">
                  <a:txBody>
                    <a:bodyPr/>
                    <a:lstStyle/>
                    <a:p>
                      <a:endParaRPr lang="es-MX"/>
                    </a:p>
                  </a:txBody>
                  <a:tcPr/>
                </a:tc>
              </a:tr>
              <a:tr h="619247">
                <a:tc rowSpan="4">
                  <a:txBody>
                    <a:bodyPr/>
                    <a:lstStyle/>
                    <a:p>
                      <a:pPr algn="ctr" fontAlgn="ctr"/>
                      <a:r>
                        <a:rPr lang="es-MX" sz="1050" b="1" i="0" u="none" strike="noStrike">
                          <a:solidFill>
                            <a:schemeClr val="tx1"/>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400" b="1" i="0" u="none" strike="noStrike" dirty="0">
                          <a:solidFill>
                            <a:schemeClr val="tx1"/>
                          </a:solidFill>
                          <a:effectLst/>
                          <a:latin typeface="Calibri" panose="020F0502020204030204" pitchFamily="34" charset="0"/>
                        </a:rPr>
                        <a:t>¿Cuántos Comités de Contraloría Social u otros mecanismos de participación social tienen constituidos en su municipio o alcaldía?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50" b="1" i="0" u="none" strike="noStrike">
                          <a:solidFill>
                            <a:schemeClr val="tx1"/>
                          </a:solidFill>
                          <a:effectLst/>
                          <a:latin typeface="Calibri" panose="020F0502020204030204" pitchFamily="34" charset="0"/>
                        </a:rPr>
                        <a:t>¿Cuántos?</a:t>
                      </a:r>
                      <a:br>
                        <a:rPr lang="es-MX" sz="1050" b="1" i="0" u="none" strike="noStrike">
                          <a:solidFill>
                            <a:schemeClr val="tx1"/>
                          </a:solidFill>
                          <a:effectLst/>
                          <a:latin typeface="Calibri" panose="020F0502020204030204" pitchFamily="34" charset="0"/>
                        </a:rPr>
                      </a:br>
                      <a:r>
                        <a:rPr lang="es-MX" sz="800" b="1" i="0" u="none" strike="noStrike">
                          <a:solidFill>
                            <a:schemeClr val="tx1"/>
                          </a:solidFill>
                          <a:effectLst/>
                          <a:latin typeface="Calibri" panose="020F0502020204030204" pitchFamily="34" charset="0"/>
                        </a:rPr>
                        <a:t>(incluir el número)</a:t>
                      </a:r>
                      <a:endParaRPr lang="es-MX" sz="1050" b="1" i="0" u="none" strike="noStrike">
                        <a:solidFill>
                          <a:schemeClr val="tx1"/>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gridSpan="2">
                  <a:txBody>
                    <a:bodyPr/>
                    <a:lstStyle/>
                    <a:p>
                      <a:pPr algn="ctr" fontAlgn="ctr"/>
                      <a:r>
                        <a:rPr lang="es-MX" sz="105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hMerge="1">
                  <a:txBody>
                    <a:bodyPr/>
                    <a:lstStyle/>
                    <a:p>
                      <a:endParaRPr lang="es-MX"/>
                    </a:p>
                  </a:txBody>
                  <a:tcPr/>
                </a:tc>
              </a:tr>
              <a:tr h="464435">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22.1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s-MX" sz="1000" b="0" i="0" u="none" strike="noStrike">
                          <a:solidFill>
                            <a:schemeClr val="tx1"/>
                          </a:solidFill>
                          <a:effectLst/>
                          <a:latin typeface="Calibri" panose="020F0502020204030204" pitchFamily="34" charset="0"/>
                        </a:rPr>
                        <a:t>En la hoja "Pregunta 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169325">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22.2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s-MX" sz="1000" b="0" i="0" u="none" strike="noStrike">
                          <a:solidFill>
                            <a:schemeClr val="tx1"/>
                          </a:solidFill>
                          <a:effectLst/>
                          <a:latin typeface="Calibri" panose="020F0502020204030204" pitchFamily="34" charset="0"/>
                        </a:rPr>
                        <a:t>En la hoja "Pregunta 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338651">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22.3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s-MX" sz="1000" b="0" i="0" u="none" strike="noStrike">
                          <a:solidFill>
                            <a:schemeClr val="tx1"/>
                          </a:solidFill>
                          <a:effectLst/>
                          <a:latin typeface="Calibri" panose="020F0502020204030204" pitchFamily="34" charset="0"/>
                        </a:rPr>
                        <a:t>En la hoja "Pregunta 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MX"/>
                    </a:p>
                  </a:txBody>
                  <a:tcPr/>
                </a:tc>
              </a:tr>
              <a:tr h="541841">
                <a:tc rowSpan="4">
                  <a:txBody>
                    <a:bodyPr/>
                    <a:lstStyle/>
                    <a:p>
                      <a:pPr algn="ctr" fontAlgn="ctr"/>
                      <a:r>
                        <a:rPr lang="es-MX" sz="1050" b="1" i="0" u="none" strike="noStrike">
                          <a:solidFill>
                            <a:schemeClr val="tx1"/>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s-MX" sz="1400" b="1" i="0" u="none" strike="noStrike" dirty="0">
                          <a:solidFill>
                            <a:schemeClr val="tx1"/>
                          </a:solidFill>
                          <a:effectLst/>
                          <a:latin typeface="Calibri" panose="020F0502020204030204" pitchFamily="34" charset="0"/>
                        </a:rPr>
                        <a:t>¿Cuál es el número total de integrantes de los Comités de Contraloría Social u otros mecanismos de participación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MUJERES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50" b="1" i="0" u="none" strike="noStrike">
                          <a:solidFill>
                            <a:schemeClr val="tx1"/>
                          </a:solidFill>
                          <a:effectLst/>
                          <a:latin typeface="Calibri" panose="020F0502020204030204" pitchFamily="34" charset="0"/>
                        </a:rPr>
                        <a:t>HOMBRES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l" fontAlgn="b"/>
                      <a:r>
                        <a:rPr lang="es-MX" sz="1050" b="1" i="0" u="none" strike="noStrike">
                          <a:solidFill>
                            <a:schemeClr val="tx1"/>
                          </a:solidFill>
                          <a:effectLst/>
                          <a:latin typeface="Calibri" panose="020F0502020204030204" pitchFamily="34" charset="0"/>
                        </a:rPr>
                        <a:t>TOTAL</a:t>
                      </a:r>
                      <a:endParaRPr lang="es-MX" sz="900" b="0" i="0" u="none" strike="noStrike">
                        <a:solidFill>
                          <a:schemeClr val="tx1"/>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00" b="1" i="0" u="none" strike="noStrike">
                          <a:solidFill>
                            <a:schemeClr val="tx1"/>
                          </a:solidFill>
                          <a:effectLst/>
                          <a:latin typeface="Calibri" panose="020F0502020204030204" pitchFamily="34" charset="0"/>
                        </a:rPr>
                        <a:t>Incluir información en la Cédula de captura</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464435">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23.1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00" b="0" i="0" u="none" strike="noStrike">
                          <a:solidFill>
                            <a:schemeClr val="tx1"/>
                          </a:solidFill>
                          <a:effectLst/>
                          <a:latin typeface="Calibri" panose="020F0502020204030204" pitchFamily="34" charset="0"/>
                        </a:rPr>
                        <a:t>En la hoja "Pregunta 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02367">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23.2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000" b="0" i="0" u="none" strike="noStrike">
                          <a:solidFill>
                            <a:schemeClr val="tx1"/>
                          </a:solidFill>
                          <a:effectLst/>
                          <a:latin typeface="Calibri" panose="020F0502020204030204" pitchFamily="34" charset="0"/>
                        </a:rPr>
                        <a:t>En la hoja "Pregunta 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38651">
                <a:tc vMerge="1">
                  <a:txBody>
                    <a:bodyPr/>
                    <a:lstStyle/>
                    <a:p>
                      <a:endParaRPr lang="es-MX"/>
                    </a:p>
                  </a:txBody>
                  <a:tcPr/>
                </a:tc>
                <a:tc>
                  <a:txBody>
                    <a:bodyPr/>
                    <a:lstStyle/>
                    <a:p>
                      <a:pPr marL="171450" indent="0" algn="l" fontAlgn="ctr"/>
                      <a:r>
                        <a:rPr lang="es-MX" sz="1400" b="0" i="0" u="none" strike="noStrike" dirty="0">
                          <a:solidFill>
                            <a:schemeClr val="tx1"/>
                          </a:solidFill>
                          <a:effectLst/>
                          <a:latin typeface="Calibri" panose="020F0502020204030204" pitchFamily="34" charset="0"/>
                        </a:rPr>
                        <a:t>23.3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1" i="0" u="none" strike="noStrike">
                          <a:solidFill>
                            <a:schemeClr val="tx1"/>
                          </a:solidFill>
                          <a:effectLst/>
                          <a:latin typeface="Calibri" panose="020F0502020204030204" pitchFamily="34" charset="0"/>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MX" sz="1000" b="0" i="0" u="none" strike="noStrike" dirty="0">
                          <a:solidFill>
                            <a:schemeClr val="tx1"/>
                          </a:solidFill>
                          <a:effectLst/>
                          <a:latin typeface="Calibri" panose="020F0502020204030204" pitchFamily="34" charset="0"/>
                        </a:rPr>
                        <a:t>En la hoja "Pregunta 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8" name="Conector recto 7"/>
          <p:cNvCxnSpPr/>
          <p:nvPr/>
        </p:nvCxnSpPr>
        <p:spPr>
          <a:xfrm flipH="1">
            <a:off x="12131675" y="41983025"/>
            <a:ext cx="9525" cy="12573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2131675" y="41373425"/>
            <a:ext cx="0" cy="12096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3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506741896"/>
              </p:ext>
            </p:extLst>
          </p:nvPr>
        </p:nvGraphicFramePr>
        <p:xfrm>
          <a:off x="521513" y="1065853"/>
          <a:ext cx="1143580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34</a:t>
            </a:fld>
            <a:endParaRPr lang="es-ES_tradnl"/>
          </a:p>
        </p:txBody>
      </p:sp>
    </p:spTree>
    <p:extLst>
      <p:ext uri="{BB962C8B-B14F-4D97-AF65-F5344CB8AC3E}">
        <p14:creationId xmlns:p14="http://schemas.microsoft.com/office/powerpoint/2010/main" val="513105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35</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742747464"/>
              </p:ext>
            </p:extLst>
          </p:nvPr>
        </p:nvGraphicFramePr>
        <p:xfrm>
          <a:off x="220718" y="824067"/>
          <a:ext cx="11666482" cy="5820484"/>
        </p:xfrm>
        <a:graphic>
          <a:graphicData uri="http://schemas.openxmlformats.org/drawingml/2006/table">
            <a:tbl>
              <a:tblPr/>
              <a:tblGrid>
                <a:gridCol w="567558"/>
                <a:gridCol w="8103476"/>
                <a:gridCol w="1072055"/>
                <a:gridCol w="1923393"/>
              </a:tblGrid>
              <a:tr h="133315">
                <a:tc>
                  <a:txBody>
                    <a:bodyPr/>
                    <a:lstStyle/>
                    <a:p>
                      <a:pPr algn="ctr" fontAlgn="ctr"/>
                      <a:r>
                        <a:rPr lang="es-MX" sz="1200" b="1" i="0" u="none" strike="noStrike" dirty="0">
                          <a:solidFill>
                            <a:schemeClr val="tx1"/>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3">
                  <a:txBody>
                    <a:bodyPr/>
                    <a:lstStyle/>
                    <a:p>
                      <a:pPr algn="ctr" fontAlgn="ctr"/>
                      <a:r>
                        <a:rPr lang="es-MX" sz="1200" b="1" i="0" u="none" strike="noStrike">
                          <a:solidFill>
                            <a:schemeClr val="tx1"/>
                          </a:solidFill>
                          <a:effectLst/>
                          <a:latin typeface="Calibri" panose="020F0502020204030204" pitchFamily="34" charset="0"/>
                        </a:rPr>
                        <a:t>F. Vigilancia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r>
              <a:tr h="317356">
                <a:tc>
                  <a:txBody>
                    <a:bodyPr/>
                    <a:lstStyle/>
                    <a:p>
                      <a:pPr algn="ctr" fontAlgn="ctr"/>
                      <a:r>
                        <a:rPr lang="es-MX" sz="1100" b="1" i="0" u="none" strike="noStrike" dirty="0">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487553">
                <a:tc rowSpan="4">
                  <a:txBody>
                    <a:bodyPr/>
                    <a:lstStyle/>
                    <a:p>
                      <a:pPr algn="ctr" fontAlgn="ctr"/>
                      <a:r>
                        <a:rPr lang="es-MX" sz="1200" b="1" i="0" u="none" strike="noStrike">
                          <a:solidFill>
                            <a:schemeClr val="tx1"/>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¿Los Comités de Contraloría Social u otros mecanismos de participación social cuentan con instrumentos para realizar la vigilancia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24.1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3315">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24.2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24.3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87553">
                <a:tc rowSpan="4">
                  <a:txBody>
                    <a:bodyPr/>
                    <a:lstStyle/>
                    <a:p>
                      <a:pPr algn="ctr" fontAlgn="ctr"/>
                      <a:r>
                        <a:rPr lang="es-MX" sz="1200" b="1" i="0" u="none" strike="noStrike">
                          <a:solidFill>
                            <a:schemeClr val="tx1"/>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¿Los Comités de Contraloría Social u otros mecanismos de participación social emiten o elaboran informes de resultados al término de la ejecución del programa?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25.1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3315">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25.2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25.3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09441">
                <a:tc rowSpan="4">
                  <a:txBody>
                    <a:bodyPr/>
                    <a:lstStyle/>
                    <a:p>
                      <a:pPr algn="ctr" fontAlgn="ctr"/>
                      <a:r>
                        <a:rPr lang="es-MX" sz="1200" b="1" i="0" u="none" strike="noStrike">
                          <a:solidFill>
                            <a:schemeClr val="tx1"/>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¿Cuenta con un procedimiento establecido para recibir y registrar los informes de resultados sobre la vigilancia de los Comités de Contraloría Social u otros mecanismos de participación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26.1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3315">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26.2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26.3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853217">
                <a:tc rowSpan="4">
                  <a:txBody>
                    <a:bodyPr/>
                    <a:lstStyle/>
                    <a:p>
                      <a:pPr algn="ctr" fontAlgn="ctr"/>
                      <a:r>
                        <a:rPr lang="es-MX" sz="1200" b="1" i="0" u="none" strike="noStrike">
                          <a:solidFill>
                            <a:schemeClr val="tx1"/>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¿Se han llevado a cabo prácticas, proyectos de investigación o de análisis de resultados, en materia de Contraloría Social o de otros mecanismos de participación social, por parte del municipio o alcaldía, en coordinación con las organizaciones de la sociedad civil e instituciones académicas?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27.1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3315">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27.2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chemeClr val="tx1"/>
                          </a:solidFill>
                          <a:effectLst/>
                          <a:latin typeface="Calibri" panose="020F0502020204030204" pitchFamily="34" charset="0"/>
                        </a:rPr>
                        <a:t>En la hoja "Pregunta 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66630">
                <a:tc vMerge="1">
                  <a:txBody>
                    <a:bodyPr/>
                    <a:lstStyle/>
                    <a:p>
                      <a:endParaRPr lang="es-MX"/>
                    </a:p>
                  </a:txBody>
                  <a:tcPr/>
                </a:tc>
                <a:tc>
                  <a:txBody>
                    <a:bodyPr/>
                    <a:lstStyle/>
                    <a:p>
                      <a:pPr marL="266700" indent="0" algn="just" fontAlgn="ctr"/>
                      <a:r>
                        <a:rPr lang="es-MX" sz="1200" b="0" i="0" u="none" strike="noStrike" dirty="0">
                          <a:solidFill>
                            <a:schemeClr val="tx1"/>
                          </a:solidFill>
                          <a:effectLst/>
                          <a:latin typeface="Calibri" panose="020F0502020204030204" pitchFamily="34" charset="0"/>
                        </a:rPr>
                        <a:t>27.3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dirty="0">
                          <a:solidFill>
                            <a:schemeClr val="tx1"/>
                          </a:solidFill>
                          <a:effectLst/>
                          <a:latin typeface="Calibri" panose="020F0502020204030204" pitchFamily="34" charset="0"/>
                        </a:rPr>
                        <a:t>En la hoja "Pregunta 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2924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558377954"/>
              </p:ext>
            </p:extLst>
          </p:nvPr>
        </p:nvGraphicFramePr>
        <p:xfrm>
          <a:off x="378097" y="1176340"/>
          <a:ext cx="1143580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36</a:t>
            </a:fld>
            <a:endParaRPr lang="es-ES_tradnl"/>
          </a:p>
        </p:txBody>
      </p:sp>
    </p:spTree>
    <p:extLst>
      <p:ext uri="{BB962C8B-B14F-4D97-AF65-F5344CB8AC3E}">
        <p14:creationId xmlns:p14="http://schemas.microsoft.com/office/powerpoint/2010/main" val="160974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37</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4190292173"/>
              </p:ext>
            </p:extLst>
          </p:nvPr>
        </p:nvGraphicFramePr>
        <p:xfrm>
          <a:off x="214834" y="985652"/>
          <a:ext cx="11691416" cy="5540747"/>
        </p:xfrm>
        <a:graphic>
          <a:graphicData uri="http://schemas.openxmlformats.org/drawingml/2006/table">
            <a:tbl>
              <a:tblPr/>
              <a:tblGrid>
                <a:gridCol w="929990"/>
                <a:gridCol w="7484826"/>
                <a:gridCol w="990600"/>
                <a:gridCol w="2286000"/>
              </a:tblGrid>
              <a:tr h="170848">
                <a:tc>
                  <a:txBody>
                    <a:bodyPr/>
                    <a:lstStyle/>
                    <a:p>
                      <a:pPr algn="ctr" fontAlgn="ctr"/>
                      <a:r>
                        <a:rPr lang="es-MX" sz="1400" b="1" i="0" u="none" strike="noStrike">
                          <a:solidFill>
                            <a:srgbClr val="FFFFFF"/>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3">
                  <a:txBody>
                    <a:bodyPr/>
                    <a:lstStyle/>
                    <a:p>
                      <a:pPr algn="ctr" fontAlgn="ctr"/>
                      <a:r>
                        <a:rPr lang="es-MX" sz="1400" b="1" i="0" u="none" strike="noStrike">
                          <a:solidFill>
                            <a:srgbClr val="FFFFFF"/>
                          </a:solidFill>
                          <a:effectLst/>
                          <a:latin typeface="Calibri" panose="020F0502020204030204" pitchFamily="34" charset="0"/>
                        </a:rPr>
                        <a:t>G. Quejas y Denuncias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r>
              <a:tr h="294059">
                <a:tc>
                  <a:txBody>
                    <a:bodyPr/>
                    <a:lstStyle/>
                    <a:p>
                      <a:pPr algn="ctr" fontAlgn="ctr"/>
                      <a:r>
                        <a:rPr lang="es-MX" sz="1200" b="1" i="0" u="none" strike="noStrike" dirty="0">
                          <a:solidFill>
                            <a:srgbClr val="000000"/>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dirty="0">
                          <a:solidFill>
                            <a:srgbClr val="000000"/>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dirty="0">
                          <a:solidFill>
                            <a:srgbClr val="000000"/>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200" b="1" i="0" u="none" strike="noStrike" dirty="0">
                          <a:solidFill>
                            <a:srgbClr val="000000"/>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624818">
                <a:tc rowSpan="4">
                  <a:txBody>
                    <a:bodyPr/>
                    <a:lstStyle/>
                    <a:p>
                      <a:pPr algn="ctr" fontAlgn="ctr"/>
                      <a:r>
                        <a:rPr lang="es-MX" sz="1400" b="1"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400" b="1" i="0" u="none" strike="noStrike">
                          <a:solidFill>
                            <a:srgbClr val="000000"/>
                          </a:solidFill>
                          <a:effectLst/>
                          <a:latin typeface="Calibri" panose="020F0502020204030204" pitchFamily="34" charset="0"/>
                        </a:rPr>
                        <a:t>¿Cuenta con procedimientos y mecanismos para la recepción y atención de quejas y denuncias de los beneficiarios de los programas?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rgbClr val="000000"/>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1697">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28.1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848">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28.2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1697">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28.3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93430">
                <a:tc rowSpan="4">
                  <a:txBody>
                    <a:bodyPr/>
                    <a:lstStyle/>
                    <a:p>
                      <a:pPr algn="ctr" fontAlgn="ctr"/>
                      <a:r>
                        <a:rPr lang="es-MX" sz="14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l" fontAlgn="ctr"/>
                      <a:r>
                        <a:rPr lang="es-MX" sz="1400" b="1" i="0" u="none" strike="noStrike">
                          <a:solidFill>
                            <a:srgbClr val="000000"/>
                          </a:solidFill>
                          <a:effectLst/>
                          <a:latin typeface="Calibri" panose="020F0502020204030204" pitchFamily="34" charset="0"/>
                        </a:rPr>
                        <a:t>¿Se proporciona información a los beneficiarios de programas sobre los Órganos de Control e instancias correspondientes para presentar quejas y denuncias que puedan derivar en responsabilidades administrativas, civiles o penales?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rgbClr val="000000"/>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1697">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29.1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848">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29.2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1697">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29.3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24818">
                <a:tc rowSpan="4">
                  <a:txBody>
                    <a:bodyPr/>
                    <a:lstStyle/>
                    <a:p>
                      <a:pPr algn="ctr" fontAlgn="ctr"/>
                      <a:r>
                        <a:rPr lang="es-MX" sz="1400" b="1"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s-MX" sz="1400" b="1" i="0" u="none" strike="noStrike">
                          <a:solidFill>
                            <a:srgbClr val="000000"/>
                          </a:solidFill>
                          <a:effectLst/>
                          <a:latin typeface="Calibri" panose="020F0502020204030204" pitchFamily="34" charset="0"/>
                        </a:rPr>
                        <a:t>¿Se informa a los beneficiarios de los programas los medios y procedimientos para presentar quejas y denuncias ante las autoridades competentes?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200" b="1" i="0" u="none" strike="noStrike" dirty="0">
                          <a:solidFill>
                            <a:srgbClr val="000000"/>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400" b="1" i="0" u="none" strike="noStrike">
                          <a:solidFill>
                            <a:srgbClr val="000000"/>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41697">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30.1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848">
                <a:tc vMerge="1">
                  <a:txBody>
                    <a:bodyPr/>
                    <a:lstStyle/>
                    <a:p>
                      <a:endParaRPr lang="es-MX"/>
                    </a:p>
                  </a:txBody>
                  <a:tcPr/>
                </a:tc>
                <a:tc>
                  <a:txBody>
                    <a:bodyPr/>
                    <a:lstStyle/>
                    <a:p>
                      <a:pPr marL="266700" indent="0" algn="l" fontAlgn="ctr"/>
                      <a:r>
                        <a:rPr lang="es-MX" sz="1400" b="0" i="0" u="none" strike="noStrike" dirty="0">
                          <a:solidFill>
                            <a:srgbClr val="000000"/>
                          </a:solidFill>
                          <a:effectLst/>
                          <a:latin typeface="Calibri" panose="020F0502020204030204" pitchFamily="34" charset="0"/>
                        </a:rPr>
                        <a:t>30.2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a:solidFill>
                            <a:srgbClr val="A6A6A6"/>
                          </a:solidFill>
                          <a:effectLst/>
                          <a:latin typeface="Calibri" panose="020F0502020204030204" pitchFamily="34" charset="0"/>
                        </a:rPr>
                        <a:t>En la hoja "Pregunta 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41697">
                <a:tc vMerge="1">
                  <a:txBody>
                    <a:bodyPr/>
                    <a:lstStyle/>
                    <a:p>
                      <a:endParaRPr lang="es-MX"/>
                    </a:p>
                  </a:txBody>
                  <a:tcPr/>
                </a:tc>
                <a:tc>
                  <a:txBody>
                    <a:bodyPr/>
                    <a:lstStyle/>
                    <a:p>
                      <a:pPr marL="266700" indent="0" algn="l" fontAlgn="ctr">
                        <a:tabLst>
                          <a:tab pos="0" algn="l"/>
                        </a:tabLst>
                      </a:pPr>
                      <a:r>
                        <a:rPr lang="es-MX" sz="1400" b="0" i="0" u="none" strike="noStrike" dirty="0">
                          <a:solidFill>
                            <a:srgbClr val="000000"/>
                          </a:solidFill>
                          <a:effectLst/>
                          <a:latin typeface="Calibri" panose="020F0502020204030204" pitchFamily="34" charset="0"/>
                        </a:rPr>
                        <a:t>30.3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200" b="0" i="0" u="none" strike="noStrike" dirty="0">
                          <a:solidFill>
                            <a:srgbClr val="A6A6A6"/>
                          </a:solidFill>
                          <a:effectLst/>
                          <a:latin typeface="Calibri" panose="020F0502020204030204" pitchFamily="34" charset="0"/>
                        </a:rPr>
                        <a:t>En la hoja "Pregunta 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6975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5" name="Diagrama 4"/>
          <p:cNvGraphicFramePr/>
          <p:nvPr>
            <p:extLst>
              <p:ext uri="{D42A27DB-BD31-4B8C-83A1-F6EECF244321}">
                <p14:modId xmlns:p14="http://schemas.microsoft.com/office/powerpoint/2010/main" val="3747836624"/>
              </p:ext>
            </p:extLst>
          </p:nvPr>
        </p:nvGraphicFramePr>
        <p:xfrm>
          <a:off x="378097" y="1065853"/>
          <a:ext cx="11435805"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38</a:t>
            </a:fld>
            <a:endParaRPr lang="es-ES_tradnl"/>
          </a:p>
        </p:txBody>
      </p:sp>
    </p:spTree>
    <p:extLst>
      <p:ext uri="{BB962C8B-B14F-4D97-AF65-F5344CB8AC3E}">
        <p14:creationId xmlns:p14="http://schemas.microsoft.com/office/powerpoint/2010/main" val="1060054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924" y="-877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4" name="Marcador de número de diapositiva 3"/>
          <p:cNvSpPr>
            <a:spLocks noGrp="1"/>
          </p:cNvSpPr>
          <p:nvPr>
            <p:ph type="sldNum" sz="quarter" idx="12"/>
          </p:nvPr>
        </p:nvSpPr>
        <p:spPr/>
        <p:txBody>
          <a:bodyPr/>
          <a:lstStyle/>
          <a:p>
            <a:fld id="{71225845-E957-2346-9A49-EB7E818742B4}" type="slidenum">
              <a:rPr lang="es-ES_tradnl" smtClean="0"/>
              <a:pPr/>
              <a:t>3</a:t>
            </a:fld>
            <a:endParaRPr lang="es-ES_tradnl"/>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874" y="1977750"/>
            <a:ext cx="9668435" cy="3065976"/>
          </a:xfrm>
          <a:prstGeom prst="rect">
            <a:avLst/>
          </a:prstGeom>
        </p:spPr>
      </p:pic>
      <p:sp>
        <p:nvSpPr>
          <p:cNvPr id="9" name="Rectángulo 8"/>
          <p:cNvSpPr/>
          <p:nvPr/>
        </p:nvSpPr>
        <p:spPr>
          <a:xfrm>
            <a:off x="2155085" y="2405995"/>
            <a:ext cx="6217024" cy="1631216"/>
          </a:xfrm>
          <a:prstGeom prst="rect">
            <a:avLst/>
          </a:prstGeom>
        </p:spPr>
        <p:txBody>
          <a:bodyPr wrap="square">
            <a:spAutoFit/>
          </a:bodyPr>
          <a:lstStyle/>
          <a:p>
            <a:pPr lvl="0"/>
            <a:r>
              <a:rPr lang="es-MX" sz="2000" dirty="0">
                <a:ea typeface="Soberana Sans" charset="0"/>
                <a:cs typeface="Soberana Sans" charset="0"/>
              </a:rPr>
              <a:t>La ROCSGL incluye la participación y colaboración de la Secretaría de la Función Pública (SFP), los órganos de control de las entidades federativas, los gobiernos municipales, las organizaciones de la sociedad civil y las instituciones académicas.</a:t>
            </a: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058" y="1927196"/>
            <a:ext cx="2298969" cy="2298969"/>
          </a:xfrm>
          <a:prstGeom prst="rect">
            <a:avLst/>
          </a:prstGeom>
          <a:effectLst>
            <a:outerShdw blurRad="50800" dist="50800" dir="5400000" algn="ctr" rotWithShape="0">
              <a:srgbClr val="000000">
                <a:alpha val="85000"/>
              </a:srgbClr>
            </a:outerShdw>
          </a:effectLst>
        </p:spPr>
      </p:pic>
      <p:pic>
        <p:nvPicPr>
          <p:cNvPr id="10" name="Imagen 9"/>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418977" y="3035578"/>
            <a:ext cx="1459414" cy="1459412"/>
          </a:xfrm>
          <a:prstGeom prst="rect">
            <a:avLst/>
          </a:prstGeom>
        </p:spPr>
      </p:pic>
    </p:spTree>
    <p:extLst>
      <p:ext uri="{BB962C8B-B14F-4D97-AF65-F5344CB8AC3E}">
        <p14:creationId xmlns:p14="http://schemas.microsoft.com/office/powerpoint/2010/main" val="1426990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39</a:t>
            </a:fld>
            <a:endParaRPr lang="es-ES_tradnl"/>
          </a:p>
        </p:txBody>
      </p:sp>
      <p:graphicFrame>
        <p:nvGraphicFramePr>
          <p:cNvPr id="2" name="Tabla 1"/>
          <p:cNvGraphicFramePr>
            <a:graphicFrameLocks noGrp="1"/>
          </p:cNvGraphicFramePr>
          <p:nvPr>
            <p:extLst>
              <p:ext uri="{D42A27DB-BD31-4B8C-83A1-F6EECF244321}">
                <p14:modId xmlns:p14="http://schemas.microsoft.com/office/powerpoint/2010/main" val="2070081667"/>
              </p:ext>
            </p:extLst>
          </p:nvPr>
        </p:nvGraphicFramePr>
        <p:xfrm>
          <a:off x="339246" y="985652"/>
          <a:ext cx="11279940" cy="5451993"/>
        </p:xfrm>
        <a:graphic>
          <a:graphicData uri="http://schemas.openxmlformats.org/drawingml/2006/table">
            <a:tbl>
              <a:tblPr/>
              <a:tblGrid>
                <a:gridCol w="1177256"/>
                <a:gridCol w="5900353"/>
                <a:gridCol w="884703"/>
                <a:gridCol w="3317628"/>
              </a:tblGrid>
              <a:tr h="160525">
                <a:tc>
                  <a:txBody>
                    <a:bodyPr/>
                    <a:lstStyle/>
                    <a:p>
                      <a:pPr algn="ctr" fontAlgn="ctr"/>
                      <a:r>
                        <a:rPr lang="es-MX" sz="1100" b="1" i="0" u="none" strike="noStrike" dirty="0">
                          <a:solidFill>
                            <a:schemeClr val="tx1"/>
                          </a:solidFill>
                          <a:effectLst/>
                          <a:latin typeface="Calibri" panose="020F0502020204030204" pitchFamily="34" charset="0"/>
                        </a:rPr>
                        <a:t>SECCIÓN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gridSpan="3">
                  <a:txBody>
                    <a:bodyPr/>
                    <a:lstStyle/>
                    <a:p>
                      <a:pPr algn="ctr" fontAlgn="ctr"/>
                      <a:r>
                        <a:rPr lang="es-MX" sz="1100" b="1" i="0" u="none" strike="noStrike" dirty="0">
                          <a:solidFill>
                            <a:schemeClr val="tx1"/>
                          </a:solidFill>
                          <a:effectLst/>
                          <a:latin typeface="Calibri" panose="020F0502020204030204" pitchFamily="34" charset="0"/>
                        </a:rPr>
                        <a:t>H. Seguimiento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6600"/>
                    </a:solidFill>
                  </a:tcPr>
                </a:tc>
                <a:tc hMerge="1">
                  <a:txBody>
                    <a:bodyPr/>
                    <a:lstStyle/>
                    <a:p>
                      <a:endParaRPr lang="es-MX"/>
                    </a:p>
                  </a:txBody>
                  <a:tcPr/>
                </a:tc>
                <a:tc hMerge="1">
                  <a:txBody>
                    <a:bodyPr/>
                    <a:lstStyle/>
                    <a:p>
                      <a:endParaRPr lang="es-MX"/>
                    </a:p>
                  </a:txBody>
                  <a:tcPr/>
                </a:tc>
              </a:tr>
              <a:tr h="160525">
                <a:tc>
                  <a:txBody>
                    <a:bodyPr/>
                    <a:lstStyle/>
                    <a:p>
                      <a:pPr algn="ctr" fontAlgn="ctr"/>
                      <a:r>
                        <a:rPr lang="es-MX" sz="1100" b="1" i="0" u="none" strike="noStrike">
                          <a:solidFill>
                            <a:schemeClr val="tx1"/>
                          </a:solidFill>
                          <a:effectLst/>
                          <a:latin typeface="Calibri" panose="020F0502020204030204" pitchFamily="34" charset="0"/>
                        </a:rPr>
                        <a:t>No. Pregunta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a:solidFill>
                            <a:schemeClr val="tx1"/>
                          </a:solidFill>
                          <a:effectLst/>
                          <a:latin typeface="Calibri" panose="020F0502020204030204" pitchFamily="34" charset="0"/>
                        </a:rPr>
                        <a:t>Descripción de la Pregunta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dirty="0">
                          <a:solidFill>
                            <a:schemeClr val="tx1"/>
                          </a:solidFill>
                          <a:effectLst/>
                          <a:latin typeface="Calibri" panose="020F0502020204030204" pitchFamily="34" charset="0"/>
                        </a:rPr>
                        <a:t>Respuesta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a:solidFill>
                            <a:schemeClr val="tx1"/>
                          </a:solidFill>
                          <a:effectLst/>
                          <a:latin typeface="Calibri" panose="020F0502020204030204" pitchFamily="34" charset="0"/>
                        </a:rPr>
                        <a:t>Evidencia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733828">
                <a:tc rowSpan="4">
                  <a:txBody>
                    <a:bodyPr/>
                    <a:lstStyle/>
                    <a:p>
                      <a:pPr algn="ctr" fontAlgn="ctr"/>
                      <a:r>
                        <a:rPr lang="es-MX" sz="1100" b="1" i="0" u="none" strike="noStrike">
                          <a:solidFill>
                            <a:schemeClr val="tx1"/>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¿Se realizan acciones de seguimiento a las observaciones e irregularidades detectadas y reportadas por los Comités de Contraloría Social u otros mecanismos de participación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dirty="0">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31.1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0525">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31.2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31.3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27358">
                <a:tc rowSpan="4">
                  <a:txBody>
                    <a:bodyPr/>
                    <a:lstStyle/>
                    <a:p>
                      <a:pPr algn="ctr" fontAlgn="ctr"/>
                      <a:r>
                        <a:rPr lang="es-MX" sz="1100" b="1" i="0" u="none" strike="noStrike">
                          <a:solidFill>
                            <a:schemeClr val="tx1"/>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¿Se proporciona información a los Comités de Contraloría Social u otros mecanismos de participación social sobre las acciones realizadas por las autoridades que se derivaron de los reportes e informes de resultados (cédulas de vigilancia u otros documentos)?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32.1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0525">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32.2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32.3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880593">
                <a:tc rowSpan="4">
                  <a:txBody>
                    <a:bodyPr/>
                    <a:lstStyle/>
                    <a:p>
                      <a:pPr algn="ctr" fontAlgn="ctr"/>
                      <a:r>
                        <a:rPr lang="es-MX" sz="1100" b="1" i="0" u="none" strike="noStrike">
                          <a:solidFill>
                            <a:schemeClr val="tx1"/>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just" fontAlgn="ctr"/>
                      <a:r>
                        <a:rPr lang="es-MX" sz="1200" b="1" i="0" u="none" strike="noStrike" dirty="0">
                          <a:solidFill>
                            <a:schemeClr val="tx1"/>
                          </a:solidFill>
                          <a:effectLst/>
                          <a:latin typeface="Calibri" panose="020F0502020204030204" pitchFamily="34" charset="0"/>
                        </a:rPr>
                        <a:t>¿Se difunden a los beneficiarios las acciones realizadas por las autoridades que derivaron de las observaciones, quejas y denuncias emitidas por los Comités de Contraloría Social u otros mecanismos de participación social?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1 = Sí y 0 = 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s-MX" sz="1100" b="1" i="0" u="none" strike="noStrike">
                          <a:solidFill>
                            <a:schemeClr val="tx1"/>
                          </a:solidFill>
                          <a:effectLst/>
                          <a:latin typeface="Calibri" panose="020F0502020204030204" pitchFamily="34" charset="0"/>
                        </a:rPr>
                        <a:t>Incluir información en la Cédula de captura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33.1 En los programas federales a su cargo, en su carácter de ejecutor, sin registro en el SICS.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0525">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33.2 En los programas estatales.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a:solidFill>
                            <a:schemeClr val="tx1"/>
                          </a:solidFill>
                          <a:effectLst/>
                          <a:latin typeface="Calibri" panose="020F0502020204030204" pitchFamily="34" charset="0"/>
                        </a:rPr>
                        <a:t>En la hoja "Pregunta 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1049">
                <a:tc vMerge="1">
                  <a:txBody>
                    <a:bodyPr/>
                    <a:lstStyle/>
                    <a:p>
                      <a:endParaRPr lang="es-MX"/>
                    </a:p>
                  </a:txBody>
                  <a:tcPr/>
                </a:tc>
                <a:tc>
                  <a:txBody>
                    <a:bodyPr/>
                    <a:lstStyle/>
                    <a:p>
                      <a:pPr marL="171450" indent="0" algn="just" fontAlgn="ctr"/>
                      <a:r>
                        <a:rPr lang="es-MX" sz="1200" b="0" i="0" u="none" strike="noStrike" dirty="0">
                          <a:solidFill>
                            <a:schemeClr val="tx1"/>
                          </a:solidFill>
                          <a:effectLst/>
                          <a:latin typeface="Calibri" panose="020F0502020204030204" pitchFamily="34" charset="0"/>
                        </a:rPr>
                        <a:t>33.3 En los programas municipales o de las alcaldías realizados con recursos propios.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ctr"/>
                      <a:r>
                        <a:rPr lang="es-MX" sz="1050" b="0" i="0" u="none" strike="noStrike" dirty="0">
                          <a:solidFill>
                            <a:schemeClr val="tx1"/>
                          </a:solidFill>
                          <a:effectLst/>
                          <a:latin typeface="Calibri" panose="020F0502020204030204" pitchFamily="34" charset="0"/>
                        </a:rPr>
                        <a:t>En la hoja "Pregunta 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3148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graphicFrame>
        <p:nvGraphicFramePr>
          <p:cNvPr id="8" name="Diagrama 7"/>
          <p:cNvGraphicFramePr/>
          <p:nvPr>
            <p:extLst>
              <p:ext uri="{D42A27DB-BD31-4B8C-83A1-F6EECF244321}">
                <p14:modId xmlns:p14="http://schemas.microsoft.com/office/powerpoint/2010/main" val="2300988525"/>
              </p:ext>
            </p:extLst>
          </p:nvPr>
        </p:nvGraphicFramePr>
        <p:xfrm>
          <a:off x="4088984" y="880313"/>
          <a:ext cx="8909269" cy="58196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71225845-E957-2346-9A49-EB7E818742B4}" type="slidenum">
              <a:rPr lang="es-ES_tradnl" smtClean="0"/>
              <a:pPr/>
              <a:t>40</a:t>
            </a:fld>
            <a:endParaRPr lang="es-ES_tradnl"/>
          </a:p>
        </p:txBody>
      </p:sp>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682" y="1113978"/>
            <a:ext cx="5248097" cy="1047753"/>
          </a:xfrm>
          <a:prstGeom prst="rect">
            <a:avLst/>
          </a:prstGeom>
        </p:spPr>
      </p:pic>
      <p:sp>
        <p:nvSpPr>
          <p:cNvPr id="10" name="CuadroTexto 9"/>
          <p:cNvSpPr txBox="1"/>
          <p:nvPr/>
        </p:nvSpPr>
        <p:spPr>
          <a:xfrm>
            <a:off x="419212" y="1373631"/>
            <a:ext cx="4089261" cy="400110"/>
          </a:xfrm>
          <a:prstGeom prst="rect">
            <a:avLst/>
          </a:prstGeom>
          <a:noFill/>
        </p:spPr>
        <p:txBody>
          <a:bodyPr wrap="none" rtlCol="0">
            <a:spAutoFit/>
          </a:bodyPr>
          <a:lstStyle/>
          <a:p>
            <a:pPr>
              <a:tabLst>
                <a:tab pos="6281738" algn="l"/>
              </a:tabLst>
            </a:pPr>
            <a:r>
              <a:rPr lang="es-MX" sz="2000" b="1" dirty="0" smtClean="0">
                <a:solidFill>
                  <a:schemeClr val="bg1"/>
                </a:solidFill>
                <a:latin typeface="Soberana Titular" panose="02000000000000000000" pitchFamily="50" charset="0"/>
                <a:ea typeface="+mj-ea"/>
                <a:cs typeface="+mj-cs"/>
              </a:rPr>
              <a:t>4. Beneficios de la ROCSGL</a:t>
            </a:r>
            <a:endParaRPr lang="es-MX" sz="2000" b="1" dirty="0">
              <a:solidFill>
                <a:schemeClr val="bg1"/>
              </a:solidFill>
              <a:latin typeface="Soberana Titular" panose="02000000000000000000" pitchFamily="50" charset="0"/>
              <a:ea typeface="+mj-ea"/>
              <a:cs typeface="+mj-cs"/>
            </a:endParaRPr>
          </a:p>
        </p:txBody>
      </p:sp>
      <p:pic>
        <p:nvPicPr>
          <p:cNvPr id="2" name="Image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3529" y="1058892"/>
            <a:ext cx="952195" cy="952195"/>
          </a:xfrm>
          <a:prstGeom prst="rect">
            <a:avLst/>
          </a:prstGeom>
        </p:spPr>
      </p:pic>
    </p:spTree>
    <p:extLst>
      <p:ext uri="{BB962C8B-B14F-4D97-AF65-F5344CB8AC3E}">
        <p14:creationId xmlns:p14="http://schemas.microsoft.com/office/powerpoint/2010/main" val="817662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71225845-E957-2346-9A49-EB7E818742B4}" type="slidenum">
              <a:rPr lang="es-ES_tradnl" smtClean="0"/>
              <a:pPr/>
              <a:t>41</a:t>
            </a:fld>
            <a:endParaRPr lang="es-ES_tradnl"/>
          </a:p>
        </p:txBody>
      </p:sp>
      <p:sp>
        <p:nvSpPr>
          <p:cNvPr id="5" name="CuadroTexto 4"/>
          <p:cNvSpPr txBox="1"/>
          <p:nvPr/>
        </p:nvSpPr>
        <p:spPr>
          <a:xfrm>
            <a:off x="4845169" y="861762"/>
            <a:ext cx="1921194" cy="1692771"/>
          </a:xfrm>
          <a:prstGeom prst="rect">
            <a:avLst/>
          </a:prstGeom>
          <a:noFill/>
        </p:spPr>
        <p:txBody>
          <a:bodyPr wrap="square" rtlCol="0">
            <a:spAutoFit/>
          </a:bodyPr>
          <a:lstStyle/>
          <a:p>
            <a:pPr algn="ctr" fontAlgn="t"/>
            <a:r>
              <a:rPr lang="es-MX" sz="1700" b="1" dirty="0">
                <a:solidFill>
                  <a:srgbClr val="FF0000"/>
                </a:solidFill>
                <a:ea typeface="Soberana Sans" charset="0"/>
                <a:cs typeface="Soberana Sans" charset="0"/>
              </a:rPr>
              <a:t>¿Qué es</a:t>
            </a:r>
            <a:r>
              <a:rPr lang="es-MX" sz="1700" b="1" dirty="0" smtClean="0">
                <a:solidFill>
                  <a:srgbClr val="FF0000"/>
                </a:solidFill>
                <a:ea typeface="Soberana Sans" charset="0"/>
                <a:cs typeface="Soberana Sans" charset="0"/>
              </a:rPr>
              <a:t>?</a:t>
            </a:r>
          </a:p>
          <a:p>
            <a:pPr algn="ctr" fontAlgn="t"/>
            <a:endParaRPr lang="es-MX" sz="1700" b="1" dirty="0">
              <a:solidFill>
                <a:srgbClr val="FF0000"/>
              </a:solidFill>
              <a:ea typeface="Soberana Sans" charset="0"/>
              <a:cs typeface="Soberana Sans" charset="0"/>
            </a:endParaRPr>
          </a:p>
          <a:p>
            <a:pPr algn="ctr" fontAlgn="t"/>
            <a:r>
              <a:rPr lang="es-MX" sz="1400" dirty="0">
                <a:ea typeface="Soberana Sans" charset="0"/>
                <a:cs typeface="Soberana Sans" charset="0"/>
              </a:rPr>
              <a:t>Es una estrategia de </a:t>
            </a:r>
            <a:r>
              <a:rPr lang="es-MX" sz="1400" dirty="0" smtClean="0">
                <a:ea typeface="Soberana Sans" charset="0"/>
                <a:cs typeface="Soberana Sans" charset="0"/>
              </a:rPr>
              <a:t>promoci</a:t>
            </a:r>
            <a:r>
              <a:rPr lang="es-ES" sz="1400" dirty="0" smtClean="0">
                <a:ea typeface="Soberana Sans" charset="0"/>
                <a:cs typeface="Soberana Sans" charset="0"/>
              </a:rPr>
              <a:t>ón y </a:t>
            </a:r>
            <a:r>
              <a:rPr lang="es-MX" sz="1400" dirty="0" smtClean="0">
                <a:ea typeface="Soberana Sans" charset="0"/>
                <a:cs typeface="Soberana Sans" charset="0"/>
              </a:rPr>
              <a:t>asesoría </a:t>
            </a:r>
            <a:r>
              <a:rPr lang="es-MX" sz="1400" dirty="0">
                <a:ea typeface="Soberana Sans" charset="0"/>
                <a:cs typeface="Soberana Sans" charset="0"/>
              </a:rPr>
              <a:t>en materia de Contraloría Social</a:t>
            </a:r>
          </a:p>
          <a:p>
            <a:pPr algn="ctr"/>
            <a:endParaRPr lang="es-ES_tradnl" sz="1400" dirty="0">
              <a:ea typeface="Soberana Sans" charset="0"/>
              <a:cs typeface="Soberana Sans" charset="0"/>
            </a:endParaRPr>
          </a:p>
        </p:txBody>
      </p:sp>
      <p:sp>
        <p:nvSpPr>
          <p:cNvPr id="6" name="CuadroTexto 5"/>
          <p:cNvSpPr txBox="1"/>
          <p:nvPr/>
        </p:nvSpPr>
        <p:spPr>
          <a:xfrm>
            <a:off x="7846099" y="2108597"/>
            <a:ext cx="2442910" cy="1908215"/>
          </a:xfrm>
          <a:prstGeom prst="rect">
            <a:avLst/>
          </a:prstGeom>
          <a:noFill/>
        </p:spPr>
        <p:txBody>
          <a:bodyPr wrap="square" rtlCol="0">
            <a:spAutoFit/>
          </a:bodyPr>
          <a:lstStyle/>
          <a:p>
            <a:pPr fontAlgn="t"/>
            <a:r>
              <a:rPr lang="es-MX" sz="1700" b="1" dirty="0">
                <a:solidFill>
                  <a:srgbClr val="FFC000"/>
                </a:solidFill>
                <a:ea typeface="Soberana Sans" charset="0"/>
                <a:cs typeface="Soberana Sans" charset="0"/>
              </a:rPr>
              <a:t>¿Qué busca</a:t>
            </a:r>
            <a:r>
              <a:rPr lang="es-MX" sz="1700" b="1" dirty="0" smtClean="0">
                <a:solidFill>
                  <a:srgbClr val="FFC000"/>
                </a:solidFill>
                <a:ea typeface="Soberana Sans" charset="0"/>
                <a:cs typeface="Soberana Sans" charset="0"/>
              </a:rPr>
              <a:t>?</a:t>
            </a:r>
            <a:endParaRPr lang="es-MX" sz="1700" dirty="0">
              <a:solidFill>
                <a:srgbClr val="FFC000"/>
              </a:solidFill>
              <a:ea typeface="Soberana Sans" charset="0"/>
              <a:cs typeface="Soberana Sans" charset="0"/>
            </a:endParaRPr>
          </a:p>
          <a:p>
            <a:pPr fontAlgn="t"/>
            <a:endParaRPr lang="es-MX" sz="1700" dirty="0">
              <a:solidFill>
                <a:srgbClr val="FFC000"/>
              </a:solidFill>
              <a:ea typeface="Soberana Sans" charset="0"/>
              <a:cs typeface="Soberana Sans" charset="0"/>
            </a:endParaRPr>
          </a:p>
          <a:p>
            <a:pPr fontAlgn="t"/>
            <a:r>
              <a:rPr lang="es-MX" sz="1400" dirty="0" smtClean="0">
                <a:ea typeface="Soberana Sans" charset="0"/>
                <a:cs typeface="Soberana Sans" charset="0"/>
              </a:rPr>
              <a:t>Ampliar su cobertura  y </a:t>
            </a:r>
            <a:r>
              <a:rPr lang="es-MX" sz="1400" dirty="0">
                <a:ea typeface="Soberana Sans" charset="0"/>
                <a:cs typeface="Soberana Sans" charset="0"/>
              </a:rPr>
              <a:t>m</a:t>
            </a:r>
            <a:r>
              <a:rPr lang="es-MX" sz="1400" dirty="0" smtClean="0">
                <a:ea typeface="Soberana Sans" charset="0"/>
                <a:cs typeface="Soberana Sans" charset="0"/>
              </a:rPr>
              <a:t>ejorar </a:t>
            </a:r>
            <a:r>
              <a:rPr lang="es-MX" sz="1400" dirty="0">
                <a:ea typeface="Soberana Sans" charset="0"/>
                <a:cs typeface="Soberana Sans" charset="0"/>
              </a:rPr>
              <a:t>la </a:t>
            </a:r>
            <a:r>
              <a:rPr lang="es-MX" sz="1400" dirty="0" smtClean="0">
                <a:ea typeface="Soberana Sans" charset="0"/>
                <a:cs typeface="Soberana Sans" charset="0"/>
              </a:rPr>
              <a:t>operación</a:t>
            </a:r>
          </a:p>
          <a:p>
            <a:pPr fontAlgn="t"/>
            <a:r>
              <a:rPr lang="es-MX" sz="1400" dirty="0" smtClean="0">
                <a:ea typeface="Soberana Sans" charset="0"/>
                <a:cs typeface="Soberana Sans" charset="0"/>
              </a:rPr>
              <a:t>y </a:t>
            </a:r>
            <a:r>
              <a:rPr lang="es-MX" sz="1400" dirty="0">
                <a:ea typeface="Soberana Sans" charset="0"/>
                <a:cs typeface="Soberana Sans" charset="0"/>
              </a:rPr>
              <a:t>seguimiento de la Contraloría </a:t>
            </a:r>
            <a:r>
              <a:rPr lang="es-MX" sz="1400" dirty="0" smtClean="0">
                <a:ea typeface="Soberana Sans" charset="0"/>
                <a:cs typeface="Soberana Sans" charset="0"/>
              </a:rPr>
              <a:t>Social, </a:t>
            </a:r>
            <a:r>
              <a:rPr lang="es-MX" sz="1400" dirty="0">
                <a:ea typeface="Soberana Sans" charset="0"/>
                <a:cs typeface="Soberana Sans" charset="0"/>
              </a:rPr>
              <a:t>en los programas que las entidades federativas y los municipios ejecuten</a:t>
            </a:r>
          </a:p>
        </p:txBody>
      </p:sp>
      <p:sp>
        <p:nvSpPr>
          <p:cNvPr id="7" name="CuadroTexto 6"/>
          <p:cNvSpPr txBox="1"/>
          <p:nvPr/>
        </p:nvSpPr>
        <p:spPr>
          <a:xfrm>
            <a:off x="7383759" y="4348723"/>
            <a:ext cx="3251513" cy="2123658"/>
          </a:xfrm>
          <a:prstGeom prst="rect">
            <a:avLst/>
          </a:prstGeom>
          <a:noFill/>
        </p:spPr>
        <p:txBody>
          <a:bodyPr wrap="square" rtlCol="0">
            <a:spAutoFit/>
          </a:bodyPr>
          <a:lstStyle/>
          <a:p>
            <a:pPr fontAlgn="t"/>
            <a:r>
              <a:rPr lang="es-MX" sz="1700" b="1" dirty="0">
                <a:solidFill>
                  <a:srgbClr val="7EB446"/>
                </a:solidFill>
                <a:ea typeface="Soberana Sans" charset="0"/>
                <a:cs typeface="Soberana Sans" charset="0"/>
              </a:rPr>
              <a:t>Sus </a:t>
            </a:r>
            <a:r>
              <a:rPr lang="es-MX" sz="1700" b="1" dirty="0" smtClean="0">
                <a:solidFill>
                  <a:srgbClr val="7EB446"/>
                </a:solidFill>
                <a:ea typeface="Soberana Sans" charset="0"/>
                <a:cs typeface="Soberana Sans" charset="0"/>
              </a:rPr>
              <a:t>Alcances</a:t>
            </a:r>
          </a:p>
          <a:p>
            <a:pPr fontAlgn="t"/>
            <a:endParaRPr lang="es-MX" sz="1700" dirty="0">
              <a:solidFill>
                <a:srgbClr val="7EB446"/>
              </a:solidFill>
              <a:ea typeface="Soberana Sans" charset="0"/>
              <a:cs typeface="Soberana Sans" charset="0"/>
            </a:endParaRPr>
          </a:p>
          <a:p>
            <a:r>
              <a:rPr lang="es-MX" sz="1400" dirty="0" smtClean="0">
                <a:ea typeface="Soberana Sans" charset="0"/>
                <a:cs typeface="Soberana Sans" charset="0"/>
              </a:rPr>
              <a:t>Colaborar en la instrumentacion de acciones de Contraloría </a:t>
            </a:r>
            <a:r>
              <a:rPr lang="es-MX" sz="1400" dirty="0">
                <a:ea typeface="Soberana Sans" charset="0"/>
                <a:cs typeface="Soberana Sans" charset="0"/>
              </a:rPr>
              <a:t>Social en los gobiernos locales para incentivar la participación social en la verificación del cumplimiento de metas y la correcta aplicación de los recursos públicos en los programas gubernamentales</a:t>
            </a:r>
          </a:p>
        </p:txBody>
      </p:sp>
      <p:sp>
        <p:nvSpPr>
          <p:cNvPr id="8" name="CuadroTexto 7"/>
          <p:cNvSpPr txBox="1"/>
          <p:nvPr/>
        </p:nvSpPr>
        <p:spPr>
          <a:xfrm>
            <a:off x="1969980" y="5194265"/>
            <a:ext cx="2541924" cy="1431161"/>
          </a:xfrm>
          <a:prstGeom prst="rect">
            <a:avLst/>
          </a:prstGeom>
          <a:noFill/>
        </p:spPr>
        <p:txBody>
          <a:bodyPr wrap="square" rtlCol="0">
            <a:spAutoFit/>
          </a:bodyPr>
          <a:lstStyle/>
          <a:p>
            <a:pPr algn="r" fontAlgn="t"/>
            <a:r>
              <a:rPr lang="es-MX" sz="1700" b="1" dirty="0">
                <a:solidFill>
                  <a:schemeClr val="accent6">
                    <a:lumMod val="50000"/>
                  </a:schemeClr>
                </a:solidFill>
                <a:ea typeface="Soberana Sans" charset="0"/>
                <a:cs typeface="Soberana Sans" charset="0"/>
              </a:rPr>
              <a:t>Etapas</a:t>
            </a:r>
            <a:endParaRPr lang="es-MX" sz="1700" dirty="0">
              <a:solidFill>
                <a:schemeClr val="accent6">
                  <a:lumMod val="50000"/>
                </a:schemeClr>
              </a:solidFill>
              <a:ea typeface="Soberana Sans" charset="0"/>
              <a:cs typeface="Soberana Sans" charset="0"/>
            </a:endParaRPr>
          </a:p>
          <a:p>
            <a:pPr algn="r" fontAlgn="t"/>
            <a:endParaRPr lang="es-MX" sz="1400" dirty="0" smtClean="0">
              <a:ea typeface="Soberana Sans" charset="0"/>
              <a:cs typeface="Soberana Sans" charset="0"/>
            </a:endParaRPr>
          </a:p>
          <a:p>
            <a:pPr algn="r" fontAlgn="t"/>
            <a:r>
              <a:rPr lang="es-MX" sz="1400" dirty="0" smtClean="0">
                <a:ea typeface="Soberana Sans" charset="0"/>
                <a:cs typeface="Soberana Sans" charset="0"/>
              </a:rPr>
              <a:t>Planeación</a:t>
            </a:r>
            <a:endParaRPr lang="es-MX" sz="1400" dirty="0">
              <a:ea typeface="Soberana Sans" charset="0"/>
              <a:cs typeface="Soberana Sans" charset="0"/>
            </a:endParaRPr>
          </a:p>
          <a:p>
            <a:pPr algn="r" fontAlgn="t"/>
            <a:r>
              <a:rPr lang="es-MX" sz="1400" dirty="0">
                <a:ea typeface="Soberana Sans" charset="0"/>
                <a:cs typeface="Soberana Sans" charset="0"/>
              </a:rPr>
              <a:t>Asesoría</a:t>
            </a:r>
          </a:p>
          <a:p>
            <a:pPr algn="r" fontAlgn="t"/>
            <a:r>
              <a:rPr lang="es-MX" sz="1400" dirty="0">
                <a:ea typeface="Soberana Sans" charset="0"/>
                <a:cs typeface="Soberana Sans" charset="0"/>
              </a:rPr>
              <a:t>Seguimiento </a:t>
            </a:r>
          </a:p>
          <a:p>
            <a:pPr algn="r" fontAlgn="t"/>
            <a:r>
              <a:rPr lang="es-MX" sz="1400" dirty="0">
                <a:ea typeface="Soberana Sans" charset="0"/>
                <a:cs typeface="Soberana Sans" charset="0"/>
              </a:rPr>
              <a:t>Registro de </a:t>
            </a:r>
            <a:r>
              <a:rPr lang="es-MX" sz="1400" dirty="0" smtClean="0">
                <a:ea typeface="Soberana Sans" charset="0"/>
                <a:cs typeface="Soberana Sans" charset="0"/>
              </a:rPr>
              <a:t>Resultados</a:t>
            </a:r>
            <a:endParaRPr lang="es-MX" sz="1400" dirty="0">
              <a:ea typeface="Soberana Sans" charset="0"/>
              <a:cs typeface="Soberana Sans" charset="0"/>
            </a:endParaRPr>
          </a:p>
        </p:txBody>
      </p:sp>
      <p:sp>
        <p:nvSpPr>
          <p:cNvPr id="9" name="CuadroTexto 8"/>
          <p:cNvSpPr txBox="1"/>
          <p:nvPr/>
        </p:nvSpPr>
        <p:spPr>
          <a:xfrm>
            <a:off x="949726" y="3192546"/>
            <a:ext cx="2955921" cy="1692771"/>
          </a:xfrm>
          <a:prstGeom prst="rect">
            <a:avLst/>
          </a:prstGeom>
          <a:noFill/>
        </p:spPr>
        <p:txBody>
          <a:bodyPr wrap="square" rtlCol="0">
            <a:spAutoFit/>
          </a:bodyPr>
          <a:lstStyle/>
          <a:p>
            <a:pPr algn="r" fontAlgn="t"/>
            <a:r>
              <a:rPr lang="es-MX" sz="1700" b="1" dirty="0" smtClean="0">
                <a:solidFill>
                  <a:srgbClr val="B33A88"/>
                </a:solidFill>
                <a:ea typeface="Soberana Sans" charset="0"/>
                <a:cs typeface="Soberana Sans" charset="0"/>
              </a:rPr>
              <a:t>Herramientas</a:t>
            </a:r>
          </a:p>
          <a:p>
            <a:pPr algn="r" fontAlgn="t"/>
            <a:endParaRPr lang="es-MX" sz="1700" dirty="0">
              <a:solidFill>
                <a:srgbClr val="B33A88"/>
              </a:solidFill>
              <a:ea typeface="Soberana Sans" charset="0"/>
              <a:cs typeface="Soberana Sans" charset="0"/>
            </a:endParaRPr>
          </a:p>
          <a:p>
            <a:pPr algn="r" fontAlgn="t"/>
            <a:r>
              <a:rPr lang="es-MX" sz="1400" dirty="0">
                <a:ea typeface="Soberana Sans" charset="0"/>
                <a:cs typeface="Soberana Sans" charset="0"/>
              </a:rPr>
              <a:t>Talleres de Asesoría</a:t>
            </a:r>
          </a:p>
          <a:p>
            <a:pPr algn="r" fontAlgn="t"/>
            <a:r>
              <a:rPr lang="es-MX" sz="1400" dirty="0" smtClean="0">
                <a:ea typeface="Soberana Sans" charset="0"/>
                <a:cs typeface="Soberana Sans" charset="0"/>
              </a:rPr>
              <a:t>Cuestionario</a:t>
            </a:r>
          </a:p>
          <a:p>
            <a:pPr algn="r" fontAlgn="t"/>
            <a:r>
              <a:rPr lang="es-MX" sz="1400" dirty="0" smtClean="0">
                <a:ea typeface="Soberana Sans" charset="0"/>
                <a:cs typeface="Soberana Sans" charset="0"/>
              </a:rPr>
              <a:t>Vinculación </a:t>
            </a:r>
            <a:r>
              <a:rPr lang="es-MX" sz="1400" dirty="0">
                <a:ea typeface="Soberana Sans" charset="0"/>
                <a:cs typeface="Soberana Sans" charset="0"/>
              </a:rPr>
              <a:t>con instituciones académicas y organizaciones de la Sociedad Civil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602" y="709224"/>
            <a:ext cx="1394110" cy="1394110"/>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1795" y="4805635"/>
            <a:ext cx="1394110" cy="1394110"/>
          </a:xfrm>
          <a:prstGeom prst="rect">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6940" y="1180278"/>
            <a:ext cx="1267373" cy="1267373"/>
          </a:xfrm>
          <a:prstGeom prst="rect">
            <a:avLst/>
          </a:prstGeom>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1676" y="2750877"/>
            <a:ext cx="1394110" cy="1394110"/>
          </a:xfrm>
          <a:prstGeom prst="rect">
            <a:avLst/>
          </a:prstGeom>
        </p:spPr>
      </p:pic>
      <p:pic>
        <p:nvPicPr>
          <p:cNvPr id="17" name="Imagen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7015" y="1599169"/>
            <a:ext cx="1394110" cy="1394110"/>
          </a:xfrm>
          <a:prstGeom prst="rect">
            <a:avLst/>
          </a:prstGeom>
        </p:spPr>
      </p:pic>
      <p:cxnSp>
        <p:nvCxnSpPr>
          <p:cNvPr id="19" name="Conector recto 18"/>
          <p:cNvCxnSpPr/>
          <p:nvPr/>
        </p:nvCxnSpPr>
        <p:spPr>
          <a:xfrm>
            <a:off x="2247660" y="3533763"/>
            <a:ext cx="1169309" cy="0"/>
          </a:xfrm>
          <a:prstGeom prst="line">
            <a:avLst/>
          </a:prstGeom>
          <a:ln>
            <a:solidFill>
              <a:srgbClr val="A93CBD"/>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5221111" y="1259580"/>
            <a:ext cx="116930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8025945" y="2462464"/>
            <a:ext cx="116930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409566" y="5535839"/>
            <a:ext cx="77743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4732454" y="6094801"/>
            <a:ext cx="2430755" cy="430887"/>
          </a:xfrm>
          <a:prstGeom prst="rect">
            <a:avLst/>
          </a:prstGeom>
        </p:spPr>
        <p:txBody>
          <a:bodyPr wrap="square">
            <a:spAutoFit/>
          </a:bodyPr>
          <a:lstStyle/>
          <a:p>
            <a:pPr algn="ctr"/>
            <a:r>
              <a:rPr lang="es-MX" sz="1100" i="1" dirty="0">
                <a:ea typeface="Soberana Sans" charset="0"/>
                <a:cs typeface="Soberana Sans" charset="0"/>
              </a:rPr>
              <a:t>Temporalidad: Un ejercicio fiscal</a:t>
            </a:r>
          </a:p>
          <a:p>
            <a:pPr algn="ctr"/>
            <a:r>
              <a:rPr lang="es-MX" sz="1100" i="1" dirty="0">
                <a:ea typeface="Soberana Sans" charset="0"/>
                <a:cs typeface="Soberana Sans" charset="0"/>
              </a:rPr>
              <a:t>Inicio del proyecto: Marzo, 2016</a:t>
            </a:r>
          </a:p>
        </p:txBody>
      </p:sp>
      <p:cxnSp>
        <p:nvCxnSpPr>
          <p:cNvPr id="30" name="Conector recto 29"/>
          <p:cNvCxnSpPr/>
          <p:nvPr/>
        </p:nvCxnSpPr>
        <p:spPr>
          <a:xfrm>
            <a:off x="7407038" y="4732889"/>
            <a:ext cx="142421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9257" y="1968333"/>
            <a:ext cx="3903123" cy="4258277"/>
          </a:xfrm>
          <a:prstGeom prst="rect">
            <a:avLst/>
          </a:prstGeom>
        </p:spPr>
      </p:pic>
      <p:sp>
        <p:nvSpPr>
          <p:cNvPr id="24" name="CuadroTexto 23"/>
          <p:cNvSpPr txBox="1"/>
          <p:nvPr/>
        </p:nvSpPr>
        <p:spPr>
          <a:xfrm>
            <a:off x="2631718" y="1978838"/>
            <a:ext cx="2113313" cy="1046440"/>
          </a:xfrm>
          <a:prstGeom prst="rect">
            <a:avLst/>
          </a:prstGeom>
          <a:noFill/>
        </p:spPr>
        <p:txBody>
          <a:bodyPr wrap="square" rtlCol="0">
            <a:spAutoFit/>
          </a:bodyPr>
          <a:lstStyle/>
          <a:p>
            <a:pPr algn="ctr" fontAlgn="t"/>
            <a:r>
              <a:rPr lang="es-MX" sz="1700" b="1" dirty="0" smtClean="0">
                <a:solidFill>
                  <a:schemeClr val="accent2">
                    <a:lumMod val="75000"/>
                  </a:schemeClr>
                </a:solidFill>
                <a:ea typeface="Soberana Sans" charset="0"/>
                <a:cs typeface="Soberana Sans" charset="0"/>
              </a:rPr>
              <a:t>Monitoreo</a:t>
            </a:r>
          </a:p>
          <a:p>
            <a:pPr algn="ctr" fontAlgn="t"/>
            <a:endParaRPr lang="es-MX" sz="1700" b="1" dirty="0">
              <a:solidFill>
                <a:srgbClr val="AEB32B"/>
              </a:solidFill>
              <a:ea typeface="Soberana Sans" charset="0"/>
              <a:cs typeface="Soberana Sans" charset="0"/>
            </a:endParaRPr>
          </a:p>
          <a:p>
            <a:pPr algn="ctr" fontAlgn="t"/>
            <a:r>
              <a:rPr lang="es-MX" sz="1400" dirty="0" smtClean="0">
                <a:ea typeface="Soberana Sans" charset="0"/>
                <a:cs typeface="Soberana Sans" charset="0"/>
              </a:rPr>
              <a:t>Ficha de Resultados</a:t>
            </a:r>
            <a:endParaRPr lang="es-MX" sz="1400" dirty="0">
              <a:ea typeface="Soberana Sans" charset="0"/>
              <a:cs typeface="Soberana Sans" charset="0"/>
            </a:endParaRPr>
          </a:p>
          <a:p>
            <a:pPr algn="ctr"/>
            <a:endParaRPr lang="es-ES_tradnl" sz="1400" dirty="0">
              <a:ea typeface="Soberana Sans" charset="0"/>
              <a:cs typeface="Soberana Sans" charset="0"/>
            </a:endParaRPr>
          </a:p>
        </p:txBody>
      </p:sp>
      <p:cxnSp>
        <p:nvCxnSpPr>
          <p:cNvPr id="23" name="Conector recto 22"/>
          <p:cNvCxnSpPr/>
          <p:nvPr/>
        </p:nvCxnSpPr>
        <p:spPr>
          <a:xfrm flipV="1">
            <a:off x="3076916" y="2296224"/>
            <a:ext cx="1110086" cy="1973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0259" y="4932372"/>
            <a:ext cx="1267373" cy="1267373"/>
          </a:xfrm>
          <a:prstGeom prst="rect">
            <a:avLst/>
          </a:prstGeom>
        </p:spPr>
      </p:pic>
    </p:spTree>
    <p:extLst>
      <p:ext uri="{BB962C8B-B14F-4D97-AF65-F5344CB8AC3E}">
        <p14:creationId xmlns:p14="http://schemas.microsoft.com/office/powerpoint/2010/main" val="1855816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srcRect l="2223" t="22972" r="2901" b="5099"/>
          <a:stretch/>
        </p:blipFill>
        <p:spPr>
          <a:xfrm>
            <a:off x="5096245" y="1805858"/>
            <a:ext cx="7028709" cy="426487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4" name="Marcador de número de diapositiva 3"/>
          <p:cNvSpPr>
            <a:spLocks noGrp="1"/>
          </p:cNvSpPr>
          <p:nvPr>
            <p:ph type="sldNum" sz="quarter" idx="12"/>
          </p:nvPr>
        </p:nvSpPr>
        <p:spPr/>
        <p:txBody>
          <a:bodyPr/>
          <a:lstStyle/>
          <a:p>
            <a:fld id="{71225845-E957-2346-9A49-EB7E818742B4}" type="slidenum">
              <a:rPr lang="es-ES_tradnl" smtClean="0"/>
              <a:pPr/>
              <a:t>42</a:t>
            </a:fld>
            <a:endParaRPr lang="es-ES_tradnl"/>
          </a:p>
        </p:txBody>
      </p:sp>
      <p:pic>
        <p:nvPicPr>
          <p:cNvPr id="8" name="Imagen 7"/>
          <p:cNvPicPr>
            <a:picLocks noChangeAspect="1"/>
          </p:cNvPicPr>
          <p:nvPr/>
        </p:nvPicPr>
        <p:blipFill rotWithShape="1">
          <a:blip r:embed="rId6"/>
          <a:srcRect l="2958" t="8657" r="65083" b="81312"/>
          <a:stretch/>
        </p:blipFill>
        <p:spPr>
          <a:xfrm>
            <a:off x="0" y="813247"/>
            <a:ext cx="6552728" cy="733781"/>
          </a:xfrm>
          <a:prstGeom prst="rect">
            <a:avLst/>
          </a:prstGeom>
        </p:spPr>
      </p:pic>
      <p:sp>
        <p:nvSpPr>
          <p:cNvPr id="10" name="Rectángulo 9"/>
          <p:cNvSpPr/>
          <p:nvPr/>
        </p:nvSpPr>
        <p:spPr>
          <a:xfrm>
            <a:off x="0" y="6182963"/>
            <a:ext cx="10309860" cy="461665"/>
          </a:xfrm>
          <a:prstGeom prst="rect">
            <a:avLst/>
          </a:prstGeom>
        </p:spPr>
        <p:txBody>
          <a:bodyPr wrap="square">
            <a:spAutoFit/>
          </a:bodyPr>
          <a:lstStyle/>
          <a:p>
            <a:pPr fontAlgn="base">
              <a:spcBef>
                <a:spcPct val="0"/>
              </a:spcBef>
              <a:spcAft>
                <a:spcPct val="0"/>
              </a:spcAft>
            </a:pPr>
            <a:r>
              <a:rPr lang="es-MX" sz="2400" b="1" dirty="0"/>
              <a:t>http://coordinacioncgi.hidalgo.gob.mx/Revista/Revista.html</a:t>
            </a:r>
          </a:p>
        </p:txBody>
      </p:sp>
      <p:sp>
        <p:nvSpPr>
          <p:cNvPr id="12" name="Rectángulo 11"/>
          <p:cNvSpPr/>
          <p:nvPr/>
        </p:nvSpPr>
        <p:spPr>
          <a:xfrm>
            <a:off x="-1" y="1859310"/>
            <a:ext cx="5096245" cy="4247317"/>
          </a:xfrm>
          <a:prstGeom prst="rect">
            <a:avLst/>
          </a:prstGeom>
        </p:spPr>
        <p:txBody>
          <a:bodyPr wrap="square">
            <a:spAutoFit/>
          </a:bodyPr>
          <a:lstStyle/>
          <a:p>
            <a:pPr algn="just"/>
            <a:r>
              <a:rPr lang="es-MX" dirty="0" smtClean="0">
                <a:cs typeface="Arial" panose="020B0604020202020204" pitchFamily="34" charset="0"/>
              </a:rPr>
              <a:t>La </a:t>
            </a:r>
            <a:r>
              <a:rPr lang="es-MX" dirty="0">
                <a:cs typeface="Arial" panose="020B0604020202020204" pitchFamily="34" charset="0"/>
              </a:rPr>
              <a:t>palabra </a:t>
            </a:r>
            <a:r>
              <a:rPr lang="es-MX" dirty="0" err="1">
                <a:cs typeface="Arial" panose="020B0604020202020204" pitchFamily="34" charset="0"/>
              </a:rPr>
              <a:t>AtiKuali</a:t>
            </a:r>
            <a:r>
              <a:rPr lang="es-MX" dirty="0">
                <a:cs typeface="Arial" panose="020B0604020202020204" pitchFamily="34" charset="0"/>
              </a:rPr>
              <a:t> se forma por dos palabras de la lengua náhuatl, </a:t>
            </a:r>
            <a:r>
              <a:rPr lang="es-MX" dirty="0" err="1">
                <a:cs typeface="Arial" panose="020B0604020202020204" pitchFamily="34" charset="0"/>
              </a:rPr>
              <a:t>Atik</a:t>
            </a:r>
            <a:r>
              <a:rPr lang="es-MX" dirty="0">
                <a:cs typeface="Arial" panose="020B0604020202020204" pitchFamily="34" charset="0"/>
              </a:rPr>
              <a:t> que significa transparente y </a:t>
            </a:r>
            <a:r>
              <a:rPr lang="es-MX" dirty="0" err="1">
                <a:cs typeface="Arial" panose="020B0604020202020204" pitchFamily="34" charset="0"/>
              </a:rPr>
              <a:t>Kuali</a:t>
            </a:r>
            <a:r>
              <a:rPr lang="es-MX" dirty="0">
                <a:cs typeface="Arial" panose="020B0604020202020204" pitchFamily="34" charset="0"/>
              </a:rPr>
              <a:t> que significa justo. La finalidad de esta publicación electrónica es dar a conocer al público en general, las buenas prácticas de Contraloría Social que se realizan en las entidades federativas y los temas de actualidad e interés en materia de participación social.  La revista se difunde de manera permanente en la página electrónica</a:t>
            </a:r>
            <a:r>
              <a:rPr lang="es-MX" dirty="0" smtClean="0">
                <a:cs typeface="Arial" panose="020B0604020202020204" pitchFamily="34" charset="0"/>
              </a:rPr>
              <a:t>:</a:t>
            </a:r>
          </a:p>
          <a:p>
            <a:pPr algn="just"/>
            <a:endParaRPr lang="es-MX" dirty="0">
              <a:cs typeface="Arial" panose="020B0604020202020204" pitchFamily="34" charset="0"/>
            </a:endParaRPr>
          </a:p>
          <a:p>
            <a:pPr algn="just"/>
            <a:r>
              <a:rPr lang="es-MX" dirty="0">
                <a:cs typeface="Arial" panose="020B0604020202020204" pitchFamily="34" charset="0"/>
              </a:rPr>
              <a:t>En 2015, se publicaron las ediciones décima cuarta y décima quinta.  Ambos números estuvieron dedicados a las “Experiencias de los Comités de Contraloría Social”.</a:t>
            </a:r>
          </a:p>
          <a:p>
            <a:pPr algn="just"/>
            <a:endParaRPr lang="es-MX" dirty="0">
              <a:cs typeface="Arial" panose="020B0604020202020204" pitchFamily="34" charset="0"/>
            </a:endParaRPr>
          </a:p>
        </p:txBody>
      </p:sp>
    </p:spTree>
    <p:extLst>
      <p:ext uri="{BB962C8B-B14F-4D97-AF65-F5344CB8AC3E}">
        <p14:creationId xmlns:p14="http://schemas.microsoft.com/office/powerpoint/2010/main" val="3804600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CuadroTexto 2"/>
          <p:cNvSpPr txBox="1"/>
          <p:nvPr/>
        </p:nvSpPr>
        <p:spPr>
          <a:xfrm>
            <a:off x="3691758" y="1938979"/>
            <a:ext cx="4808483" cy="1015663"/>
          </a:xfrm>
          <a:prstGeom prst="rect">
            <a:avLst/>
          </a:prstGeom>
          <a:noFill/>
        </p:spPr>
        <p:txBody>
          <a:bodyPr wrap="square" rtlCol="0">
            <a:spAutoFit/>
          </a:bodyPr>
          <a:lstStyle/>
          <a:p>
            <a:pPr algn="ctr"/>
            <a:r>
              <a:rPr lang="es-ES_tradnl" sz="6000" dirty="0" smtClean="0">
                <a:solidFill>
                  <a:schemeClr val="tx1">
                    <a:lumMod val="75000"/>
                    <a:lumOff val="25000"/>
                  </a:schemeClr>
                </a:solidFill>
                <a:latin typeface="Soberana Titular" charset="0"/>
                <a:ea typeface="Soberana Titular" charset="0"/>
                <a:cs typeface="Soberana Titular" charset="0"/>
              </a:rPr>
              <a:t>¡GRACIAS!</a:t>
            </a:r>
            <a:endParaRPr lang="es-ES_tradnl" sz="6000" dirty="0">
              <a:solidFill>
                <a:schemeClr val="tx1">
                  <a:lumMod val="75000"/>
                  <a:lumOff val="25000"/>
                </a:schemeClr>
              </a:solidFill>
              <a:latin typeface="Soberana Titular" charset="0"/>
              <a:ea typeface="Soberana Titular" charset="0"/>
              <a:cs typeface="Soberana Titular" charset="0"/>
            </a:endParaRPr>
          </a:p>
        </p:txBody>
      </p:sp>
      <p:sp>
        <p:nvSpPr>
          <p:cNvPr id="4" name="Marcador de número de diapositiva 3"/>
          <p:cNvSpPr>
            <a:spLocks noGrp="1"/>
          </p:cNvSpPr>
          <p:nvPr>
            <p:ph type="sldNum" sz="quarter" idx="12"/>
          </p:nvPr>
        </p:nvSpPr>
        <p:spPr/>
        <p:txBody>
          <a:bodyPr/>
          <a:lstStyle/>
          <a:p>
            <a:fld id="{71225845-E957-2346-9A49-EB7E818742B4}" type="slidenum">
              <a:rPr lang="es-ES_tradnl" smtClean="0"/>
              <a:pPr/>
              <a:t>43</a:t>
            </a:fld>
            <a:endParaRPr lang="es-ES_tradnl"/>
          </a:p>
        </p:txBody>
      </p:sp>
      <p:sp>
        <p:nvSpPr>
          <p:cNvPr id="2" name="Rectángulo 1"/>
          <p:cNvSpPr/>
          <p:nvPr/>
        </p:nvSpPr>
        <p:spPr>
          <a:xfrm>
            <a:off x="1680210" y="3433230"/>
            <a:ext cx="8801099" cy="2123658"/>
          </a:xfrm>
          <a:prstGeom prst="rect">
            <a:avLst/>
          </a:prstGeom>
        </p:spPr>
        <p:txBody>
          <a:bodyPr wrap="square">
            <a:spAutoFit/>
          </a:bodyPr>
          <a:lstStyle/>
          <a:p>
            <a:pPr marL="137160" lvl="0" indent="0" algn="ctr">
              <a:buNone/>
            </a:pPr>
            <a:r>
              <a:rPr lang="es-MX" sz="2800" b="1" dirty="0" smtClean="0">
                <a:solidFill>
                  <a:schemeClr val="bg2">
                    <a:lumMod val="25000"/>
                  </a:schemeClr>
                </a:solidFill>
              </a:rPr>
              <a:t>Dirección General Adjunta de Contraloría Social</a:t>
            </a:r>
          </a:p>
          <a:p>
            <a:pPr marL="137160" lvl="0" indent="0" algn="ctr">
              <a:buNone/>
            </a:pPr>
            <a:r>
              <a:rPr lang="es-MX" sz="2400" b="1" dirty="0" smtClean="0">
                <a:solidFill>
                  <a:schemeClr val="bg2">
                    <a:lumMod val="25000"/>
                  </a:schemeClr>
                </a:solidFill>
              </a:rPr>
              <a:t>Dirección Vinculación con Estados, Municipios y Sociedad Civil</a:t>
            </a:r>
          </a:p>
          <a:p>
            <a:pPr marL="137160" lvl="0" indent="0" algn="ctr">
              <a:buNone/>
            </a:pPr>
            <a:endParaRPr lang="es-MX" sz="2400" b="1" dirty="0" smtClean="0">
              <a:solidFill>
                <a:schemeClr val="bg2">
                  <a:lumMod val="25000"/>
                </a:schemeClr>
              </a:solidFill>
            </a:endParaRPr>
          </a:p>
          <a:p>
            <a:pPr marL="137160" lvl="0" indent="0" algn="ctr">
              <a:buNone/>
            </a:pPr>
            <a:r>
              <a:rPr lang="es-MX" sz="2800" b="1" dirty="0" smtClean="0">
                <a:solidFill>
                  <a:schemeClr val="bg2">
                    <a:lumMod val="25000"/>
                  </a:schemeClr>
                </a:solidFill>
              </a:rPr>
              <a:t>(</a:t>
            </a:r>
            <a:r>
              <a:rPr lang="es-MX" sz="2800" b="1" dirty="0">
                <a:solidFill>
                  <a:schemeClr val="bg2">
                    <a:lumMod val="25000"/>
                  </a:schemeClr>
                </a:solidFill>
              </a:rPr>
              <a:t>55) 2000 </a:t>
            </a:r>
            <a:r>
              <a:rPr lang="es-MX" sz="2800" b="1" dirty="0" smtClean="0">
                <a:solidFill>
                  <a:schemeClr val="bg2">
                    <a:lumMod val="25000"/>
                  </a:schemeClr>
                </a:solidFill>
              </a:rPr>
              <a:t>3074, </a:t>
            </a:r>
            <a:r>
              <a:rPr lang="es-MX" sz="2800" b="1" dirty="0">
                <a:solidFill>
                  <a:schemeClr val="bg2">
                    <a:lumMod val="25000"/>
                  </a:schemeClr>
                </a:solidFill>
              </a:rPr>
              <a:t>d</a:t>
            </a:r>
            <a:r>
              <a:rPr lang="es-MX" sz="2800" b="1" dirty="0" smtClean="0">
                <a:solidFill>
                  <a:schemeClr val="bg2">
                    <a:lumMod val="25000"/>
                  </a:schemeClr>
                </a:solidFill>
              </a:rPr>
              <a:t>irecto</a:t>
            </a:r>
          </a:p>
          <a:p>
            <a:pPr marL="137160" lvl="0" indent="0" algn="ctr">
              <a:buNone/>
            </a:pPr>
            <a:r>
              <a:rPr lang="es-MX" sz="2800" b="1" dirty="0" smtClean="0">
                <a:solidFill>
                  <a:schemeClr val="bg2">
                    <a:lumMod val="25000"/>
                  </a:schemeClr>
                </a:solidFill>
              </a:rPr>
              <a:t>(55) </a:t>
            </a:r>
            <a:r>
              <a:rPr lang="es-MX" sz="2800" b="1" dirty="0">
                <a:solidFill>
                  <a:schemeClr val="bg2">
                    <a:lumMod val="25000"/>
                  </a:schemeClr>
                </a:solidFill>
              </a:rPr>
              <a:t>2000 3000 ext. 3220</a:t>
            </a:r>
            <a:endParaRPr lang="es-MX" sz="2800" dirty="0">
              <a:solidFill>
                <a:schemeClr val="bg2">
                  <a:lumMod val="25000"/>
                </a:schemeClr>
              </a:solidFill>
            </a:endParaRPr>
          </a:p>
        </p:txBody>
      </p:sp>
    </p:spTree>
    <p:extLst>
      <p:ext uri="{BB962C8B-B14F-4D97-AF65-F5344CB8AC3E}">
        <p14:creationId xmlns:p14="http://schemas.microsoft.com/office/powerpoint/2010/main" val="211312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4" name="Marcador de número de diapositiva 3"/>
          <p:cNvSpPr>
            <a:spLocks noGrp="1"/>
          </p:cNvSpPr>
          <p:nvPr>
            <p:ph type="sldNum" sz="quarter" idx="12"/>
          </p:nvPr>
        </p:nvSpPr>
        <p:spPr/>
        <p:txBody>
          <a:bodyPr/>
          <a:lstStyle/>
          <a:p>
            <a:fld id="{71225845-E957-2346-9A49-EB7E818742B4}" type="slidenum">
              <a:rPr lang="es-ES_tradnl" smtClean="0"/>
              <a:pPr/>
              <a:t>44</a:t>
            </a:fld>
            <a:endParaRPr lang="es-ES_tradnl"/>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619" y="1872993"/>
            <a:ext cx="9000762" cy="3112014"/>
          </a:xfrm>
          <a:prstGeom prst="rect">
            <a:avLst/>
          </a:prstGeom>
        </p:spPr>
      </p:pic>
    </p:spTree>
    <p:extLst>
      <p:ext uri="{BB962C8B-B14F-4D97-AF65-F5344CB8AC3E}">
        <p14:creationId xmlns:p14="http://schemas.microsoft.com/office/powerpoint/2010/main" val="100457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z="1800" smtClean="0"/>
              <a:pPr/>
              <a:t>4</a:t>
            </a:fld>
            <a:endParaRPr lang="es-ES_tradnl" sz="180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089" y="1091698"/>
            <a:ext cx="8449895" cy="1032937"/>
          </a:xfrm>
          <a:prstGeom prst="rect">
            <a:avLst/>
          </a:prstGeom>
        </p:spPr>
      </p:pic>
      <p:sp>
        <p:nvSpPr>
          <p:cNvPr id="2" name="CuadroTexto 1"/>
          <p:cNvSpPr txBox="1"/>
          <p:nvPr/>
        </p:nvSpPr>
        <p:spPr>
          <a:xfrm>
            <a:off x="721329" y="1177305"/>
            <a:ext cx="7512990" cy="400110"/>
          </a:xfrm>
          <a:prstGeom prst="rect">
            <a:avLst/>
          </a:prstGeom>
          <a:noFill/>
        </p:spPr>
        <p:txBody>
          <a:bodyPr wrap="square" rtlCol="0">
            <a:spAutoFit/>
          </a:bodyPr>
          <a:lstStyle/>
          <a:p>
            <a:pPr algn="ctr"/>
            <a:r>
              <a:rPr lang="es-ES_tradnl" sz="2000" b="1" spc="300" dirty="0" smtClean="0">
                <a:solidFill>
                  <a:schemeClr val="bg1"/>
                </a:solidFill>
                <a:ea typeface="Soberana Titular" charset="0"/>
                <a:cs typeface="Soberana Titular" charset="0"/>
              </a:rPr>
              <a:t>Acuerdos de Coordinación</a:t>
            </a:r>
            <a:endParaRPr lang="es-ES_tradnl" sz="2000" b="1" spc="300" dirty="0">
              <a:solidFill>
                <a:schemeClr val="bg1"/>
              </a:solidFill>
              <a:ea typeface="Soberana Titular" charset="0"/>
              <a:cs typeface="Soberana Titular" charset="0"/>
            </a:endParaRP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1622" y="1064804"/>
            <a:ext cx="865632" cy="865632"/>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50" y="2158375"/>
            <a:ext cx="10359722" cy="1804625"/>
          </a:xfrm>
          <a:prstGeom prst="rect">
            <a:avLst/>
          </a:prstGeom>
        </p:spPr>
      </p:pic>
      <p:sp>
        <p:nvSpPr>
          <p:cNvPr id="14" name="Rectángulo 13"/>
          <p:cNvSpPr/>
          <p:nvPr/>
        </p:nvSpPr>
        <p:spPr>
          <a:xfrm>
            <a:off x="686259" y="2151529"/>
            <a:ext cx="10245870" cy="923330"/>
          </a:xfrm>
          <a:prstGeom prst="rect">
            <a:avLst/>
          </a:prstGeom>
        </p:spPr>
        <p:txBody>
          <a:bodyPr wrap="square">
            <a:spAutoFit/>
          </a:bodyPr>
          <a:lstStyle/>
          <a:p>
            <a:pPr algn="just">
              <a:defRPr/>
            </a:pPr>
            <a:r>
              <a:rPr lang="es-MX" b="1" dirty="0" smtClean="0">
                <a:ea typeface="Soberana Sans" charset="0"/>
                <a:cs typeface="Soberana Sans" charset="0"/>
              </a:rPr>
              <a:t>Capitulo IV. De las acciones de Colaboración en materia de Transparencia y Combate a la Corrupción</a:t>
            </a:r>
          </a:p>
          <a:p>
            <a:pPr algn="just">
              <a:defRPr/>
            </a:pPr>
            <a:r>
              <a:rPr lang="es-MX" b="1" dirty="0" smtClean="0">
                <a:ea typeface="Soberana Sans" charset="0"/>
                <a:cs typeface="Soberana Sans" charset="0"/>
              </a:rPr>
              <a:t>Sección V. De la Participación Social. </a:t>
            </a:r>
            <a:endParaRPr lang="es-MX" b="1" dirty="0">
              <a:ea typeface="Soberana Sans" charset="0"/>
              <a:cs typeface="Soberana Sans" charset="0"/>
            </a:endParaRPr>
          </a:p>
          <a:p>
            <a:pPr algn="just">
              <a:defRPr/>
            </a:pPr>
            <a:r>
              <a:rPr lang="es-MX" dirty="0" smtClean="0">
                <a:ea typeface="Soberana Sans" charset="0"/>
                <a:cs typeface="Soberana Sans" charset="0"/>
              </a:rPr>
              <a:t>“… Coordinar esfuerzos para Desarrollar y Operar el Sistema Integral de la Contraloría Social…”</a:t>
            </a:r>
            <a:endParaRPr lang="es-MX" dirty="0">
              <a:ea typeface="Soberana Sans" charset="0"/>
              <a:cs typeface="Soberana Sans" charset="0"/>
            </a:endParaRPr>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164" y="3904190"/>
            <a:ext cx="8449895" cy="1032937"/>
          </a:xfrm>
          <a:prstGeom prst="rect">
            <a:avLst/>
          </a:prstGeom>
        </p:spPr>
      </p:pic>
      <p:sp>
        <p:nvSpPr>
          <p:cNvPr id="16" name="CuadroTexto 15"/>
          <p:cNvSpPr txBox="1"/>
          <p:nvPr/>
        </p:nvSpPr>
        <p:spPr>
          <a:xfrm>
            <a:off x="1554565" y="3904190"/>
            <a:ext cx="7512990" cy="707886"/>
          </a:xfrm>
          <a:prstGeom prst="rect">
            <a:avLst/>
          </a:prstGeom>
          <a:noFill/>
        </p:spPr>
        <p:txBody>
          <a:bodyPr wrap="square" rtlCol="0">
            <a:spAutoFit/>
          </a:bodyPr>
          <a:lstStyle/>
          <a:p>
            <a:pPr algn="ctr"/>
            <a:r>
              <a:rPr lang="es-ES_tradnl" sz="2000" b="1" spc="300" dirty="0" smtClean="0">
                <a:solidFill>
                  <a:schemeClr val="bg1"/>
                </a:solidFill>
                <a:ea typeface="Soberana Titular" charset="0"/>
                <a:cs typeface="Soberana Titular" charset="0"/>
              </a:rPr>
              <a:t>Programa Anual de Trabajo</a:t>
            </a:r>
          </a:p>
          <a:p>
            <a:pPr algn="ctr"/>
            <a:r>
              <a:rPr lang="es-ES_tradnl" sz="2000" b="1" spc="300" dirty="0" smtClean="0">
                <a:solidFill>
                  <a:schemeClr val="bg1"/>
                </a:solidFill>
                <a:ea typeface="Soberana Titular" charset="0"/>
                <a:cs typeface="Soberana Titular" charset="0"/>
              </a:rPr>
              <a:t>PAT 2016</a:t>
            </a:r>
            <a:endParaRPr lang="es-ES_tradnl" sz="2000" b="1" spc="300" dirty="0">
              <a:solidFill>
                <a:schemeClr val="bg1"/>
              </a:solidFill>
              <a:ea typeface="Soberana Titular" charset="0"/>
              <a:cs typeface="Soberana Titular" charset="0"/>
            </a:endParaRPr>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4" y="4941124"/>
            <a:ext cx="10359722" cy="2069275"/>
          </a:xfrm>
          <a:prstGeom prst="rect">
            <a:avLst/>
          </a:prstGeom>
        </p:spPr>
      </p:pic>
      <p:sp>
        <p:nvSpPr>
          <p:cNvPr id="18" name="Rectángulo 17"/>
          <p:cNvSpPr/>
          <p:nvPr/>
        </p:nvSpPr>
        <p:spPr>
          <a:xfrm>
            <a:off x="1754515" y="4802029"/>
            <a:ext cx="10245870" cy="1754326"/>
          </a:xfrm>
          <a:prstGeom prst="rect">
            <a:avLst/>
          </a:prstGeom>
        </p:spPr>
        <p:txBody>
          <a:bodyPr wrap="square">
            <a:spAutoFit/>
          </a:bodyPr>
          <a:lstStyle/>
          <a:p>
            <a:pPr algn="just">
              <a:defRPr/>
            </a:pPr>
            <a:r>
              <a:rPr lang="es-MX" b="1" dirty="0" smtClean="0">
                <a:ea typeface="Soberana Sans" charset="0"/>
                <a:cs typeface="Soberana Sans" charset="0"/>
              </a:rPr>
              <a:t>Apartado III. Contraloría Social. </a:t>
            </a:r>
          </a:p>
          <a:p>
            <a:pPr algn="just">
              <a:defRPr/>
            </a:pPr>
            <a:r>
              <a:rPr lang="es-MX" b="1" dirty="0" smtClean="0">
                <a:ea typeface="Soberana Sans" charset="0"/>
                <a:cs typeface="Soberana Sans" charset="0"/>
              </a:rPr>
              <a:t>Punto 4. </a:t>
            </a:r>
            <a:r>
              <a:rPr lang="es-MX" dirty="0" smtClean="0">
                <a:ea typeface="Soberana Sans" charset="0"/>
                <a:cs typeface="Soberana Sans" charset="0"/>
              </a:rPr>
              <a:t>“Acciones conjuntas para la planeación, operación, seguimiento y evaluación de la Contraloría Social”</a:t>
            </a:r>
          </a:p>
          <a:p>
            <a:pPr algn="just">
              <a:defRPr/>
            </a:pPr>
            <a:r>
              <a:rPr lang="es-MX" dirty="0">
                <a:ea typeface="Soberana Sans" charset="0"/>
                <a:cs typeface="Soberana Sans" charset="0"/>
              </a:rPr>
              <a:t>	</a:t>
            </a:r>
            <a:r>
              <a:rPr lang="es-MX" dirty="0" smtClean="0">
                <a:ea typeface="Soberana Sans" charset="0"/>
                <a:cs typeface="Soberana Sans" charset="0"/>
              </a:rPr>
              <a:t>4.1. Concertar Actividades con los Gobiernos Locales</a:t>
            </a:r>
          </a:p>
          <a:p>
            <a:pPr algn="just">
              <a:defRPr/>
            </a:pPr>
            <a:r>
              <a:rPr lang="es-MX" dirty="0">
                <a:ea typeface="Soberana Sans" charset="0"/>
                <a:cs typeface="Soberana Sans" charset="0"/>
              </a:rPr>
              <a:t>	</a:t>
            </a:r>
            <a:r>
              <a:rPr lang="es-MX" dirty="0" smtClean="0">
                <a:ea typeface="Soberana Sans" charset="0"/>
                <a:cs typeface="Soberana Sans" charset="0"/>
              </a:rPr>
              <a:t>(…)</a:t>
            </a:r>
          </a:p>
          <a:p>
            <a:pPr algn="just">
              <a:defRPr/>
            </a:pPr>
            <a:r>
              <a:rPr lang="es-MX" dirty="0">
                <a:ea typeface="Soberana Sans" charset="0"/>
                <a:cs typeface="Soberana Sans" charset="0"/>
              </a:rPr>
              <a:t>	</a:t>
            </a:r>
            <a:r>
              <a:rPr lang="es-MX" dirty="0" smtClean="0">
                <a:ea typeface="Soberana Sans" charset="0"/>
                <a:cs typeface="Soberana Sans" charset="0"/>
              </a:rPr>
              <a:t>4.4. Impartir Taller de Asesoría a Gobiernos Locales.</a:t>
            </a:r>
            <a:endParaRPr lang="es-MX" dirty="0">
              <a:ea typeface="Soberana Sans" charset="0"/>
              <a:cs typeface="Soberana Sans" charset="0"/>
            </a:endParaRPr>
          </a:p>
        </p:txBody>
      </p:sp>
    </p:spTree>
    <p:extLst>
      <p:ext uri="{BB962C8B-B14F-4D97-AF65-F5344CB8AC3E}">
        <p14:creationId xmlns:p14="http://schemas.microsoft.com/office/powerpoint/2010/main" val="338077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4" name="Marcador de número de diapositiva 3"/>
          <p:cNvSpPr>
            <a:spLocks noGrp="1"/>
          </p:cNvSpPr>
          <p:nvPr>
            <p:ph type="sldNum" sz="quarter" idx="12"/>
          </p:nvPr>
        </p:nvSpPr>
        <p:spPr>
          <a:xfrm>
            <a:off x="8610600" y="6184900"/>
            <a:ext cx="2743200" cy="365125"/>
          </a:xfrm>
        </p:spPr>
        <p:txBody>
          <a:bodyPr/>
          <a:lstStyle/>
          <a:p>
            <a:fld id="{71225845-E957-2346-9A49-EB7E818742B4}" type="slidenum">
              <a:rPr lang="es-ES_tradnl" smtClean="0"/>
              <a:pPr/>
              <a:t>5</a:t>
            </a:fld>
            <a:endParaRPr lang="es-ES_tradnl"/>
          </a:p>
        </p:txBody>
      </p:sp>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67" y="1105375"/>
            <a:ext cx="6138951" cy="925131"/>
          </a:xfrm>
          <a:prstGeom prst="rect">
            <a:avLst/>
          </a:prstGeom>
        </p:spPr>
      </p:pic>
      <p:sp>
        <p:nvSpPr>
          <p:cNvPr id="16" name="Rectángulo 15"/>
          <p:cNvSpPr/>
          <p:nvPr/>
        </p:nvSpPr>
        <p:spPr>
          <a:xfrm>
            <a:off x="307729" y="1256418"/>
            <a:ext cx="5037331" cy="400110"/>
          </a:xfrm>
          <a:prstGeom prst="rect">
            <a:avLst/>
          </a:prstGeom>
        </p:spPr>
        <p:txBody>
          <a:bodyPr wrap="square">
            <a:spAutoFit/>
          </a:bodyPr>
          <a:lstStyle/>
          <a:p>
            <a:r>
              <a:rPr lang="es-ES" sz="2000" b="1" dirty="0">
                <a:solidFill>
                  <a:schemeClr val="bg1"/>
                </a:solidFill>
                <a:effectLst>
                  <a:outerShdw blurRad="38100" dist="38100" dir="2700000" algn="tl">
                    <a:srgbClr val="000000">
                      <a:alpha val="43137"/>
                    </a:srgbClr>
                  </a:outerShdw>
                </a:effectLst>
              </a:rPr>
              <a:t>Fundamento </a:t>
            </a:r>
            <a:r>
              <a:rPr lang="es-ES" sz="2000" b="1" dirty="0" smtClean="0">
                <a:solidFill>
                  <a:schemeClr val="bg1"/>
                </a:solidFill>
                <a:effectLst>
                  <a:outerShdw blurRad="38100" dist="38100" dir="2700000" algn="tl">
                    <a:srgbClr val="000000">
                      <a:alpha val="43137"/>
                    </a:srgbClr>
                  </a:outerShdw>
                </a:effectLst>
              </a:rPr>
              <a:t>Legal de la ROCSGL</a:t>
            </a:r>
            <a:endParaRPr lang="es-ES" sz="2000" b="1" dirty="0">
              <a:solidFill>
                <a:schemeClr val="bg1"/>
              </a:solidFill>
              <a:effectLst>
                <a:outerShdw blurRad="38100" dist="38100" dir="2700000" algn="tl">
                  <a:srgbClr val="000000">
                    <a:alpha val="43137"/>
                  </a:srgbClr>
                </a:outerShdw>
              </a:effectLst>
            </a:endParaRPr>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469" y="1035834"/>
            <a:ext cx="841278" cy="841278"/>
          </a:xfrm>
          <a:prstGeom prst="rect">
            <a:avLst/>
          </a:prstGeom>
        </p:spPr>
      </p:pic>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3140"/>
            <a:ext cx="11463986" cy="5372358"/>
          </a:xfrm>
          <a:prstGeom prst="rect">
            <a:avLst/>
          </a:prstGeom>
        </p:spPr>
      </p:pic>
      <p:sp>
        <p:nvSpPr>
          <p:cNvPr id="19" name="Rectángulo 18"/>
          <p:cNvSpPr/>
          <p:nvPr/>
        </p:nvSpPr>
        <p:spPr>
          <a:xfrm>
            <a:off x="8154404" y="3075182"/>
            <a:ext cx="3178377" cy="1529254"/>
          </a:xfrm>
          <a:prstGeom prst="rect">
            <a:avLst/>
          </a:prstGeom>
          <a:solidFill>
            <a:srgbClr val="FFFFFF">
              <a:alpha val="18824"/>
            </a:srgbClr>
          </a:solidFill>
          <a:ln>
            <a:solidFill>
              <a:srgbClr val="F8F8F8"/>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82550" algn="ctr" defTabSz="363538"/>
            <a:r>
              <a:rPr lang="es-MX" sz="1400" dirty="0">
                <a:solidFill>
                  <a:schemeClr val="tx1"/>
                </a:solidFill>
                <a:ea typeface="Soberana Sans" charset="0"/>
                <a:cs typeface="Soberana Sans" charset="0"/>
              </a:rPr>
              <a:t>VII.	Asesorar a los gobiernos locales en la implantación de acciones en materia de contraloría social en programas realizados con sus propios </a:t>
            </a:r>
            <a:r>
              <a:rPr lang="es-MX" sz="1400" dirty="0" smtClean="0">
                <a:solidFill>
                  <a:schemeClr val="tx1"/>
                </a:solidFill>
                <a:ea typeface="Soberana Sans" charset="0"/>
                <a:cs typeface="Soberana Sans" charset="0"/>
              </a:rPr>
              <a:t>recursos.</a:t>
            </a:r>
            <a:endParaRPr lang="es-MX" sz="1400" dirty="0">
              <a:solidFill>
                <a:schemeClr val="tx1"/>
              </a:solidFill>
              <a:ea typeface="Soberana Sans" charset="0"/>
              <a:cs typeface="Soberana Sans" charset="0"/>
            </a:endParaRPr>
          </a:p>
        </p:txBody>
      </p:sp>
      <p:sp>
        <p:nvSpPr>
          <p:cNvPr id="20" name="Rectángulo 19"/>
          <p:cNvSpPr/>
          <p:nvPr/>
        </p:nvSpPr>
        <p:spPr>
          <a:xfrm>
            <a:off x="8177181" y="4894192"/>
            <a:ext cx="3132825" cy="1497035"/>
          </a:xfrm>
          <a:prstGeom prst="rect">
            <a:avLst/>
          </a:prstGeom>
          <a:solidFill>
            <a:srgbClr val="FFFFFF">
              <a:alpha val="18824"/>
            </a:srgbClr>
          </a:solidFill>
          <a:ln>
            <a:solidFill>
              <a:srgbClr val="F8F8F8"/>
            </a:solid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2550" algn="ctr">
              <a:tabLst>
                <a:tab pos="363538" algn="l"/>
              </a:tabLst>
            </a:pPr>
            <a:r>
              <a:rPr lang="es-MX" sz="1400" dirty="0">
                <a:solidFill>
                  <a:schemeClr val="tx1"/>
                </a:solidFill>
                <a:ea typeface="Soberana Sans" charset="0"/>
                <a:cs typeface="Soberana Sans" charset="0"/>
              </a:rPr>
              <a:t>IX.	Promover la realización de acciones conjuntas con organizaciones de la sociedad civil e instituciones académicas en materia de contraloría </a:t>
            </a:r>
            <a:r>
              <a:rPr lang="es-MX" sz="1400" dirty="0" smtClean="0">
                <a:solidFill>
                  <a:schemeClr val="tx1"/>
                </a:solidFill>
                <a:ea typeface="Soberana Sans" charset="0"/>
                <a:cs typeface="Soberana Sans" charset="0"/>
              </a:rPr>
              <a:t>social.</a:t>
            </a:r>
            <a:endParaRPr lang="es-MX" sz="1400" dirty="0">
              <a:solidFill>
                <a:schemeClr val="tx1"/>
              </a:solidFill>
              <a:ea typeface="Soberana Sans" charset="0"/>
              <a:cs typeface="Soberana Sans" charset="0"/>
            </a:endParaRPr>
          </a:p>
        </p:txBody>
      </p:sp>
      <p:graphicFrame>
        <p:nvGraphicFramePr>
          <p:cNvPr id="21" name="Diagrama 20"/>
          <p:cNvGraphicFramePr/>
          <p:nvPr>
            <p:extLst>
              <p:ext uri="{D42A27DB-BD31-4B8C-83A1-F6EECF244321}">
                <p14:modId xmlns:p14="http://schemas.microsoft.com/office/powerpoint/2010/main" val="2908246860"/>
              </p:ext>
            </p:extLst>
          </p:nvPr>
        </p:nvGraphicFramePr>
        <p:xfrm>
          <a:off x="280835" y="2155954"/>
          <a:ext cx="7369678" cy="3937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2" name="Conector recto 21"/>
          <p:cNvCxnSpPr/>
          <p:nvPr/>
        </p:nvCxnSpPr>
        <p:spPr>
          <a:xfrm flipV="1">
            <a:off x="7650513" y="3839809"/>
            <a:ext cx="482874" cy="1294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650513" y="5230584"/>
            <a:ext cx="526668" cy="4698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6</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63" y="1166148"/>
            <a:ext cx="7013844" cy="979586"/>
          </a:xfrm>
          <a:prstGeom prst="rect">
            <a:avLst/>
          </a:prstGeom>
        </p:spPr>
      </p:pic>
      <p:sp>
        <p:nvSpPr>
          <p:cNvPr id="10" name="Rectángulo 9"/>
          <p:cNvSpPr/>
          <p:nvPr/>
        </p:nvSpPr>
        <p:spPr>
          <a:xfrm>
            <a:off x="274463" y="1197853"/>
            <a:ext cx="5821538" cy="707886"/>
          </a:xfrm>
          <a:prstGeom prst="rect">
            <a:avLst/>
          </a:prstGeom>
        </p:spPr>
        <p:txBody>
          <a:bodyPr wrap="square">
            <a:spAutoFit/>
          </a:bodyPr>
          <a:lstStyle/>
          <a:p>
            <a:r>
              <a:rPr lang="es-ES" sz="2000" b="1" spc="300" dirty="0">
                <a:solidFill>
                  <a:schemeClr val="bg1"/>
                </a:solidFill>
                <a:effectLst>
                  <a:outerShdw blurRad="38100" dist="38100" dir="2700000" algn="tl">
                    <a:srgbClr val="000000">
                      <a:alpha val="43137"/>
                    </a:srgbClr>
                  </a:outerShdw>
                </a:effectLst>
              </a:rPr>
              <a:t>Constitución Política de los Estados Unidos Mexicanos</a:t>
            </a: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8011" y="1132877"/>
            <a:ext cx="865632" cy="865632"/>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6" y="2210710"/>
            <a:ext cx="11107270" cy="4956572"/>
          </a:xfrm>
          <a:prstGeom prst="rect">
            <a:avLst/>
          </a:prstGeom>
        </p:spPr>
      </p:pic>
      <p:sp>
        <p:nvSpPr>
          <p:cNvPr id="13" name="CuadroTexto 12"/>
          <p:cNvSpPr txBox="1"/>
          <p:nvPr/>
        </p:nvSpPr>
        <p:spPr>
          <a:xfrm>
            <a:off x="612042" y="2347329"/>
            <a:ext cx="10782099" cy="3139321"/>
          </a:xfrm>
          <a:prstGeom prst="rect">
            <a:avLst/>
          </a:prstGeom>
          <a:noFill/>
        </p:spPr>
        <p:txBody>
          <a:bodyPr wrap="square" rtlCol="0">
            <a:spAutoFit/>
          </a:bodyPr>
          <a:lstStyle/>
          <a:p>
            <a:pPr algn="just"/>
            <a:r>
              <a:rPr lang="es-MX" dirty="0">
                <a:ea typeface="Soberana Sans" charset="0"/>
                <a:cs typeface="Soberana Sans" charset="0"/>
              </a:rPr>
              <a:t>La Contraloría Social se sustenta jurídicamente en los derechos de </a:t>
            </a:r>
            <a:r>
              <a:rPr lang="es-MX" b="1" dirty="0">
                <a:ea typeface="Soberana Sans" charset="0"/>
                <a:cs typeface="Soberana Sans" charset="0"/>
              </a:rPr>
              <a:t>información</a:t>
            </a:r>
            <a:r>
              <a:rPr lang="es-MX" dirty="0">
                <a:ea typeface="Soberana Sans" charset="0"/>
                <a:cs typeface="Soberana Sans" charset="0"/>
              </a:rPr>
              <a:t>, de </a:t>
            </a:r>
            <a:r>
              <a:rPr lang="es-MX" b="1" dirty="0">
                <a:ea typeface="Soberana Sans" charset="0"/>
                <a:cs typeface="Soberana Sans" charset="0"/>
              </a:rPr>
              <a:t>petición</a:t>
            </a:r>
            <a:r>
              <a:rPr lang="es-MX" dirty="0">
                <a:ea typeface="Soberana Sans" charset="0"/>
                <a:cs typeface="Soberana Sans" charset="0"/>
              </a:rPr>
              <a:t>, de </a:t>
            </a:r>
            <a:r>
              <a:rPr lang="es-MX" b="1" dirty="0">
                <a:ea typeface="Soberana Sans" charset="0"/>
                <a:cs typeface="Soberana Sans" charset="0"/>
              </a:rPr>
              <a:t>asociación</a:t>
            </a:r>
            <a:r>
              <a:rPr lang="es-MX" dirty="0">
                <a:ea typeface="Soberana Sans" charset="0"/>
                <a:cs typeface="Soberana Sans" charset="0"/>
              </a:rPr>
              <a:t> y de participación en diversos sectores de la sociedad para la </a:t>
            </a:r>
            <a:r>
              <a:rPr lang="es-MX" b="1" dirty="0">
                <a:ea typeface="Soberana Sans" charset="0"/>
                <a:cs typeface="Soberana Sans" charset="0"/>
              </a:rPr>
              <a:t>planeación democrática </a:t>
            </a:r>
            <a:r>
              <a:rPr lang="es-MX" dirty="0">
                <a:ea typeface="Soberana Sans" charset="0"/>
                <a:cs typeface="Soberana Sans" charset="0"/>
              </a:rPr>
              <a:t>del desarrollo nacional, los cuales están plasmados en la Constitución Política de los Estados Unidos Mexicano, en los siguientes artículos:</a:t>
            </a:r>
          </a:p>
          <a:p>
            <a:pPr algn="just"/>
            <a:endParaRPr lang="es-MX" dirty="0">
              <a:ea typeface="Soberana Sans" charset="0"/>
              <a:cs typeface="Soberana Sans" charset="0"/>
            </a:endParaRPr>
          </a:p>
          <a:p>
            <a:pPr algn="just"/>
            <a:r>
              <a:rPr lang="es-MX" b="1" dirty="0">
                <a:ea typeface="Soberana Sans" charset="0"/>
                <a:cs typeface="Soberana Sans" charset="0"/>
              </a:rPr>
              <a:t>Artículo 6º. </a:t>
            </a:r>
            <a:r>
              <a:rPr lang="es-MX" dirty="0">
                <a:ea typeface="Soberana Sans" charset="0"/>
                <a:cs typeface="Soberana Sans" charset="0"/>
              </a:rPr>
              <a:t>“[…] El derecho a la información será garantizado por el Estado</a:t>
            </a:r>
            <a:r>
              <a:rPr lang="es-MX" dirty="0" smtClean="0">
                <a:ea typeface="Soberana Sans" charset="0"/>
                <a:cs typeface="Soberana Sans" charset="0"/>
              </a:rPr>
              <a:t>".</a:t>
            </a:r>
          </a:p>
          <a:p>
            <a:pPr algn="just"/>
            <a:endParaRPr lang="es-MX" dirty="0">
              <a:ea typeface="Soberana Sans" charset="0"/>
              <a:cs typeface="Soberana Sans" charset="0"/>
            </a:endParaRPr>
          </a:p>
          <a:p>
            <a:pPr algn="just"/>
            <a:r>
              <a:rPr lang="es-MX" b="1" dirty="0">
                <a:ea typeface="Soberana Sans" charset="0"/>
                <a:cs typeface="Soberana Sans" charset="0"/>
              </a:rPr>
              <a:t>Artículo 8º</a:t>
            </a:r>
            <a:r>
              <a:rPr lang="es-MX" dirty="0">
                <a:ea typeface="Soberana Sans" charset="0"/>
                <a:cs typeface="Soberana Sans" charset="0"/>
              </a:rPr>
              <a:t>. "Los funcionarios y empleados públicos respetarán el ejercicio del derecho de petición </a:t>
            </a:r>
            <a:r>
              <a:rPr lang="es-MX" dirty="0" smtClean="0">
                <a:ea typeface="Soberana Sans" charset="0"/>
                <a:cs typeface="Soberana Sans" charset="0"/>
              </a:rPr>
              <a:t>[…]”.</a:t>
            </a:r>
          </a:p>
          <a:p>
            <a:pPr algn="just"/>
            <a:endParaRPr lang="es-MX" dirty="0">
              <a:ea typeface="Soberana Sans" charset="0"/>
              <a:cs typeface="Soberana Sans" charset="0"/>
            </a:endParaRPr>
          </a:p>
          <a:p>
            <a:pPr algn="just"/>
            <a:r>
              <a:rPr lang="es-MX" b="1" dirty="0">
                <a:ea typeface="Soberana Sans" charset="0"/>
                <a:cs typeface="Soberana Sans" charset="0"/>
              </a:rPr>
              <a:t>Artículo 9o</a:t>
            </a:r>
            <a:r>
              <a:rPr lang="es-MX" dirty="0">
                <a:ea typeface="Soberana Sans" charset="0"/>
                <a:cs typeface="Soberana Sans" charset="0"/>
              </a:rPr>
              <a:t>. "No se podrá coartar el derecho de asociarse o reunirse pacíficamente con cualquier objeto lícito; pero solamente los ciudadanos de la República podrán hacerlo para tomar parte en los asuntos políticos del país." </a:t>
            </a:r>
            <a:r>
              <a:rPr lang="es-MX" dirty="0" smtClean="0">
                <a:ea typeface="Soberana Sans" charset="0"/>
                <a:cs typeface="Soberana Sans" charset="0"/>
              </a:rPr>
              <a:t>[…]</a:t>
            </a:r>
            <a:endParaRPr lang="es-MX" dirty="0">
              <a:ea typeface="Soberana Sans" charset="0"/>
              <a:cs typeface="Soberana Sans" charset="0"/>
            </a:endParaRPr>
          </a:p>
        </p:txBody>
      </p:sp>
    </p:spTree>
    <p:extLst>
      <p:ext uri="{BB962C8B-B14F-4D97-AF65-F5344CB8AC3E}">
        <p14:creationId xmlns:p14="http://schemas.microsoft.com/office/powerpoint/2010/main" val="25128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7</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463" y="1166148"/>
            <a:ext cx="7013844" cy="979586"/>
          </a:xfrm>
          <a:prstGeom prst="rect">
            <a:avLst/>
          </a:prstGeom>
        </p:spPr>
      </p:pic>
      <p:sp>
        <p:nvSpPr>
          <p:cNvPr id="10" name="Rectángulo 9"/>
          <p:cNvSpPr/>
          <p:nvPr/>
        </p:nvSpPr>
        <p:spPr>
          <a:xfrm>
            <a:off x="274463" y="1197853"/>
            <a:ext cx="5821538" cy="707886"/>
          </a:xfrm>
          <a:prstGeom prst="rect">
            <a:avLst/>
          </a:prstGeom>
        </p:spPr>
        <p:txBody>
          <a:bodyPr wrap="square">
            <a:spAutoFit/>
          </a:bodyPr>
          <a:lstStyle/>
          <a:p>
            <a:r>
              <a:rPr lang="es-ES" sz="2000" b="1" spc="300" dirty="0">
                <a:solidFill>
                  <a:schemeClr val="bg1"/>
                </a:solidFill>
                <a:effectLst>
                  <a:outerShdw blurRad="38100" dist="38100" dir="2700000" algn="tl">
                    <a:srgbClr val="000000">
                      <a:alpha val="43137"/>
                    </a:srgbClr>
                  </a:outerShdw>
                </a:effectLst>
              </a:rPr>
              <a:t>Constitución Política de los Estados Unidos Mexicanos</a:t>
            </a:r>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8011" y="1132877"/>
            <a:ext cx="865632" cy="865632"/>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76" y="2558944"/>
            <a:ext cx="11107270" cy="3611866"/>
          </a:xfrm>
          <a:prstGeom prst="rect">
            <a:avLst/>
          </a:prstGeom>
        </p:spPr>
      </p:pic>
      <p:sp>
        <p:nvSpPr>
          <p:cNvPr id="14" name="CuadroTexto 13"/>
          <p:cNvSpPr txBox="1"/>
          <p:nvPr/>
        </p:nvSpPr>
        <p:spPr>
          <a:xfrm>
            <a:off x="863684" y="2526947"/>
            <a:ext cx="10757962" cy="2862322"/>
          </a:xfrm>
          <a:prstGeom prst="rect">
            <a:avLst/>
          </a:prstGeom>
          <a:noFill/>
        </p:spPr>
        <p:txBody>
          <a:bodyPr wrap="square" rtlCol="0">
            <a:spAutoFit/>
          </a:bodyPr>
          <a:lstStyle/>
          <a:p>
            <a:pPr algn="just"/>
            <a:endParaRPr lang="es-MX" dirty="0">
              <a:ea typeface="Soberana Sans" charset="0"/>
              <a:cs typeface="Soberana Sans" charset="0"/>
            </a:endParaRPr>
          </a:p>
          <a:p>
            <a:pPr algn="just"/>
            <a:r>
              <a:rPr lang="es-MX" b="1" dirty="0" smtClean="0">
                <a:ea typeface="Soberana Sans" charset="0"/>
                <a:cs typeface="Soberana Sans" charset="0"/>
              </a:rPr>
              <a:t>Artículo </a:t>
            </a:r>
            <a:r>
              <a:rPr lang="es-MX" b="1" dirty="0">
                <a:ea typeface="Soberana Sans" charset="0"/>
                <a:cs typeface="Soberana Sans" charset="0"/>
              </a:rPr>
              <a:t>26. </a:t>
            </a:r>
            <a:r>
              <a:rPr lang="es-MX" dirty="0">
                <a:ea typeface="Soberana Sans" charset="0"/>
                <a:cs typeface="Soberana Sans" charset="0"/>
              </a:rPr>
              <a:t>[…] "La planeación será democrática y deliberativa. Mediante los mecanismos de participación que establezca la ley, recogerá las aspiraciones y demandas de la sociedad para incorporarlas al plan y los programas de desarrollo." </a:t>
            </a:r>
            <a:r>
              <a:rPr lang="es-MX" dirty="0" smtClean="0">
                <a:ea typeface="Soberana Sans" charset="0"/>
                <a:cs typeface="Soberana Sans" charset="0"/>
              </a:rPr>
              <a:t>[…]</a:t>
            </a:r>
          </a:p>
          <a:p>
            <a:pPr algn="just"/>
            <a:endParaRPr lang="es-MX" dirty="0">
              <a:ea typeface="Soberana Sans" charset="0"/>
              <a:cs typeface="Soberana Sans" charset="0"/>
            </a:endParaRPr>
          </a:p>
          <a:p>
            <a:pPr algn="just"/>
            <a:r>
              <a:rPr lang="es-ES" b="1" dirty="0">
                <a:ea typeface="Soberana Sans" charset="0"/>
                <a:cs typeface="Soberana Sans" charset="0"/>
              </a:rPr>
              <a:t>Artículo </a:t>
            </a:r>
            <a:r>
              <a:rPr lang="es-ES" b="1" dirty="0" smtClean="0">
                <a:ea typeface="Soberana Sans" charset="0"/>
                <a:cs typeface="Soberana Sans" charset="0"/>
              </a:rPr>
              <a:t>134. </a:t>
            </a:r>
            <a:r>
              <a:rPr lang="es-ES" dirty="0" smtClean="0">
                <a:ea typeface="Soberana Sans" charset="0"/>
                <a:cs typeface="Soberana Sans" charset="0"/>
              </a:rPr>
              <a:t>“</a:t>
            </a:r>
            <a:r>
              <a:rPr lang="es-ES" dirty="0">
                <a:ea typeface="Soberana Sans" charset="0"/>
                <a:cs typeface="Soberana Sans" charset="0"/>
              </a:rPr>
              <a:t>Los recursos económicos de que dispongan la Federación, </a:t>
            </a:r>
            <a:r>
              <a:rPr lang="es-ES" u="sng" dirty="0">
                <a:ea typeface="Soberana Sans" charset="0"/>
                <a:cs typeface="Soberana Sans" charset="0"/>
              </a:rPr>
              <a:t>los estados, los municipios, el Distrito Federal y los órganos político-administrativos de sus demarcaciones territoriales</a:t>
            </a:r>
            <a:r>
              <a:rPr lang="es-ES" dirty="0">
                <a:ea typeface="Soberana Sans" charset="0"/>
                <a:cs typeface="Soberana Sans" charset="0"/>
              </a:rPr>
              <a:t>, se administrarán con eficiencia, eficacia, economía, transparencia y honradez para satisfacer los objetivos a los que estén destinados</a:t>
            </a:r>
            <a:r>
              <a:rPr lang="es-ES" dirty="0" smtClean="0">
                <a:ea typeface="Soberana Sans" charset="0"/>
                <a:cs typeface="Soberana Sans" charset="0"/>
              </a:rPr>
              <a:t>”. </a:t>
            </a:r>
            <a:r>
              <a:rPr lang="es-MX" dirty="0">
                <a:ea typeface="Soberana Sans" charset="0"/>
                <a:cs typeface="Soberana Sans" charset="0"/>
              </a:rPr>
              <a:t>[…]</a:t>
            </a:r>
          </a:p>
          <a:p>
            <a:pPr lvl="0"/>
            <a:endParaRPr lang="es-MX" dirty="0">
              <a:ea typeface="Soberana Sans" charset="0"/>
              <a:cs typeface="Soberana Sans" charset="0"/>
            </a:endParaRPr>
          </a:p>
          <a:p>
            <a:pPr algn="just"/>
            <a:endParaRPr lang="es-MX" dirty="0">
              <a:ea typeface="Soberana Sans" charset="0"/>
              <a:cs typeface="Soberana Sans" charset="0"/>
            </a:endParaRPr>
          </a:p>
        </p:txBody>
      </p:sp>
      <p:sp>
        <p:nvSpPr>
          <p:cNvPr id="15" name="Botón de acción: Hacia atrás o Anterior 14">
            <a:hlinkClick r:id="rId7" action="ppaction://hlinksldjump" highlightClick="1"/>
          </p:cNvPr>
          <p:cNvSpPr/>
          <p:nvPr/>
        </p:nvSpPr>
        <p:spPr>
          <a:xfrm>
            <a:off x="11837670" y="6400329"/>
            <a:ext cx="354330" cy="3739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5644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856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4" y="-24016"/>
            <a:ext cx="2302051" cy="8241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181" y="80201"/>
            <a:ext cx="1780749" cy="615695"/>
          </a:xfrm>
          <a:prstGeom prst="rect">
            <a:avLst/>
          </a:prstGeom>
        </p:spPr>
      </p:pic>
      <p:sp>
        <p:nvSpPr>
          <p:cNvPr id="3" name="Marcador de número de diapositiva 2"/>
          <p:cNvSpPr>
            <a:spLocks noGrp="1"/>
          </p:cNvSpPr>
          <p:nvPr>
            <p:ph type="sldNum" sz="quarter" idx="12"/>
          </p:nvPr>
        </p:nvSpPr>
        <p:spPr/>
        <p:txBody>
          <a:bodyPr/>
          <a:lstStyle/>
          <a:p>
            <a:fld id="{71225845-E957-2346-9A49-EB7E818742B4}" type="slidenum">
              <a:rPr lang="es-ES_tradnl" smtClean="0"/>
              <a:pPr/>
              <a:t>8</a:t>
            </a:fld>
            <a:endParaRPr lang="es-ES_tradnl"/>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79" y="1009668"/>
            <a:ext cx="6350926" cy="979586"/>
          </a:xfrm>
          <a:prstGeom prst="rect">
            <a:avLst/>
          </a:prstGeom>
        </p:spPr>
      </p:pic>
      <p:sp>
        <p:nvSpPr>
          <p:cNvPr id="10" name="Rectángulo 9"/>
          <p:cNvSpPr/>
          <p:nvPr/>
        </p:nvSpPr>
        <p:spPr>
          <a:xfrm>
            <a:off x="852780" y="1096183"/>
            <a:ext cx="6045325" cy="400110"/>
          </a:xfrm>
          <a:prstGeom prst="rect">
            <a:avLst/>
          </a:prstGeom>
        </p:spPr>
        <p:txBody>
          <a:bodyPr wrap="square">
            <a:spAutoFit/>
          </a:bodyPr>
          <a:lstStyle/>
          <a:p>
            <a:r>
              <a:rPr lang="es-ES" sz="2000" b="1" spc="300" dirty="0">
                <a:solidFill>
                  <a:schemeClr val="bg1"/>
                </a:solidFill>
                <a:effectLst>
                  <a:outerShdw blurRad="38100" dist="38100" dir="2700000" algn="tl">
                    <a:srgbClr val="000000">
                      <a:alpha val="43137"/>
                    </a:srgbClr>
                  </a:outerShdw>
                </a:effectLst>
              </a:rPr>
              <a:t>Plan Nacional de Desarrollo 2013-2018</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9" y="2181064"/>
            <a:ext cx="11107270" cy="4956572"/>
          </a:xfrm>
          <a:prstGeom prst="rect">
            <a:avLst/>
          </a:prstGeom>
        </p:spPr>
      </p:pic>
      <p:sp>
        <p:nvSpPr>
          <p:cNvPr id="14" name="CuadroTexto 13"/>
          <p:cNvSpPr txBox="1"/>
          <p:nvPr/>
        </p:nvSpPr>
        <p:spPr>
          <a:xfrm>
            <a:off x="595305" y="2291595"/>
            <a:ext cx="10890842" cy="3693319"/>
          </a:xfrm>
          <a:prstGeom prst="rect">
            <a:avLst/>
          </a:prstGeom>
          <a:noFill/>
        </p:spPr>
        <p:txBody>
          <a:bodyPr wrap="square" rtlCol="0">
            <a:spAutoFit/>
          </a:bodyPr>
          <a:lstStyle/>
          <a:p>
            <a:pPr algn="just"/>
            <a:r>
              <a:rPr lang="es-MX" dirty="0">
                <a:ea typeface="Soberana Sans" charset="0"/>
                <a:cs typeface="Soberana Sans" charset="0"/>
              </a:rPr>
              <a:t>Dentro del PND se incluyó como eje transversal el Gobierno Cercano y Moderno, que atiende criterios de racionalidad y eficiencia en el uso de los recursos públicos, el aprovechamiento de las nuevas tecnologías de información y comunicación, así como el impulso de la </a:t>
            </a:r>
            <a:r>
              <a:rPr lang="es-MX" u="sng" dirty="0">
                <a:ea typeface="Soberana Sans" charset="0"/>
                <a:cs typeface="Soberana Sans" charset="0"/>
              </a:rPr>
              <a:t>transparencia y la rendición de cuentas</a:t>
            </a:r>
            <a:r>
              <a:rPr lang="es-MX" dirty="0">
                <a:ea typeface="Soberana Sans" charset="0"/>
                <a:cs typeface="Soberana Sans" charset="0"/>
              </a:rPr>
              <a:t>.</a:t>
            </a:r>
          </a:p>
          <a:p>
            <a:pPr algn="just"/>
            <a:r>
              <a:rPr lang="es-MX" dirty="0">
                <a:ea typeface="Soberana Sans" charset="0"/>
                <a:cs typeface="Soberana Sans" charset="0"/>
              </a:rPr>
              <a:t> </a:t>
            </a:r>
          </a:p>
          <a:p>
            <a:pPr lvl="0" algn="just"/>
            <a:r>
              <a:rPr lang="es-MX" b="1" dirty="0">
                <a:ea typeface="Soberana Sans" charset="0"/>
                <a:cs typeface="Soberana Sans" charset="0"/>
              </a:rPr>
              <a:t>Estrategia Transversal “Gobierno Cercano y Moderno</a:t>
            </a:r>
            <a:r>
              <a:rPr lang="es-MX" b="1" dirty="0" smtClean="0">
                <a:ea typeface="Soberana Sans" charset="0"/>
                <a:cs typeface="Soberana Sans" charset="0"/>
              </a:rPr>
              <a:t>”:</a:t>
            </a:r>
          </a:p>
          <a:p>
            <a:pPr lvl="0" algn="just"/>
            <a:endParaRPr lang="es-MX" dirty="0">
              <a:ea typeface="Soberana Sans" charset="0"/>
              <a:cs typeface="Soberana Sans" charset="0"/>
            </a:endParaRPr>
          </a:p>
          <a:p>
            <a:pPr algn="just"/>
            <a:r>
              <a:rPr lang="es-MX" dirty="0">
                <a:ea typeface="Soberana Sans" charset="0"/>
                <a:cs typeface="Soberana Sans" charset="0"/>
              </a:rPr>
              <a:t>Tiene como propósito promover un gobierno con políticas y programas enmarcados en una administración pública orientada a resultados, que sea eficiente y tenga mecanismos de evaluación que mejoren su desempeño, que optimice el uso de los recursos públicos, que simplifique la normatividad y trámites gubernamentales, que implemente, fortalezca y consolide políticas públicas que permitan mejorar la gestión gubernamental, el </a:t>
            </a:r>
            <a:r>
              <a:rPr lang="es-MX" u="sng" dirty="0">
                <a:ea typeface="Soberana Sans" charset="0"/>
                <a:cs typeface="Soberana Sans" charset="0"/>
              </a:rPr>
              <a:t>uso eficiente de los recursos</a:t>
            </a:r>
            <a:r>
              <a:rPr lang="es-MX" dirty="0">
                <a:ea typeface="Soberana Sans" charset="0"/>
                <a:cs typeface="Soberana Sans" charset="0"/>
              </a:rPr>
              <a:t>, la </a:t>
            </a:r>
            <a:r>
              <a:rPr lang="es-MX" u="sng" dirty="0">
                <a:ea typeface="Soberana Sans" charset="0"/>
                <a:cs typeface="Soberana Sans" charset="0"/>
              </a:rPr>
              <a:t>transparencia, la participación ciudadana, la rendición de cuentas</a:t>
            </a:r>
            <a:r>
              <a:rPr lang="es-MX" dirty="0">
                <a:ea typeface="Soberana Sans" charset="0"/>
                <a:cs typeface="Soberana Sans" charset="0"/>
              </a:rPr>
              <a:t>, y que utilice las nuevas TIC.</a:t>
            </a:r>
          </a:p>
          <a:p>
            <a:pPr algn="just"/>
            <a:endParaRPr lang="es-MX" dirty="0">
              <a:ea typeface="Soberana Sans" charset="0"/>
              <a:cs typeface="Soberana Sans" charset="0"/>
            </a:endParaRPr>
          </a:p>
        </p:txBody>
      </p:sp>
      <p:sp>
        <p:nvSpPr>
          <p:cNvPr id="15" name="Botón de acción: Hacia atrás o Anterior 14">
            <a:hlinkClick r:id="rId6" action="ppaction://hlinksldjump" highlightClick="1"/>
          </p:cNvPr>
          <p:cNvSpPr/>
          <p:nvPr/>
        </p:nvSpPr>
        <p:spPr>
          <a:xfrm>
            <a:off x="11837670" y="6400329"/>
            <a:ext cx="354330" cy="37397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62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6485</TotalTime>
  <Words>5411</Words>
  <Application>Microsoft Office PowerPoint</Application>
  <PresentationFormat>Personalizado</PresentationFormat>
  <Paragraphs>738</Paragraphs>
  <Slides>45</Slides>
  <Notes>5</Notes>
  <HiddenSlides>6</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Isra Cardenas</dc:creator>
  <cp:lastModifiedBy>Isabel</cp:lastModifiedBy>
  <cp:revision>381</cp:revision>
  <cp:lastPrinted>2016-02-12T20:40:07Z</cp:lastPrinted>
  <dcterms:created xsi:type="dcterms:W3CDTF">2016-02-08T23:24:55Z</dcterms:created>
  <dcterms:modified xsi:type="dcterms:W3CDTF">2016-06-01T14:10:05Z</dcterms:modified>
</cp:coreProperties>
</file>