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9" r:id="rId3"/>
    <p:sldId id="290" r:id="rId4"/>
    <p:sldId id="291" r:id="rId5"/>
    <p:sldId id="369" r:id="rId6"/>
    <p:sldId id="292" r:id="rId7"/>
    <p:sldId id="316" r:id="rId8"/>
    <p:sldId id="323" r:id="rId9"/>
    <p:sldId id="386" r:id="rId10"/>
    <p:sldId id="354" r:id="rId11"/>
    <p:sldId id="346" r:id="rId12"/>
    <p:sldId id="347" r:id="rId13"/>
    <p:sldId id="348" r:id="rId14"/>
    <p:sldId id="330" r:id="rId15"/>
    <p:sldId id="331" r:id="rId16"/>
    <p:sldId id="293" r:id="rId17"/>
    <p:sldId id="294" r:id="rId18"/>
    <p:sldId id="332" r:id="rId19"/>
    <p:sldId id="333" r:id="rId20"/>
    <p:sldId id="336" r:id="rId21"/>
    <p:sldId id="370" r:id="rId22"/>
    <p:sldId id="360" r:id="rId23"/>
    <p:sldId id="355" r:id="rId24"/>
    <p:sldId id="362" r:id="rId25"/>
    <p:sldId id="363" r:id="rId26"/>
    <p:sldId id="364" r:id="rId27"/>
    <p:sldId id="366" r:id="rId28"/>
    <p:sldId id="356" r:id="rId29"/>
    <p:sldId id="341" r:id="rId30"/>
    <p:sldId id="377" r:id="rId31"/>
    <p:sldId id="378" r:id="rId32"/>
    <p:sldId id="379" r:id="rId33"/>
    <p:sldId id="385" r:id="rId34"/>
    <p:sldId id="380" r:id="rId35"/>
    <p:sldId id="382" r:id="rId36"/>
    <p:sldId id="376" r:id="rId37"/>
    <p:sldId id="374" r:id="rId38"/>
    <p:sldId id="375" r:id="rId39"/>
    <p:sldId id="388" r:id="rId40"/>
    <p:sldId id="367" r:id="rId41"/>
    <p:sldId id="389" r:id="rId42"/>
    <p:sldId id="387" r:id="rId43"/>
    <p:sldId id="390" r:id="rId44"/>
    <p:sldId id="391" r:id="rId45"/>
    <p:sldId id="368" r:id="rId46"/>
    <p:sldId id="343" r:id="rId47"/>
  </p:sldIdLst>
  <p:sldSz cx="9144000" cy="6858000" type="screen4x3"/>
  <p:notesSz cx="9236075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pos="5420" userDrawn="1">
          <p15:clr>
            <a:srgbClr val="A4A3A4"/>
          </p15:clr>
        </p15:guide>
        <p15:guide id="3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0B4"/>
    <a:srgbClr val="FF149B"/>
    <a:srgbClr val="FF14FF"/>
    <a:srgbClr val="6C6C64"/>
    <a:srgbClr val="FF1464"/>
    <a:srgbClr val="B51A82"/>
    <a:srgbClr val="FD6BD7"/>
    <a:srgbClr val="FF99FF"/>
    <a:srgbClr val="FD63D5"/>
    <a:srgbClr val="F3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0352" autoAdjust="0"/>
  </p:normalViewPr>
  <p:slideViewPr>
    <p:cSldViewPr>
      <p:cViewPr>
        <p:scale>
          <a:sx n="66" d="100"/>
          <a:sy n="66" d="100"/>
        </p:scale>
        <p:origin x="-594" y="174"/>
      </p:cViewPr>
      <p:guideLst>
        <p:guide orient="horz" pos="799"/>
        <p:guide pos="54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3.xlsx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68088363954508"/>
          <c:y val="5.0925925925925923E-2"/>
          <c:w val="0.56041601049868772"/>
          <c:h val="0.934026684164479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ESTRATIFICACIÓN!$J$17:$J$21</c:f>
              <c:strCache>
                <c:ptCount val="5"/>
                <c:pt idx="0">
                  <c:v>De 18 a 20 años</c:v>
                </c:pt>
                <c:pt idx="1">
                  <c:v>De 21 a 30 años</c:v>
                </c:pt>
                <c:pt idx="2">
                  <c:v>De 31 a 40 años</c:v>
                </c:pt>
                <c:pt idx="3">
                  <c:v>De 41 a 50 años</c:v>
                </c:pt>
                <c:pt idx="4">
                  <c:v>51 años o más</c:v>
                </c:pt>
              </c:strCache>
            </c:strRef>
          </c:cat>
          <c:val>
            <c:numRef>
              <c:f>ESTRATIFICACIÓN!$K$17:$K$21</c:f>
              <c:numCache>
                <c:formatCode>General</c:formatCode>
                <c:ptCount val="5"/>
                <c:pt idx="0">
                  <c:v>30</c:v>
                </c:pt>
                <c:pt idx="1">
                  <c:v>232</c:v>
                </c:pt>
                <c:pt idx="2">
                  <c:v>125</c:v>
                </c:pt>
                <c:pt idx="3">
                  <c:v>190</c:v>
                </c:pt>
                <c:pt idx="4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36078782574295"/>
          <c:y val="0.25646209290616639"/>
          <c:w val="0.23917667684620403"/>
          <c:h val="0.47626573389511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0307431118765"/>
          <c:y val="2.6876831531626234E-3"/>
          <c:w val="0.77325457761637595"/>
          <c:h val="0.990967549250090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0720654390565678E-3"/>
                  <c:y val="-5.27869722863608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D76624-012D-430A-9B66-BA02C5AB4EE6}" type="VALUE">
                      <a:rPr lang="en-US" sz="1800" dirty="0">
                        <a:solidFill>
                          <a:schemeClr val="bg1"/>
                        </a:solidFill>
                      </a:rPr>
                      <a:pPr>
                        <a:defRPr sz="19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74042997105784"/>
                      <c:h val="9.133412975353470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946550194987614E-3"/>
                  <c:y val="-5.3451442763987325E-3"/>
                </c:manualLayout>
              </c:layout>
              <c:tx>
                <c:rich>
                  <a:bodyPr/>
                  <a:lstStyle/>
                  <a:p>
                    <a:fld id="{F222F9BB-8BA7-4BC8-9168-D8323805E9F7}" type="VALUE">
                      <a:rPr lang="en-US" sz="180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E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ESTRATIFICACIÓN!$B$10:$B$11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ESTRATIFICACIÓN!$C$10:$C$11</c:f>
              <c:numCache>
                <c:formatCode>General</c:formatCode>
                <c:ptCount val="2"/>
                <c:pt idx="0">
                  <c:v>391</c:v>
                </c:pt>
                <c:pt idx="1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954772386401507"/>
          <c:y val="0.34024817340436714"/>
          <c:w val="0.29808199506976524"/>
          <c:h val="0.30290587120593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ESTRATIFICACIÓN!$J$26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ESTRATIFICACIÓN!$K$26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ESTRATIFICACIÓN!$J$27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ESTRATIFICACIÓN!$K$27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2"/>
          <c:order val="2"/>
          <c:tx>
            <c:strRef>
              <c:f>ESTRATIFICACIÓN!$J$28</c:f>
              <c:strCache>
                <c:ptCount val="1"/>
                <c:pt idx="0">
                  <c:v>Preparatoria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ESTRATIFICACIÓN!$K$28</c:f>
              <c:numCache>
                <c:formatCode>General</c:formatCode>
                <c:ptCount val="1"/>
                <c:pt idx="0">
                  <c:v>129</c:v>
                </c:pt>
              </c:numCache>
            </c:numRef>
          </c:val>
        </c:ser>
        <c:ser>
          <c:idx val="3"/>
          <c:order val="3"/>
          <c:tx>
            <c:strRef>
              <c:f>ESTRATIFICACIÓN!$J$29</c:f>
              <c:strCache>
                <c:ptCount val="1"/>
                <c:pt idx="0">
                  <c:v>Carrera Técnica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ESTRATIFICACIÓN!$K$29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ESTRATIFICACIÓN!$J$30</c:f>
              <c:strCache>
                <c:ptCount val="1"/>
                <c:pt idx="0">
                  <c:v>Licenciatura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ESTRATIFICACIÓN!$K$30</c:f>
              <c:numCache>
                <c:formatCode>General</c:formatCode>
                <c:ptCount val="1"/>
                <c:pt idx="0">
                  <c:v>584</c:v>
                </c:pt>
              </c:numCache>
            </c:numRef>
          </c:val>
        </c:ser>
        <c:ser>
          <c:idx val="5"/>
          <c:order val="5"/>
          <c:tx>
            <c:strRef>
              <c:f>ESTRATIFICACIÓN!$J$31</c:f>
              <c:strCache>
                <c:ptCount val="1"/>
                <c:pt idx="0">
                  <c:v>Ingeniería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D13C79D-26B5-4C7D-97F1-A87100536EF6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ESTRATIFICACIÓN!$K$31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6"/>
          <c:order val="6"/>
          <c:tx>
            <c:strRef>
              <c:f>ESTRATIFICACIÓN!$J$32</c:f>
              <c:strCache>
                <c:ptCount val="1"/>
                <c:pt idx="0">
                  <c:v>Maestría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ESTRATIFICACIÓN!$K$32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7"/>
          <c:order val="7"/>
          <c:tx>
            <c:strRef>
              <c:f>ESTRATIFICACIÓN!$J$33</c:f>
              <c:strCache>
                <c:ptCount val="1"/>
                <c:pt idx="0">
                  <c:v>Doctorado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ESTRATIFICACIÓN!$K$33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853056"/>
        <c:axId val="77854592"/>
      </c:barChart>
      <c:catAx>
        <c:axId val="77853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854592"/>
        <c:crosses val="autoZero"/>
        <c:auto val="1"/>
        <c:lblAlgn val="ctr"/>
        <c:lblOffset val="100"/>
        <c:noMultiLvlLbl val="0"/>
      </c:catAx>
      <c:valAx>
        <c:axId val="77854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8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2.9607604608468722E-2"/>
          <c:w val="0.86666289977641697"/>
          <c:h val="0.86795431547255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-6.7608608971502704E-3"/>
                  <c:y val="7.65741044388785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973842296762829E-17"/>
                  <c:y val="0.14098605089278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42524502055455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38432"/>
        <c:axId val="108739968"/>
      </c:barChart>
      <c:catAx>
        <c:axId val="1087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8739968"/>
        <c:crosses val="autoZero"/>
        <c:auto val="1"/>
        <c:lblAlgn val="ctr"/>
        <c:lblOffset val="100"/>
        <c:noMultiLvlLbl val="0"/>
      </c:catAx>
      <c:valAx>
        <c:axId val="108739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738432"/>
        <c:crosses val="autoZero"/>
        <c:crossBetween val="between"/>
      </c:valAx>
      <c:spPr>
        <a:noFill/>
        <a:ln w="25389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solidFill>
            <a:srgbClr val="464D61"/>
          </a:solidFill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207908737970254"/>
          <c:w val="0.86666289977641697"/>
          <c:h val="0.657533710629921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10</c:v>
                </c:pt>
                <c:pt idx="3">
                  <c:v>21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404544"/>
        <c:axId val="109407232"/>
      </c:lineChart>
      <c:catAx>
        <c:axId val="1094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407232"/>
        <c:crosses val="autoZero"/>
        <c:auto val="1"/>
        <c:lblAlgn val="ctr"/>
        <c:lblOffset val="100"/>
        <c:noMultiLvlLbl val="0"/>
      </c:catAx>
      <c:valAx>
        <c:axId val="10940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464D6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404544"/>
        <c:crosses val="autoZero"/>
        <c:crossBetween val="between"/>
      </c:valAx>
      <c:spPr>
        <a:noFill/>
        <a:ln w="25391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solidFill>
            <a:schemeClr val="bg1"/>
          </a:solidFill>
        </a:defRPr>
      </a:pPr>
      <a:endParaRPr lang="es-MX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53E99-8E81-4055-99AA-69BEABE780A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F0332B-94D7-4509-B107-A73DC788A840}">
      <dgm:prSet phldrT="[Texto]" phldr="1"/>
      <dgm:spPr>
        <a:noFill/>
        <a:ln>
          <a:noFill/>
        </a:ln>
      </dgm:spPr>
      <dgm:t>
        <a:bodyPr/>
        <a:lstStyle/>
        <a:p>
          <a:endParaRPr lang="es-ES"/>
        </a:p>
      </dgm:t>
    </dgm:pt>
    <dgm:pt modelId="{39F862F3-FF9A-478E-8DCC-2A22CA4B4213}" type="parTrans" cxnId="{B0A5826F-7D73-4AB2-8F84-E1AADD9F14C4}">
      <dgm:prSet/>
      <dgm:spPr/>
      <dgm:t>
        <a:bodyPr/>
        <a:lstStyle/>
        <a:p>
          <a:endParaRPr lang="es-ES"/>
        </a:p>
      </dgm:t>
    </dgm:pt>
    <dgm:pt modelId="{E7A61E34-3947-4AF2-822A-898D28D5D7C7}" type="sibTrans" cxnId="{B0A5826F-7D73-4AB2-8F84-E1AADD9F14C4}">
      <dgm:prSet/>
      <dgm:spPr/>
      <dgm:t>
        <a:bodyPr/>
        <a:lstStyle/>
        <a:p>
          <a:endParaRPr lang="es-ES"/>
        </a:p>
      </dgm:t>
    </dgm:pt>
    <dgm:pt modelId="{DF26C320-1911-4A3B-9BE5-08F080D3E9C5}">
      <dgm:prSet phldrT="[Texto]"/>
      <dgm:spPr/>
      <dgm:t>
        <a:bodyPr/>
        <a:lstStyle/>
        <a:p>
          <a:r>
            <a:rPr lang="es-ES" dirty="0" smtClean="0"/>
            <a:t>Subdirección de Regulación e Información</a:t>
          </a:r>
          <a:endParaRPr lang="es-ES" dirty="0"/>
        </a:p>
      </dgm:t>
    </dgm:pt>
    <dgm:pt modelId="{3D8C2292-B9BF-4DF7-9B71-44E417D7A1E5}" type="parTrans" cxnId="{D6125049-A2C7-483D-B4D5-BBFAC7D085BE}">
      <dgm:prSet/>
      <dgm:spPr/>
      <dgm:t>
        <a:bodyPr/>
        <a:lstStyle/>
        <a:p>
          <a:endParaRPr lang="es-ES"/>
        </a:p>
      </dgm:t>
    </dgm:pt>
    <dgm:pt modelId="{34AAD1C1-A70F-4514-B3B9-0E132C45F018}" type="sibTrans" cxnId="{D6125049-A2C7-483D-B4D5-BBFAC7D085BE}">
      <dgm:prSet/>
      <dgm:spPr/>
      <dgm:t>
        <a:bodyPr/>
        <a:lstStyle/>
        <a:p>
          <a:endParaRPr lang="es-ES"/>
        </a:p>
      </dgm:t>
    </dgm:pt>
    <dgm:pt modelId="{1D3F8C88-6968-46DB-8E1D-2A1E0DC3A4AD}">
      <dgm:prSet phldrT="[Texto]"/>
      <dgm:spPr/>
      <dgm:t>
        <a:bodyPr/>
        <a:lstStyle/>
        <a:p>
          <a:r>
            <a:rPr lang="es-ES" dirty="0" smtClean="0"/>
            <a:t>Subdirección de Coordinación y Capacitación</a:t>
          </a:r>
          <a:endParaRPr lang="es-ES" dirty="0"/>
        </a:p>
      </dgm:t>
    </dgm:pt>
    <dgm:pt modelId="{695D1E21-8FFE-46C3-86A4-5B5400266D52}" type="parTrans" cxnId="{4FEDD3BD-65F1-4E11-8772-97F111163847}">
      <dgm:prSet/>
      <dgm:spPr/>
      <dgm:t>
        <a:bodyPr/>
        <a:lstStyle/>
        <a:p>
          <a:endParaRPr lang="es-ES"/>
        </a:p>
      </dgm:t>
    </dgm:pt>
    <dgm:pt modelId="{FC93285D-47E7-44C9-9279-56049DE08E57}" type="sibTrans" cxnId="{4FEDD3BD-65F1-4E11-8772-97F111163847}">
      <dgm:prSet/>
      <dgm:spPr/>
      <dgm:t>
        <a:bodyPr/>
        <a:lstStyle/>
        <a:p>
          <a:endParaRPr lang="es-ES"/>
        </a:p>
      </dgm:t>
    </dgm:pt>
    <dgm:pt modelId="{B79D4180-F77A-4ED0-9732-89F002068DDF}">
      <dgm:prSet phldrT="[Texto]"/>
      <dgm:spPr/>
      <dgm:t>
        <a:bodyPr/>
        <a:lstStyle/>
        <a:p>
          <a:r>
            <a:rPr lang="es-ES" dirty="0" smtClean="0"/>
            <a:t>Subdirección de Programación y Evaluación</a:t>
          </a:r>
          <a:endParaRPr lang="es-ES" dirty="0"/>
        </a:p>
      </dgm:t>
    </dgm:pt>
    <dgm:pt modelId="{B28F4858-CED0-45E6-A120-1D27E16D26A3}" type="parTrans" cxnId="{3927B3EC-D11F-472D-8EEE-42E5534707D9}">
      <dgm:prSet/>
      <dgm:spPr/>
      <dgm:t>
        <a:bodyPr/>
        <a:lstStyle/>
        <a:p>
          <a:endParaRPr lang="es-ES"/>
        </a:p>
      </dgm:t>
    </dgm:pt>
    <dgm:pt modelId="{BBF4F163-F324-4C1F-8010-149555229220}" type="sibTrans" cxnId="{3927B3EC-D11F-472D-8EEE-42E5534707D9}">
      <dgm:prSet/>
      <dgm:spPr/>
      <dgm:t>
        <a:bodyPr/>
        <a:lstStyle/>
        <a:p>
          <a:endParaRPr lang="es-ES"/>
        </a:p>
      </dgm:t>
    </dgm:pt>
    <dgm:pt modelId="{E1540FAF-9BDF-4CDE-BCC6-8A7B3EA5C6BF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405D4C5B-CACD-4685-86FB-D32B1A26FC70}" type="parTrans" cxnId="{8EE300C6-4685-4012-8A4F-77E5D67FD44A}">
      <dgm:prSet/>
      <dgm:spPr/>
      <dgm:t>
        <a:bodyPr/>
        <a:lstStyle/>
        <a:p>
          <a:endParaRPr lang="es-ES"/>
        </a:p>
      </dgm:t>
    </dgm:pt>
    <dgm:pt modelId="{9D9CDD18-0489-4BC6-8F96-36FFE314E766}" type="sibTrans" cxnId="{8EE300C6-4685-4012-8A4F-77E5D67FD44A}">
      <dgm:prSet/>
      <dgm:spPr/>
      <dgm:t>
        <a:bodyPr/>
        <a:lstStyle/>
        <a:p>
          <a:endParaRPr lang="es-ES"/>
        </a:p>
      </dgm:t>
    </dgm:pt>
    <dgm:pt modelId="{C6B83475-3D66-43C8-9EFD-089EF4CCF4D5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354A1518-5DA6-4956-9578-591BE8DBE7CE}" type="parTrans" cxnId="{8C998F76-B101-4257-964B-0C060C2618DD}">
      <dgm:prSet/>
      <dgm:spPr/>
      <dgm:t>
        <a:bodyPr/>
        <a:lstStyle/>
        <a:p>
          <a:endParaRPr lang="es-ES"/>
        </a:p>
      </dgm:t>
    </dgm:pt>
    <dgm:pt modelId="{A3DD1213-9AED-4D36-B64E-BF6CDAF5E135}" type="sibTrans" cxnId="{8C998F76-B101-4257-964B-0C060C2618DD}">
      <dgm:prSet/>
      <dgm:spPr/>
      <dgm:t>
        <a:bodyPr/>
        <a:lstStyle/>
        <a:p>
          <a:endParaRPr lang="es-ES"/>
        </a:p>
      </dgm:t>
    </dgm:pt>
    <dgm:pt modelId="{E1E37922-39B9-4C92-AECD-10201E6233C1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es-ES"/>
        </a:p>
      </dgm:t>
    </dgm:pt>
    <dgm:pt modelId="{0CC27D11-1CBE-456A-BF3C-3DEDD10594E9}" type="parTrans" cxnId="{0DA332A1-E64F-4BF3-A4C2-5D548833E0DE}">
      <dgm:prSet/>
      <dgm:spPr/>
      <dgm:t>
        <a:bodyPr/>
        <a:lstStyle/>
        <a:p>
          <a:endParaRPr lang="es-ES"/>
        </a:p>
      </dgm:t>
    </dgm:pt>
    <dgm:pt modelId="{82E7E505-C584-402C-8543-DD3D3CE5CB06}" type="sibTrans" cxnId="{0DA332A1-E64F-4BF3-A4C2-5D548833E0DE}">
      <dgm:prSet/>
      <dgm:spPr/>
      <dgm:t>
        <a:bodyPr/>
        <a:lstStyle/>
        <a:p>
          <a:endParaRPr lang="es-ES"/>
        </a:p>
      </dgm:t>
    </dgm:pt>
    <dgm:pt modelId="{EA85C98F-AA66-4FA4-85E7-9F896EA0B13B}" type="pres">
      <dgm:prSet presAssocID="{E0353E99-8E81-4055-99AA-69BEABE780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8032D06-D8C0-4EBE-95A2-DE2217CC21E8}" type="pres">
      <dgm:prSet presAssocID="{A7F0332B-94D7-4509-B107-A73DC788A840}" presName="hierRoot1" presStyleCnt="0">
        <dgm:presLayoutVars>
          <dgm:hierBranch val="init"/>
        </dgm:presLayoutVars>
      </dgm:prSet>
      <dgm:spPr/>
    </dgm:pt>
    <dgm:pt modelId="{ED0DB9F9-6565-466A-A98C-02307113A25A}" type="pres">
      <dgm:prSet presAssocID="{A7F0332B-94D7-4509-B107-A73DC788A840}" presName="rootComposite1" presStyleCnt="0"/>
      <dgm:spPr/>
    </dgm:pt>
    <dgm:pt modelId="{FAA5F459-6E83-4706-A8E0-D9AED1508AC0}" type="pres">
      <dgm:prSet presAssocID="{A7F0332B-94D7-4509-B107-A73DC788A840}" presName="rootText1" presStyleLbl="node0" presStyleIdx="0" presStyleCnt="1" custScaleX="52794" custScaleY="118650" custLinFactNeighborX="-96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EF6E36-4C5B-4272-8783-E83A7D19A2AA}" type="pres">
      <dgm:prSet presAssocID="{A7F0332B-94D7-4509-B107-A73DC788A84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8987D2A-99DA-4903-AE85-3A62D4866124}" type="pres">
      <dgm:prSet presAssocID="{A7F0332B-94D7-4509-B107-A73DC788A840}" presName="hierChild2" presStyleCnt="0"/>
      <dgm:spPr/>
    </dgm:pt>
    <dgm:pt modelId="{9264770F-6ECD-4738-B2E2-254A475DEEF7}" type="pres">
      <dgm:prSet presAssocID="{3D8C2292-B9BF-4DF7-9B71-44E417D7A1E5}" presName="Name64" presStyleLbl="parChTrans1D2" presStyleIdx="0" presStyleCnt="3"/>
      <dgm:spPr/>
      <dgm:t>
        <a:bodyPr/>
        <a:lstStyle/>
        <a:p>
          <a:endParaRPr lang="es-ES"/>
        </a:p>
      </dgm:t>
    </dgm:pt>
    <dgm:pt modelId="{9404EEAB-9004-4C0B-91DD-5A45B04D3C96}" type="pres">
      <dgm:prSet presAssocID="{DF26C320-1911-4A3B-9BE5-08F080D3E9C5}" presName="hierRoot2" presStyleCnt="0">
        <dgm:presLayoutVars>
          <dgm:hierBranch val="init"/>
        </dgm:presLayoutVars>
      </dgm:prSet>
      <dgm:spPr/>
    </dgm:pt>
    <dgm:pt modelId="{19410A84-ABD5-4FC4-8D8A-2AD6C79FC84C}" type="pres">
      <dgm:prSet presAssocID="{DF26C320-1911-4A3B-9BE5-08F080D3E9C5}" presName="rootComposite" presStyleCnt="0"/>
      <dgm:spPr/>
    </dgm:pt>
    <dgm:pt modelId="{B207B3C9-51FD-4654-AF82-9F100D33C37B}" type="pres">
      <dgm:prSet presAssocID="{DF26C320-1911-4A3B-9BE5-08F080D3E9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615C14-0AC5-4DCC-9BB7-58F5B51A9B03}" type="pres">
      <dgm:prSet presAssocID="{DF26C320-1911-4A3B-9BE5-08F080D3E9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C5E4557A-A803-4AF0-928A-9BF385932B0A}" type="pres">
      <dgm:prSet presAssocID="{DF26C320-1911-4A3B-9BE5-08F080D3E9C5}" presName="hierChild4" presStyleCnt="0"/>
      <dgm:spPr/>
    </dgm:pt>
    <dgm:pt modelId="{5D1322FF-54A5-4BE5-885A-644F57084120}" type="pres">
      <dgm:prSet presAssocID="{405D4C5B-CACD-4685-86FB-D32B1A26FC70}" presName="Name64" presStyleLbl="parChTrans1D3" presStyleIdx="0" presStyleCnt="3"/>
      <dgm:spPr/>
      <dgm:t>
        <a:bodyPr/>
        <a:lstStyle/>
        <a:p>
          <a:endParaRPr lang="es-ES"/>
        </a:p>
      </dgm:t>
    </dgm:pt>
    <dgm:pt modelId="{BB426007-6584-4030-9FAA-23B57B87D52B}" type="pres">
      <dgm:prSet presAssocID="{E1540FAF-9BDF-4CDE-BCC6-8A7B3EA5C6BF}" presName="hierRoot2" presStyleCnt="0">
        <dgm:presLayoutVars>
          <dgm:hierBranch val="init"/>
        </dgm:presLayoutVars>
      </dgm:prSet>
      <dgm:spPr/>
    </dgm:pt>
    <dgm:pt modelId="{0F78F264-A3E5-48F3-8B0D-ECB2D025B4DB}" type="pres">
      <dgm:prSet presAssocID="{E1540FAF-9BDF-4CDE-BCC6-8A7B3EA5C6BF}" presName="rootComposite" presStyleCnt="0"/>
      <dgm:spPr/>
    </dgm:pt>
    <dgm:pt modelId="{2D5D3068-657D-4245-BC55-05F43E4C8D8D}" type="pres">
      <dgm:prSet presAssocID="{E1540FAF-9BDF-4CDE-BCC6-8A7B3EA5C6BF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3AD702-34F3-4D30-AA9B-C2F6C703AC0B}" type="pres">
      <dgm:prSet presAssocID="{E1540FAF-9BDF-4CDE-BCC6-8A7B3EA5C6BF}" presName="rootConnector" presStyleLbl="node3" presStyleIdx="0" presStyleCnt="3"/>
      <dgm:spPr/>
      <dgm:t>
        <a:bodyPr/>
        <a:lstStyle/>
        <a:p>
          <a:endParaRPr lang="es-ES"/>
        </a:p>
      </dgm:t>
    </dgm:pt>
    <dgm:pt modelId="{F9CA46F5-10DD-477E-A9FF-FBF84C63290C}" type="pres">
      <dgm:prSet presAssocID="{E1540FAF-9BDF-4CDE-BCC6-8A7B3EA5C6BF}" presName="hierChild4" presStyleCnt="0"/>
      <dgm:spPr/>
    </dgm:pt>
    <dgm:pt modelId="{CD58CAC0-D458-4B11-9859-CB3E7FC4B532}" type="pres">
      <dgm:prSet presAssocID="{E1540FAF-9BDF-4CDE-BCC6-8A7B3EA5C6BF}" presName="hierChild5" presStyleCnt="0"/>
      <dgm:spPr/>
    </dgm:pt>
    <dgm:pt modelId="{C82836E6-3B51-41BC-9846-989E52B41355}" type="pres">
      <dgm:prSet presAssocID="{DF26C320-1911-4A3B-9BE5-08F080D3E9C5}" presName="hierChild5" presStyleCnt="0"/>
      <dgm:spPr/>
    </dgm:pt>
    <dgm:pt modelId="{45F51A13-2B9A-4B2A-BEB4-86A9F5F0B7A7}" type="pres">
      <dgm:prSet presAssocID="{695D1E21-8FFE-46C3-86A4-5B5400266D52}" presName="Name64" presStyleLbl="parChTrans1D2" presStyleIdx="1" presStyleCnt="3"/>
      <dgm:spPr/>
      <dgm:t>
        <a:bodyPr/>
        <a:lstStyle/>
        <a:p>
          <a:endParaRPr lang="es-ES"/>
        </a:p>
      </dgm:t>
    </dgm:pt>
    <dgm:pt modelId="{88E74D79-2D3F-4E74-B62E-88F236F595D5}" type="pres">
      <dgm:prSet presAssocID="{1D3F8C88-6968-46DB-8E1D-2A1E0DC3A4AD}" presName="hierRoot2" presStyleCnt="0">
        <dgm:presLayoutVars>
          <dgm:hierBranch val="init"/>
        </dgm:presLayoutVars>
      </dgm:prSet>
      <dgm:spPr/>
    </dgm:pt>
    <dgm:pt modelId="{D396A8AC-161A-448A-970C-BC9D1277F4E1}" type="pres">
      <dgm:prSet presAssocID="{1D3F8C88-6968-46DB-8E1D-2A1E0DC3A4AD}" presName="rootComposite" presStyleCnt="0"/>
      <dgm:spPr/>
    </dgm:pt>
    <dgm:pt modelId="{61486B92-8F55-4C45-BBE0-94EBC355EE4C}" type="pres">
      <dgm:prSet presAssocID="{1D3F8C88-6968-46DB-8E1D-2A1E0DC3A4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4DCCE-D220-400F-96DD-699BEC39E2D4}" type="pres">
      <dgm:prSet presAssocID="{1D3F8C88-6968-46DB-8E1D-2A1E0DC3A4AD}" presName="rootConnector" presStyleLbl="node2" presStyleIdx="1" presStyleCnt="3"/>
      <dgm:spPr/>
      <dgm:t>
        <a:bodyPr/>
        <a:lstStyle/>
        <a:p>
          <a:endParaRPr lang="es-ES"/>
        </a:p>
      </dgm:t>
    </dgm:pt>
    <dgm:pt modelId="{8CE7FFBE-7012-4D34-80BD-3476A02F8F07}" type="pres">
      <dgm:prSet presAssocID="{1D3F8C88-6968-46DB-8E1D-2A1E0DC3A4AD}" presName="hierChild4" presStyleCnt="0"/>
      <dgm:spPr/>
    </dgm:pt>
    <dgm:pt modelId="{5E1D4707-617B-4AA1-B9D1-FDDF824B1E49}" type="pres">
      <dgm:prSet presAssocID="{354A1518-5DA6-4956-9578-591BE8DBE7CE}" presName="Name64" presStyleLbl="parChTrans1D3" presStyleIdx="1" presStyleCnt="3"/>
      <dgm:spPr/>
      <dgm:t>
        <a:bodyPr/>
        <a:lstStyle/>
        <a:p>
          <a:endParaRPr lang="es-ES"/>
        </a:p>
      </dgm:t>
    </dgm:pt>
    <dgm:pt modelId="{DC6300D6-AC80-435A-93C0-F0210DC2F3EE}" type="pres">
      <dgm:prSet presAssocID="{C6B83475-3D66-43C8-9EFD-089EF4CCF4D5}" presName="hierRoot2" presStyleCnt="0">
        <dgm:presLayoutVars>
          <dgm:hierBranch val="init"/>
        </dgm:presLayoutVars>
      </dgm:prSet>
      <dgm:spPr/>
    </dgm:pt>
    <dgm:pt modelId="{44864489-72B9-4408-A67F-A12466856E13}" type="pres">
      <dgm:prSet presAssocID="{C6B83475-3D66-43C8-9EFD-089EF4CCF4D5}" presName="rootComposite" presStyleCnt="0"/>
      <dgm:spPr/>
    </dgm:pt>
    <dgm:pt modelId="{54CABA3E-898B-49B9-8702-198B63FBA80A}" type="pres">
      <dgm:prSet presAssocID="{C6B83475-3D66-43C8-9EFD-089EF4CCF4D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AFB5F5-036A-4654-92E2-720269F01C11}" type="pres">
      <dgm:prSet presAssocID="{C6B83475-3D66-43C8-9EFD-089EF4CCF4D5}" presName="rootConnector" presStyleLbl="node3" presStyleIdx="1" presStyleCnt="3"/>
      <dgm:spPr/>
      <dgm:t>
        <a:bodyPr/>
        <a:lstStyle/>
        <a:p>
          <a:endParaRPr lang="es-ES"/>
        </a:p>
      </dgm:t>
    </dgm:pt>
    <dgm:pt modelId="{D97ADF3E-86B7-491C-B53F-0277FEF2D3B3}" type="pres">
      <dgm:prSet presAssocID="{C6B83475-3D66-43C8-9EFD-089EF4CCF4D5}" presName="hierChild4" presStyleCnt="0"/>
      <dgm:spPr/>
    </dgm:pt>
    <dgm:pt modelId="{1E896B61-7C7E-45CE-A231-5B6463C80F1A}" type="pres">
      <dgm:prSet presAssocID="{C6B83475-3D66-43C8-9EFD-089EF4CCF4D5}" presName="hierChild5" presStyleCnt="0"/>
      <dgm:spPr/>
    </dgm:pt>
    <dgm:pt modelId="{C533F775-D4BC-4F71-B342-B7F5484581DD}" type="pres">
      <dgm:prSet presAssocID="{1D3F8C88-6968-46DB-8E1D-2A1E0DC3A4AD}" presName="hierChild5" presStyleCnt="0"/>
      <dgm:spPr/>
    </dgm:pt>
    <dgm:pt modelId="{9ACAF182-F25F-40C9-931B-26D2A730EF39}" type="pres">
      <dgm:prSet presAssocID="{B28F4858-CED0-45E6-A120-1D27E16D26A3}" presName="Name64" presStyleLbl="parChTrans1D2" presStyleIdx="2" presStyleCnt="3"/>
      <dgm:spPr/>
      <dgm:t>
        <a:bodyPr/>
        <a:lstStyle/>
        <a:p>
          <a:endParaRPr lang="es-ES"/>
        </a:p>
      </dgm:t>
    </dgm:pt>
    <dgm:pt modelId="{67680E60-DD23-463C-90FC-72ADEB1E2059}" type="pres">
      <dgm:prSet presAssocID="{B79D4180-F77A-4ED0-9732-89F002068DDF}" presName="hierRoot2" presStyleCnt="0">
        <dgm:presLayoutVars>
          <dgm:hierBranch val="init"/>
        </dgm:presLayoutVars>
      </dgm:prSet>
      <dgm:spPr/>
    </dgm:pt>
    <dgm:pt modelId="{B3666E9C-9164-4877-ADCB-B11F62F44FED}" type="pres">
      <dgm:prSet presAssocID="{B79D4180-F77A-4ED0-9732-89F002068DDF}" presName="rootComposite" presStyleCnt="0"/>
      <dgm:spPr/>
    </dgm:pt>
    <dgm:pt modelId="{7F3B1686-4BA8-4A94-8B70-1F646EFA33F0}" type="pres">
      <dgm:prSet presAssocID="{B79D4180-F77A-4ED0-9732-89F002068D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29016E-6C00-4848-AB66-C7B1A6BDDDA3}" type="pres">
      <dgm:prSet presAssocID="{B79D4180-F77A-4ED0-9732-89F002068D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3D701A41-0279-4E78-906D-9140996AD65D}" type="pres">
      <dgm:prSet presAssocID="{B79D4180-F77A-4ED0-9732-89F002068DDF}" presName="hierChild4" presStyleCnt="0"/>
      <dgm:spPr/>
    </dgm:pt>
    <dgm:pt modelId="{B3E440CF-64B2-4E9F-86B2-6F73C1606537}" type="pres">
      <dgm:prSet presAssocID="{0CC27D11-1CBE-456A-BF3C-3DEDD10594E9}" presName="Name64" presStyleLbl="parChTrans1D3" presStyleIdx="2" presStyleCnt="3"/>
      <dgm:spPr/>
      <dgm:t>
        <a:bodyPr/>
        <a:lstStyle/>
        <a:p>
          <a:endParaRPr lang="es-ES"/>
        </a:p>
      </dgm:t>
    </dgm:pt>
    <dgm:pt modelId="{3A080D77-20DE-4673-8598-1C39391FE308}" type="pres">
      <dgm:prSet presAssocID="{E1E37922-39B9-4C92-AECD-10201E6233C1}" presName="hierRoot2" presStyleCnt="0">
        <dgm:presLayoutVars>
          <dgm:hierBranch val="init"/>
        </dgm:presLayoutVars>
      </dgm:prSet>
      <dgm:spPr/>
    </dgm:pt>
    <dgm:pt modelId="{0E1357A9-5406-4D0E-915E-2C1A01FB1738}" type="pres">
      <dgm:prSet presAssocID="{E1E37922-39B9-4C92-AECD-10201E6233C1}" presName="rootComposite" presStyleCnt="0"/>
      <dgm:spPr/>
    </dgm:pt>
    <dgm:pt modelId="{1CA21E70-FD75-4638-BFF1-BC0AA1E0B4E6}" type="pres">
      <dgm:prSet presAssocID="{E1E37922-39B9-4C92-AECD-10201E6233C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FBE93-F6CE-409C-9990-C23F89C089B8}" type="pres">
      <dgm:prSet presAssocID="{E1E37922-39B9-4C92-AECD-10201E6233C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2C8B07E-6191-49E7-9B43-BA0884388BD5}" type="pres">
      <dgm:prSet presAssocID="{E1E37922-39B9-4C92-AECD-10201E6233C1}" presName="hierChild4" presStyleCnt="0"/>
      <dgm:spPr/>
    </dgm:pt>
    <dgm:pt modelId="{5E24616C-C01E-4082-8982-2E758498CADC}" type="pres">
      <dgm:prSet presAssocID="{E1E37922-39B9-4C92-AECD-10201E6233C1}" presName="hierChild5" presStyleCnt="0"/>
      <dgm:spPr/>
    </dgm:pt>
    <dgm:pt modelId="{55F9C795-84F5-4409-B4F6-BCAB2582952E}" type="pres">
      <dgm:prSet presAssocID="{B79D4180-F77A-4ED0-9732-89F002068DDF}" presName="hierChild5" presStyleCnt="0"/>
      <dgm:spPr/>
    </dgm:pt>
    <dgm:pt modelId="{4DCD8BA3-BC1E-4619-A9F5-F10D902E955E}" type="pres">
      <dgm:prSet presAssocID="{A7F0332B-94D7-4509-B107-A73DC788A840}" presName="hierChild3" presStyleCnt="0"/>
      <dgm:spPr/>
    </dgm:pt>
  </dgm:ptLst>
  <dgm:cxnLst>
    <dgm:cxn modelId="{8C998F76-B101-4257-964B-0C060C2618DD}" srcId="{1D3F8C88-6968-46DB-8E1D-2A1E0DC3A4AD}" destId="{C6B83475-3D66-43C8-9EFD-089EF4CCF4D5}" srcOrd="0" destOrd="0" parTransId="{354A1518-5DA6-4956-9578-591BE8DBE7CE}" sibTransId="{A3DD1213-9AED-4D36-B64E-BF6CDAF5E135}"/>
    <dgm:cxn modelId="{B0473C53-B9A8-4283-942B-6A2BDBB9EFA7}" type="presOf" srcId="{B79D4180-F77A-4ED0-9732-89F002068DDF}" destId="{7F3B1686-4BA8-4A94-8B70-1F646EFA33F0}" srcOrd="0" destOrd="0" presId="urn:microsoft.com/office/officeart/2009/3/layout/HorizontalOrganizationChart"/>
    <dgm:cxn modelId="{7C69899B-A8C5-4026-A76F-7873AD13CED6}" type="presOf" srcId="{E1E37922-39B9-4C92-AECD-10201E6233C1}" destId="{1CA21E70-FD75-4638-BFF1-BC0AA1E0B4E6}" srcOrd="0" destOrd="0" presId="urn:microsoft.com/office/officeart/2009/3/layout/HorizontalOrganizationChart"/>
    <dgm:cxn modelId="{4FEDD3BD-65F1-4E11-8772-97F111163847}" srcId="{A7F0332B-94D7-4509-B107-A73DC788A840}" destId="{1D3F8C88-6968-46DB-8E1D-2A1E0DC3A4AD}" srcOrd="1" destOrd="0" parTransId="{695D1E21-8FFE-46C3-86A4-5B5400266D52}" sibTransId="{FC93285D-47E7-44C9-9279-56049DE08E57}"/>
    <dgm:cxn modelId="{2D4DA53F-79D2-4E60-BEFC-C285B7A2D29E}" type="presOf" srcId="{C6B83475-3D66-43C8-9EFD-089EF4CCF4D5}" destId="{5FAFB5F5-036A-4654-92E2-720269F01C11}" srcOrd="1" destOrd="0" presId="urn:microsoft.com/office/officeart/2009/3/layout/HorizontalOrganizationChart"/>
    <dgm:cxn modelId="{B395904F-EFAB-413D-A867-4E49F061AA59}" type="presOf" srcId="{A7F0332B-94D7-4509-B107-A73DC788A840}" destId="{FAA5F459-6E83-4706-A8E0-D9AED1508AC0}" srcOrd="0" destOrd="0" presId="urn:microsoft.com/office/officeart/2009/3/layout/HorizontalOrganizationChart"/>
    <dgm:cxn modelId="{B73551A0-C8EA-48C6-9CE0-A690CFB4D045}" type="presOf" srcId="{0CC27D11-1CBE-456A-BF3C-3DEDD10594E9}" destId="{B3E440CF-64B2-4E9F-86B2-6F73C1606537}" srcOrd="0" destOrd="0" presId="urn:microsoft.com/office/officeart/2009/3/layout/HorizontalOrganizationChart"/>
    <dgm:cxn modelId="{2D44FBF5-ECD7-460D-BF23-52DF4039FBEA}" type="presOf" srcId="{A7F0332B-94D7-4509-B107-A73DC788A840}" destId="{58EF6E36-4C5B-4272-8783-E83A7D19A2AA}" srcOrd="1" destOrd="0" presId="urn:microsoft.com/office/officeart/2009/3/layout/HorizontalOrganizationChart"/>
    <dgm:cxn modelId="{8D619340-B584-4E64-BD29-6EB09A50738A}" type="presOf" srcId="{DF26C320-1911-4A3B-9BE5-08F080D3E9C5}" destId="{B207B3C9-51FD-4654-AF82-9F100D33C37B}" srcOrd="0" destOrd="0" presId="urn:microsoft.com/office/officeart/2009/3/layout/HorizontalOrganizationChart"/>
    <dgm:cxn modelId="{46B421ED-088D-4D8B-ACA0-D68B5B301DB9}" type="presOf" srcId="{E1540FAF-9BDF-4CDE-BCC6-8A7B3EA5C6BF}" destId="{2D5D3068-657D-4245-BC55-05F43E4C8D8D}" srcOrd="0" destOrd="0" presId="urn:microsoft.com/office/officeart/2009/3/layout/HorizontalOrganizationChart"/>
    <dgm:cxn modelId="{BBFBF249-74C2-4832-85CF-C88359A1A4FA}" type="presOf" srcId="{B28F4858-CED0-45E6-A120-1D27E16D26A3}" destId="{9ACAF182-F25F-40C9-931B-26D2A730EF39}" srcOrd="0" destOrd="0" presId="urn:microsoft.com/office/officeart/2009/3/layout/HorizontalOrganizationChart"/>
    <dgm:cxn modelId="{8EE300C6-4685-4012-8A4F-77E5D67FD44A}" srcId="{DF26C320-1911-4A3B-9BE5-08F080D3E9C5}" destId="{E1540FAF-9BDF-4CDE-BCC6-8A7B3EA5C6BF}" srcOrd="0" destOrd="0" parTransId="{405D4C5B-CACD-4685-86FB-D32B1A26FC70}" sibTransId="{9D9CDD18-0489-4BC6-8F96-36FFE314E766}"/>
    <dgm:cxn modelId="{AD5F70F5-668E-477C-AF19-774A631D10D0}" type="presOf" srcId="{695D1E21-8FFE-46C3-86A4-5B5400266D52}" destId="{45F51A13-2B9A-4B2A-BEB4-86A9F5F0B7A7}" srcOrd="0" destOrd="0" presId="urn:microsoft.com/office/officeart/2009/3/layout/HorizontalOrganizationChart"/>
    <dgm:cxn modelId="{23541D6A-DD15-4D34-9EF6-BFC0ED9C7C25}" type="presOf" srcId="{C6B83475-3D66-43C8-9EFD-089EF4CCF4D5}" destId="{54CABA3E-898B-49B9-8702-198B63FBA80A}" srcOrd="0" destOrd="0" presId="urn:microsoft.com/office/officeart/2009/3/layout/HorizontalOrganizationChart"/>
    <dgm:cxn modelId="{B0A5826F-7D73-4AB2-8F84-E1AADD9F14C4}" srcId="{E0353E99-8E81-4055-99AA-69BEABE780A4}" destId="{A7F0332B-94D7-4509-B107-A73DC788A840}" srcOrd="0" destOrd="0" parTransId="{39F862F3-FF9A-478E-8DCC-2A22CA4B4213}" sibTransId="{E7A61E34-3947-4AF2-822A-898D28D5D7C7}"/>
    <dgm:cxn modelId="{EBB60E72-D86B-4DF9-83D1-904E582EA5B4}" type="presOf" srcId="{354A1518-5DA6-4956-9578-591BE8DBE7CE}" destId="{5E1D4707-617B-4AA1-B9D1-FDDF824B1E49}" srcOrd="0" destOrd="0" presId="urn:microsoft.com/office/officeart/2009/3/layout/HorizontalOrganizationChart"/>
    <dgm:cxn modelId="{0DA332A1-E64F-4BF3-A4C2-5D548833E0DE}" srcId="{B79D4180-F77A-4ED0-9732-89F002068DDF}" destId="{E1E37922-39B9-4C92-AECD-10201E6233C1}" srcOrd="0" destOrd="0" parTransId="{0CC27D11-1CBE-456A-BF3C-3DEDD10594E9}" sibTransId="{82E7E505-C584-402C-8543-DD3D3CE5CB06}"/>
    <dgm:cxn modelId="{1B75DFED-3C20-4A29-B2A1-D35453C94771}" type="presOf" srcId="{405D4C5B-CACD-4685-86FB-D32B1A26FC70}" destId="{5D1322FF-54A5-4BE5-885A-644F57084120}" srcOrd="0" destOrd="0" presId="urn:microsoft.com/office/officeart/2009/3/layout/HorizontalOrganizationChart"/>
    <dgm:cxn modelId="{4E20869F-BBEA-4651-9C7B-EBB92E782AF1}" type="presOf" srcId="{E1540FAF-9BDF-4CDE-BCC6-8A7B3EA5C6BF}" destId="{973AD702-34F3-4D30-AA9B-C2F6C703AC0B}" srcOrd="1" destOrd="0" presId="urn:microsoft.com/office/officeart/2009/3/layout/HorizontalOrganizationChart"/>
    <dgm:cxn modelId="{F00A6037-E155-4809-BFE8-31676ADF8BBF}" type="presOf" srcId="{3D8C2292-B9BF-4DF7-9B71-44E417D7A1E5}" destId="{9264770F-6ECD-4738-B2E2-254A475DEEF7}" srcOrd="0" destOrd="0" presId="urn:microsoft.com/office/officeart/2009/3/layout/HorizontalOrganizationChart"/>
    <dgm:cxn modelId="{28465421-C913-43DC-84F7-A454B827E7E2}" type="presOf" srcId="{1D3F8C88-6968-46DB-8E1D-2A1E0DC3A4AD}" destId="{61486B92-8F55-4C45-BBE0-94EBC355EE4C}" srcOrd="0" destOrd="0" presId="urn:microsoft.com/office/officeart/2009/3/layout/HorizontalOrganizationChart"/>
    <dgm:cxn modelId="{D6125049-A2C7-483D-B4D5-BBFAC7D085BE}" srcId="{A7F0332B-94D7-4509-B107-A73DC788A840}" destId="{DF26C320-1911-4A3B-9BE5-08F080D3E9C5}" srcOrd="0" destOrd="0" parTransId="{3D8C2292-B9BF-4DF7-9B71-44E417D7A1E5}" sibTransId="{34AAD1C1-A70F-4514-B3B9-0E132C45F018}"/>
    <dgm:cxn modelId="{36BECE9A-343E-4C80-938A-99A5F961C80D}" type="presOf" srcId="{DF26C320-1911-4A3B-9BE5-08F080D3E9C5}" destId="{8B615C14-0AC5-4DCC-9BB7-58F5B51A9B03}" srcOrd="1" destOrd="0" presId="urn:microsoft.com/office/officeart/2009/3/layout/HorizontalOrganizationChart"/>
    <dgm:cxn modelId="{3028EE86-3AB5-4269-9080-A183038AC85D}" type="presOf" srcId="{B79D4180-F77A-4ED0-9732-89F002068DDF}" destId="{9529016E-6C00-4848-AB66-C7B1A6BDDDA3}" srcOrd="1" destOrd="0" presId="urn:microsoft.com/office/officeart/2009/3/layout/HorizontalOrganizationChart"/>
    <dgm:cxn modelId="{3927B3EC-D11F-472D-8EEE-42E5534707D9}" srcId="{A7F0332B-94D7-4509-B107-A73DC788A840}" destId="{B79D4180-F77A-4ED0-9732-89F002068DDF}" srcOrd="2" destOrd="0" parTransId="{B28F4858-CED0-45E6-A120-1D27E16D26A3}" sibTransId="{BBF4F163-F324-4C1F-8010-149555229220}"/>
    <dgm:cxn modelId="{3DB44F8D-8627-45DC-9400-5366397B8C0D}" type="presOf" srcId="{E1E37922-39B9-4C92-AECD-10201E6233C1}" destId="{A4CFBE93-F6CE-409C-9990-C23F89C089B8}" srcOrd="1" destOrd="0" presId="urn:microsoft.com/office/officeart/2009/3/layout/HorizontalOrganizationChart"/>
    <dgm:cxn modelId="{E98CC97E-F50D-4731-AF0F-B70678AC30D3}" type="presOf" srcId="{1D3F8C88-6968-46DB-8E1D-2A1E0DC3A4AD}" destId="{1384DCCE-D220-400F-96DD-699BEC39E2D4}" srcOrd="1" destOrd="0" presId="urn:microsoft.com/office/officeart/2009/3/layout/HorizontalOrganizationChart"/>
    <dgm:cxn modelId="{58472479-D566-41AD-AC29-BA1D16719AE3}" type="presOf" srcId="{E0353E99-8E81-4055-99AA-69BEABE780A4}" destId="{EA85C98F-AA66-4FA4-85E7-9F896EA0B13B}" srcOrd="0" destOrd="0" presId="urn:microsoft.com/office/officeart/2009/3/layout/HorizontalOrganizationChart"/>
    <dgm:cxn modelId="{722A5ABF-1E14-4389-9572-9C1D2011CC39}" type="presParOf" srcId="{EA85C98F-AA66-4FA4-85E7-9F896EA0B13B}" destId="{A8032D06-D8C0-4EBE-95A2-DE2217CC21E8}" srcOrd="0" destOrd="0" presId="urn:microsoft.com/office/officeart/2009/3/layout/HorizontalOrganizationChart"/>
    <dgm:cxn modelId="{88C01572-00AE-4A46-8384-52F8E096FF07}" type="presParOf" srcId="{A8032D06-D8C0-4EBE-95A2-DE2217CC21E8}" destId="{ED0DB9F9-6565-466A-A98C-02307113A25A}" srcOrd="0" destOrd="0" presId="urn:microsoft.com/office/officeart/2009/3/layout/HorizontalOrganizationChart"/>
    <dgm:cxn modelId="{BA036BE0-5108-4250-AF2A-A88F9008EBA7}" type="presParOf" srcId="{ED0DB9F9-6565-466A-A98C-02307113A25A}" destId="{FAA5F459-6E83-4706-A8E0-D9AED1508AC0}" srcOrd="0" destOrd="0" presId="urn:microsoft.com/office/officeart/2009/3/layout/HorizontalOrganizationChart"/>
    <dgm:cxn modelId="{BBF25E31-5A06-42A6-B566-950E3C2093C7}" type="presParOf" srcId="{ED0DB9F9-6565-466A-A98C-02307113A25A}" destId="{58EF6E36-4C5B-4272-8783-E83A7D19A2AA}" srcOrd="1" destOrd="0" presId="urn:microsoft.com/office/officeart/2009/3/layout/HorizontalOrganizationChart"/>
    <dgm:cxn modelId="{F347277B-BC43-4466-958D-50790D75BD7A}" type="presParOf" srcId="{A8032D06-D8C0-4EBE-95A2-DE2217CC21E8}" destId="{D8987D2A-99DA-4903-AE85-3A62D4866124}" srcOrd="1" destOrd="0" presId="urn:microsoft.com/office/officeart/2009/3/layout/HorizontalOrganizationChart"/>
    <dgm:cxn modelId="{48DB243E-9BF8-4822-8745-BCC00A814E34}" type="presParOf" srcId="{D8987D2A-99DA-4903-AE85-3A62D4866124}" destId="{9264770F-6ECD-4738-B2E2-254A475DEEF7}" srcOrd="0" destOrd="0" presId="urn:microsoft.com/office/officeart/2009/3/layout/HorizontalOrganizationChart"/>
    <dgm:cxn modelId="{7D0F8837-5B66-46C3-B903-977ABFE0E4C1}" type="presParOf" srcId="{D8987D2A-99DA-4903-AE85-3A62D4866124}" destId="{9404EEAB-9004-4C0B-91DD-5A45B04D3C96}" srcOrd="1" destOrd="0" presId="urn:microsoft.com/office/officeart/2009/3/layout/HorizontalOrganizationChart"/>
    <dgm:cxn modelId="{F86C863B-ED1C-4958-A436-CC9C620B85C0}" type="presParOf" srcId="{9404EEAB-9004-4C0B-91DD-5A45B04D3C96}" destId="{19410A84-ABD5-4FC4-8D8A-2AD6C79FC84C}" srcOrd="0" destOrd="0" presId="urn:microsoft.com/office/officeart/2009/3/layout/HorizontalOrganizationChart"/>
    <dgm:cxn modelId="{35E99CE5-0B5E-44F0-85A2-3F01334530AD}" type="presParOf" srcId="{19410A84-ABD5-4FC4-8D8A-2AD6C79FC84C}" destId="{B207B3C9-51FD-4654-AF82-9F100D33C37B}" srcOrd="0" destOrd="0" presId="urn:microsoft.com/office/officeart/2009/3/layout/HorizontalOrganizationChart"/>
    <dgm:cxn modelId="{1C2A4AEC-02B3-4C5E-A793-4FA0B299644D}" type="presParOf" srcId="{19410A84-ABD5-4FC4-8D8A-2AD6C79FC84C}" destId="{8B615C14-0AC5-4DCC-9BB7-58F5B51A9B03}" srcOrd="1" destOrd="0" presId="urn:microsoft.com/office/officeart/2009/3/layout/HorizontalOrganizationChart"/>
    <dgm:cxn modelId="{120959FA-FBAA-40ED-8137-9A3F7E711F52}" type="presParOf" srcId="{9404EEAB-9004-4C0B-91DD-5A45B04D3C96}" destId="{C5E4557A-A803-4AF0-928A-9BF385932B0A}" srcOrd="1" destOrd="0" presId="urn:microsoft.com/office/officeart/2009/3/layout/HorizontalOrganizationChart"/>
    <dgm:cxn modelId="{96282536-9CF5-4EFF-AB82-0E10084B6E85}" type="presParOf" srcId="{C5E4557A-A803-4AF0-928A-9BF385932B0A}" destId="{5D1322FF-54A5-4BE5-885A-644F57084120}" srcOrd="0" destOrd="0" presId="urn:microsoft.com/office/officeart/2009/3/layout/HorizontalOrganizationChart"/>
    <dgm:cxn modelId="{8092728E-C705-4668-B98A-1592D2B778C1}" type="presParOf" srcId="{C5E4557A-A803-4AF0-928A-9BF385932B0A}" destId="{BB426007-6584-4030-9FAA-23B57B87D52B}" srcOrd="1" destOrd="0" presId="urn:microsoft.com/office/officeart/2009/3/layout/HorizontalOrganizationChart"/>
    <dgm:cxn modelId="{A5CE65AC-EB91-450D-A4B1-00BCBEE80AF3}" type="presParOf" srcId="{BB426007-6584-4030-9FAA-23B57B87D52B}" destId="{0F78F264-A3E5-48F3-8B0D-ECB2D025B4DB}" srcOrd="0" destOrd="0" presId="urn:microsoft.com/office/officeart/2009/3/layout/HorizontalOrganizationChart"/>
    <dgm:cxn modelId="{1ECC81A4-9981-4AE3-876D-AFD6212FB6D3}" type="presParOf" srcId="{0F78F264-A3E5-48F3-8B0D-ECB2D025B4DB}" destId="{2D5D3068-657D-4245-BC55-05F43E4C8D8D}" srcOrd="0" destOrd="0" presId="urn:microsoft.com/office/officeart/2009/3/layout/HorizontalOrganizationChart"/>
    <dgm:cxn modelId="{5E2CDE23-2004-4F13-90CF-E246EF028B9B}" type="presParOf" srcId="{0F78F264-A3E5-48F3-8B0D-ECB2D025B4DB}" destId="{973AD702-34F3-4D30-AA9B-C2F6C703AC0B}" srcOrd="1" destOrd="0" presId="urn:microsoft.com/office/officeart/2009/3/layout/HorizontalOrganizationChart"/>
    <dgm:cxn modelId="{C3FE8B0F-E738-4515-81C9-66230E564502}" type="presParOf" srcId="{BB426007-6584-4030-9FAA-23B57B87D52B}" destId="{F9CA46F5-10DD-477E-A9FF-FBF84C63290C}" srcOrd="1" destOrd="0" presId="urn:microsoft.com/office/officeart/2009/3/layout/HorizontalOrganizationChart"/>
    <dgm:cxn modelId="{B0EF5505-7981-476A-AB89-B3AD36A5F655}" type="presParOf" srcId="{BB426007-6584-4030-9FAA-23B57B87D52B}" destId="{CD58CAC0-D458-4B11-9859-CB3E7FC4B532}" srcOrd="2" destOrd="0" presId="urn:microsoft.com/office/officeart/2009/3/layout/HorizontalOrganizationChart"/>
    <dgm:cxn modelId="{1F1AC469-B327-4D6A-9A4B-45F3D23D2223}" type="presParOf" srcId="{9404EEAB-9004-4C0B-91DD-5A45B04D3C96}" destId="{C82836E6-3B51-41BC-9846-989E52B41355}" srcOrd="2" destOrd="0" presId="urn:microsoft.com/office/officeart/2009/3/layout/HorizontalOrganizationChart"/>
    <dgm:cxn modelId="{2B4C22F1-8B0D-4FE4-A152-1C55EBEE7510}" type="presParOf" srcId="{D8987D2A-99DA-4903-AE85-3A62D4866124}" destId="{45F51A13-2B9A-4B2A-BEB4-86A9F5F0B7A7}" srcOrd="2" destOrd="0" presId="urn:microsoft.com/office/officeart/2009/3/layout/HorizontalOrganizationChart"/>
    <dgm:cxn modelId="{39714B9A-492F-4908-AB99-2CCCF3701855}" type="presParOf" srcId="{D8987D2A-99DA-4903-AE85-3A62D4866124}" destId="{88E74D79-2D3F-4E74-B62E-88F236F595D5}" srcOrd="3" destOrd="0" presId="urn:microsoft.com/office/officeart/2009/3/layout/HorizontalOrganizationChart"/>
    <dgm:cxn modelId="{F65797AD-F35D-4543-9BE8-358B3950AD06}" type="presParOf" srcId="{88E74D79-2D3F-4E74-B62E-88F236F595D5}" destId="{D396A8AC-161A-448A-970C-BC9D1277F4E1}" srcOrd="0" destOrd="0" presId="urn:microsoft.com/office/officeart/2009/3/layout/HorizontalOrganizationChart"/>
    <dgm:cxn modelId="{F0EBBB59-C23F-4736-B5A4-F37FC5D9B83E}" type="presParOf" srcId="{D396A8AC-161A-448A-970C-BC9D1277F4E1}" destId="{61486B92-8F55-4C45-BBE0-94EBC355EE4C}" srcOrd="0" destOrd="0" presId="urn:microsoft.com/office/officeart/2009/3/layout/HorizontalOrganizationChart"/>
    <dgm:cxn modelId="{C5AE200A-BA99-4E34-90B4-7B42DA1BFA70}" type="presParOf" srcId="{D396A8AC-161A-448A-970C-BC9D1277F4E1}" destId="{1384DCCE-D220-400F-96DD-699BEC39E2D4}" srcOrd="1" destOrd="0" presId="urn:microsoft.com/office/officeart/2009/3/layout/HorizontalOrganizationChart"/>
    <dgm:cxn modelId="{886FE66A-0976-4E19-8838-8B64E835BD38}" type="presParOf" srcId="{88E74D79-2D3F-4E74-B62E-88F236F595D5}" destId="{8CE7FFBE-7012-4D34-80BD-3476A02F8F07}" srcOrd="1" destOrd="0" presId="urn:microsoft.com/office/officeart/2009/3/layout/HorizontalOrganizationChart"/>
    <dgm:cxn modelId="{85033E27-A145-4E77-A90D-D0E43ECC726D}" type="presParOf" srcId="{8CE7FFBE-7012-4D34-80BD-3476A02F8F07}" destId="{5E1D4707-617B-4AA1-B9D1-FDDF824B1E49}" srcOrd="0" destOrd="0" presId="urn:microsoft.com/office/officeart/2009/3/layout/HorizontalOrganizationChart"/>
    <dgm:cxn modelId="{FBE6ACF7-AF55-430F-B175-1BD0F94857D2}" type="presParOf" srcId="{8CE7FFBE-7012-4D34-80BD-3476A02F8F07}" destId="{DC6300D6-AC80-435A-93C0-F0210DC2F3EE}" srcOrd="1" destOrd="0" presId="urn:microsoft.com/office/officeart/2009/3/layout/HorizontalOrganizationChart"/>
    <dgm:cxn modelId="{2318614D-1C29-4E23-838D-4EB1770EC6EC}" type="presParOf" srcId="{DC6300D6-AC80-435A-93C0-F0210DC2F3EE}" destId="{44864489-72B9-4408-A67F-A12466856E13}" srcOrd="0" destOrd="0" presId="urn:microsoft.com/office/officeart/2009/3/layout/HorizontalOrganizationChart"/>
    <dgm:cxn modelId="{9688421C-1809-49B9-8A1A-B2E1D32609BC}" type="presParOf" srcId="{44864489-72B9-4408-A67F-A12466856E13}" destId="{54CABA3E-898B-49B9-8702-198B63FBA80A}" srcOrd="0" destOrd="0" presId="urn:microsoft.com/office/officeart/2009/3/layout/HorizontalOrganizationChart"/>
    <dgm:cxn modelId="{396561B9-D110-43BA-BADE-0C0924F6AFA8}" type="presParOf" srcId="{44864489-72B9-4408-A67F-A12466856E13}" destId="{5FAFB5F5-036A-4654-92E2-720269F01C11}" srcOrd="1" destOrd="0" presId="urn:microsoft.com/office/officeart/2009/3/layout/HorizontalOrganizationChart"/>
    <dgm:cxn modelId="{2A51FDB8-E9BC-41ED-99FD-96F0B0862631}" type="presParOf" srcId="{DC6300D6-AC80-435A-93C0-F0210DC2F3EE}" destId="{D97ADF3E-86B7-491C-B53F-0277FEF2D3B3}" srcOrd="1" destOrd="0" presId="urn:microsoft.com/office/officeart/2009/3/layout/HorizontalOrganizationChart"/>
    <dgm:cxn modelId="{3CB7EFBE-FA88-4C79-BBFC-D4B6FA3C5913}" type="presParOf" srcId="{DC6300D6-AC80-435A-93C0-F0210DC2F3EE}" destId="{1E896B61-7C7E-45CE-A231-5B6463C80F1A}" srcOrd="2" destOrd="0" presId="urn:microsoft.com/office/officeart/2009/3/layout/HorizontalOrganizationChart"/>
    <dgm:cxn modelId="{15C9ED0D-F06D-4544-8EA8-3824FCC6FC09}" type="presParOf" srcId="{88E74D79-2D3F-4E74-B62E-88F236F595D5}" destId="{C533F775-D4BC-4F71-B342-B7F5484581DD}" srcOrd="2" destOrd="0" presId="urn:microsoft.com/office/officeart/2009/3/layout/HorizontalOrganizationChart"/>
    <dgm:cxn modelId="{6FE49AFD-0626-4CB6-9B7A-2F2E55FB106E}" type="presParOf" srcId="{D8987D2A-99DA-4903-AE85-3A62D4866124}" destId="{9ACAF182-F25F-40C9-931B-26D2A730EF39}" srcOrd="4" destOrd="0" presId="urn:microsoft.com/office/officeart/2009/3/layout/HorizontalOrganizationChart"/>
    <dgm:cxn modelId="{A81D1F22-46E8-4FEC-8F02-687AECE8AE65}" type="presParOf" srcId="{D8987D2A-99DA-4903-AE85-3A62D4866124}" destId="{67680E60-DD23-463C-90FC-72ADEB1E2059}" srcOrd="5" destOrd="0" presId="urn:microsoft.com/office/officeart/2009/3/layout/HorizontalOrganizationChart"/>
    <dgm:cxn modelId="{F0DB711A-FAD7-40CC-8521-2D47380EC742}" type="presParOf" srcId="{67680E60-DD23-463C-90FC-72ADEB1E2059}" destId="{B3666E9C-9164-4877-ADCB-B11F62F44FED}" srcOrd="0" destOrd="0" presId="urn:microsoft.com/office/officeart/2009/3/layout/HorizontalOrganizationChart"/>
    <dgm:cxn modelId="{81ABE652-F0CE-4DF6-8AC8-3122301C9E42}" type="presParOf" srcId="{B3666E9C-9164-4877-ADCB-B11F62F44FED}" destId="{7F3B1686-4BA8-4A94-8B70-1F646EFA33F0}" srcOrd="0" destOrd="0" presId="urn:microsoft.com/office/officeart/2009/3/layout/HorizontalOrganizationChart"/>
    <dgm:cxn modelId="{F58C35EC-3C65-4449-9285-44F79EAFD6C3}" type="presParOf" srcId="{B3666E9C-9164-4877-ADCB-B11F62F44FED}" destId="{9529016E-6C00-4848-AB66-C7B1A6BDDDA3}" srcOrd="1" destOrd="0" presId="urn:microsoft.com/office/officeart/2009/3/layout/HorizontalOrganizationChart"/>
    <dgm:cxn modelId="{6F2CC2B4-D1C5-4FC9-AC2C-E51D70241480}" type="presParOf" srcId="{67680E60-DD23-463C-90FC-72ADEB1E2059}" destId="{3D701A41-0279-4E78-906D-9140996AD65D}" srcOrd="1" destOrd="0" presId="urn:microsoft.com/office/officeart/2009/3/layout/HorizontalOrganizationChart"/>
    <dgm:cxn modelId="{80FD0532-849F-4ECE-884D-2BD97E8396DE}" type="presParOf" srcId="{3D701A41-0279-4E78-906D-9140996AD65D}" destId="{B3E440CF-64B2-4E9F-86B2-6F73C1606537}" srcOrd="0" destOrd="0" presId="urn:microsoft.com/office/officeart/2009/3/layout/HorizontalOrganizationChart"/>
    <dgm:cxn modelId="{4574C310-ACCA-48FE-A87B-1A848964F27F}" type="presParOf" srcId="{3D701A41-0279-4E78-906D-9140996AD65D}" destId="{3A080D77-20DE-4673-8598-1C39391FE308}" srcOrd="1" destOrd="0" presId="urn:microsoft.com/office/officeart/2009/3/layout/HorizontalOrganizationChart"/>
    <dgm:cxn modelId="{71918A3A-D3C2-4BDB-91CA-39891EFF6111}" type="presParOf" srcId="{3A080D77-20DE-4673-8598-1C39391FE308}" destId="{0E1357A9-5406-4D0E-915E-2C1A01FB1738}" srcOrd="0" destOrd="0" presId="urn:microsoft.com/office/officeart/2009/3/layout/HorizontalOrganizationChart"/>
    <dgm:cxn modelId="{45D5E20D-D32B-4F03-B861-91C402652241}" type="presParOf" srcId="{0E1357A9-5406-4D0E-915E-2C1A01FB1738}" destId="{1CA21E70-FD75-4638-BFF1-BC0AA1E0B4E6}" srcOrd="0" destOrd="0" presId="urn:microsoft.com/office/officeart/2009/3/layout/HorizontalOrganizationChart"/>
    <dgm:cxn modelId="{26538400-848E-48C3-9CBA-B5680747C41C}" type="presParOf" srcId="{0E1357A9-5406-4D0E-915E-2C1A01FB1738}" destId="{A4CFBE93-F6CE-409C-9990-C23F89C089B8}" srcOrd="1" destOrd="0" presId="urn:microsoft.com/office/officeart/2009/3/layout/HorizontalOrganizationChart"/>
    <dgm:cxn modelId="{92ADBAC7-4D28-47F7-85DB-E36827541CC6}" type="presParOf" srcId="{3A080D77-20DE-4673-8598-1C39391FE308}" destId="{62C8B07E-6191-49E7-9B43-BA0884388BD5}" srcOrd="1" destOrd="0" presId="urn:microsoft.com/office/officeart/2009/3/layout/HorizontalOrganizationChart"/>
    <dgm:cxn modelId="{014BFBAF-00BA-45E8-B6D9-D146D7CB3823}" type="presParOf" srcId="{3A080D77-20DE-4673-8598-1C39391FE308}" destId="{5E24616C-C01E-4082-8982-2E758498CADC}" srcOrd="2" destOrd="0" presId="urn:microsoft.com/office/officeart/2009/3/layout/HorizontalOrganizationChart"/>
    <dgm:cxn modelId="{0633B08C-9E04-4BF3-93B8-F451647F435C}" type="presParOf" srcId="{67680E60-DD23-463C-90FC-72ADEB1E2059}" destId="{55F9C795-84F5-4409-B4F6-BCAB2582952E}" srcOrd="2" destOrd="0" presId="urn:microsoft.com/office/officeart/2009/3/layout/HorizontalOrganizationChart"/>
    <dgm:cxn modelId="{C1D5658B-0C84-4DB9-B2BF-87DE541EDF05}" type="presParOf" srcId="{A8032D06-D8C0-4EBE-95A2-DE2217CC21E8}" destId="{4DCD8BA3-BC1E-4619-A9F5-F10D902E955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31FBB-F6BC-4B68-941D-55143AC2DA1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88A162D-B5F7-492E-8E19-EBF74A86AA31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/>
              </a:solidFill>
            </a:rPr>
            <a:t>I. </a:t>
          </a:r>
          <a:r>
            <a:rPr lang="es-ES" dirty="0" smtClean="0"/>
            <a:t>Integrar la red de contralorías ciudadanas y participar en sus grupos de trabajo</a:t>
          </a:r>
          <a:endParaRPr lang="es-ES" dirty="0"/>
        </a:p>
      </dgm:t>
    </dgm:pt>
    <dgm:pt modelId="{48E8ABAF-805B-4347-9153-03743925297A}" type="parTrans" cxnId="{E39C2F9B-54EB-4D72-8725-083F700695A8}">
      <dgm:prSet/>
      <dgm:spPr/>
      <dgm:t>
        <a:bodyPr/>
        <a:lstStyle/>
        <a:p>
          <a:endParaRPr lang="es-ES"/>
        </a:p>
      </dgm:t>
    </dgm:pt>
    <dgm:pt modelId="{BDC14259-9703-4747-81DE-379762ABF0A7}" type="sibTrans" cxnId="{E39C2F9B-54EB-4D72-8725-083F700695A8}">
      <dgm:prSet/>
      <dgm:spPr/>
      <dgm:t>
        <a:bodyPr/>
        <a:lstStyle/>
        <a:p>
          <a:endParaRPr lang="es-ES"/>
        </a:p>
      </dgm:t>
    </dgm:pt>
    <dgm:pt modelId="{24D000F2-0B18-4613-BC0E-89971CBDFB45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/>
              </a:solidFill>
            </a:rPr>
            <a:t>II. </a:t>
          </a:r>
          <a:r>
            <a:rPr lang="es-ES" dirty="0" smtClean="0"/>
            <a:t>Recibir formación, capacitación, información y asesoría para el desempeño de su encargo</a:t>
          </a:r>
          <a:endParaRPr lang="es-ES" dirty="0"/>
        </a:p>
      </dgm:t>
    </dgm:pt>
    <dgm:pt modelId="{BB92E405-102D-45AF-8CD4-59CE606142D0}" type="parTrans" cxnId="{12BBEFCA-F214-4277-A35C-7F43DD0AAA60}">
      <dgm:prSet/>
      <dgm:spPr/>
      <dgm:t>
        <a:bodyPr/>
        <a:lstStyle/>
        <a:p>
          <a:endParaRPr lang="es-ES"/>
        </a:p>
      </dgm:t>
    </dgm:pt>
    <dgm:pt modelId="{BD99C4D1-9641-4897-AF65-96BABB3493C8}" type="sibTrans" cxnId="{12BBEFCA-F214-4277-A35C-7F43DD0AAA60}">
      <dgm:prSet/>
      <dgm:spPr/>
      <dgm:t>
        <a:bodyPr/>
        <a:lstStyle/>
        <a:p>
          <a:endParaRPr lang="es-ES"/>
        </a:p>
      </dgm:t>
    </dgm:pt>
    <dgm:pt modelId="{D7D24F87-192C-4823-88A8-612BEB12549A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/>
              </a:solidFill>
            </a:rPr>
            <a:t>III. </a:t>
          </a:r>
          <a:r>
            <a:rPr lang="es-ES" dirty="0" smtClean="0"/>
            <a:t>Ser convocados a las sesiones de los órganos colegiados en que hayan sido designados</a:t>
          </a:r>
          <a:endParaRPr lang="es-ES" dirty="0"/>
        </a:p>
      </dgm:t>
    </dgm:pt>
    <dgm:pt modelId="{AEA75021-F642-4C6C-9B53-2BAEB3324A8C}" type="parTrans" cxnId="{A0D36DFD-3817-4405-9C41-D4361FAF7A6C}">
      <dgm:prSet/>
      <dgm:spPr/>
      <dgm:t>
        <a:bodyPr/>
        <a:lstStyle/>
        <a:p>
          <a:endParaRPr lang="es-ES"/>
        </a:p>
      </dgm:t>
    </dgm:pt>
    <dgm:pt modelId="{8DEF0819-9B6A-40AC-8794-3200EA20442F}" type="sibTrans" cxnId="{A0D36DFD-3817-4405-9C41-D4361FAF7A6C}">
      <dgm:prSet/>
      <dgm:spPr/>
      <dgm:t>
        <a:bodyPr/>
        <a:lstStyle/>
        <a:p>
          <a:endParaRPr lang="es-ES"/>
        </a:p>
      </dgm:t>
    </dgm:pt>
    <dgm:pt modelId="{F7CB85D5-9A08-4EAC-847C-20CDCC5753B0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/>
              </a:solidFill>
            </a:rPr>
            <a:t>IV. </a:t>
          </a:r>
          <a:r>
            <a:rPr lang="es-ES" dirty="0" smtClean="0"/>
            <a:t>Participar con voz y voto en las decisiones de los órganos colegiados de la Administración Pública de la Ciudad de México, y</a:t>
          </a:r>
          <a:endParaRPr lang="es-ES" dirty="0"/>
        </a:p>
      </dgm:t>
    </dgm:pt>
    <dgm:pt modelId="{1D62DE4B-CCA9-4294-8A8A-1E41E4703D48}" type="parTrans" cxnId="{115230F6-C426-49FD-87BF-CB316F08AF26}">
      <dgm:prSet/>
      <dgm:spPr/>
      <dgm:t>
        <a:bodyPr/>
        <a:lstStyle/>
        <a:p>
          <a:endParaRPr lang="es-ES"/>
        </a:p>
      </dgm:t>
    </dgm:pt>
    <dgm:pt modelId="{1D5A95F7-C491-4B63-A5AA-996DCB9DD93B}" type="sibTrans" cxnId="{115230F6-C426-49FD-87BF-CB316F08AF26}">
      <dgm:prSet/>
      <dgm:spPr/>
      <dgm:t>
        <a:bodyPr/>
        <a:lstStyle/>
        <a:p>
          <a:endParaRPr lang="es-ES"/>
        </a:p>
      </dgm:t>
    </dgm:pt>
    <dgm:pt modelId="{4E312766-5B50-4B78-8CF3-03BB1D3427E1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1"/>
              </a:solidFill>
            </a:rPr>
            <a:t>V. </a:t>
          </a:r>
          <a:r>
            <a:rPr lang="es-ES" dirty="0" smtClean="0"/>
            <a:t>En caso de tener conocimiento de actos que contravengan las normas que rigen la administración o de actos que afecten el presupuesto, hacer las denuncias ante las autoridades correspondientes</a:t>
          </a:r>
          <a:endParaRPr lang="es-ES" dirty="0"/>
        </a:p>
      </dgm:t>
    </dgm:pt>
    <dgm:pt modelId="{E5ADF938-2715-43BB-ABDD-BD81B069920A}" type="parTrans" cxnId="{4A8AF411-618A-41D9-B0F0-9001377C0A7C}">
      <dgm:prSet/>
      <dgm:spPr/>
      <dgm:t>
        <a:bodyPr/>
        <a:lstStyle/>
        <a:p>
          <a:endParaRPr lang="es-ES"/>
        </a:p>
      </dgm:t>
    </dgm:pt>
    <dgm:pt modelId="{9F367237-67CE-4B69-9DD3-781E0F2B60BD}" type="sibTrans" cxnId="{4A8AF411-618A-41D9-B0F0-9001377C0A7C}">
      <dgm:prSet/>
      <dgm:spPr/>
      <dgm:t>
        <a:bodyPr/>
        <a:lstStyle/>
        <a:p>
          <a:endParaRPr lang="es-ES"/>
        </a:p>
      </dgm:t>
    </dgm:pt>
    <dgm:pt modelId="{0C968B2F-D0CF-4E75-A958-B877E8C2C6EA}" type="pres">
      <dgm:prSet presAssocID="{49931FBB-F6BC-4B68-941D-55143AC2DA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BE29E9-BCC8-48D5-AE01-4FDE6656C512}" type="pres">
      <dgm:prSet presAssocID="{A88A162D-B5F7-492E-8E19-EBF74A86AA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20967-7615-4356-9C77-A62FF5FDB432}" type="pres">
      <dgm:prSet presAssocID="{BDC14259-9703-4747-81DE-379762ABF0A7}" presName="spacer" presStyleCnt="0"/>
      <dgm:spPr/>
    </dgm:pt>
    <dgm:pt modelId="{7EED87D8-2AA3-4635-B941-6C3E47D1CC31}" type="pres">
      <dgm:prSet presAssocID="{24D000F2-0B18-4613-BC0E-89971CBDFB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49638-8856-4CF3-8783-1CF0BC10B4FC}" type="pres">
      <dgm:prSet presAssocID="{BD99C4D1-9641-4897-AF65-96BABB3493C8}" presName="spacer" presStyleCnt="0"/>
      <dgm:spPr/>
    </dgm:pt>
    <dgm:pt modelId="{09BEDEA3-5BA0-4597-BE26-E51814CD64BB}" type="pres">
      <dgm:prSet presAssocID="{D7D24F87-192C-4823-88A8-612BEB1254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FE37C-905A-4630-976A-44D8A86B1AEF}" type="pres">
      <dgm:prSet presAssocID="{8DEF0819-9B6A-40AC-8794-3200EA20442F}" presName="spacer" presStyleCnt="0"/>
      <dgm:spPr/>
    </dgm:pt>
    <dgm:pt modelId="{6CCCD60C-325C-4D70-9F12-9827856CDBC4}" type="pres">
      <dgm:prSet presAssocID="{F7CB85D5-9A08-4EAC-847C-20CDCC5753B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61051E-7D33-4883-95CA-1783AE2DAB0A}" type="pres">
      <dgm:prSet presAssocID="{1D5A95F7-C491-4B63-A5AA-996DCB9DD93B}" presName="spacer" presStyleCnt="0"/>
      <dgm:spPr/>
    </dgm:pt>
    <dgm:pt modelId="{501EF613-1F24-41A4-B658-D7CDF90CFEBD}" type="pres">
      <dgm:prSet presAssocID="{4E312766-5B50-4B78-8CF3-03BB1D3427E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22A9D7-BFB0-4AD8-8944-DA2422CE4514}" type="presOf" srcId="{4E312766-5B50-4B78-8CF3-03BB1D3427E1}" destId="{501EF613-1F24-41A4-B658-D7CDF90CFEBD}" srcOrd="0" destOrd="0" presId="urn:microsoft.com/office/officeart/2005/8/layout/vList2"/>
    <dgm:cxn modelId="{4A8AF411-618A-41D9-B0F0-9001377C0A7C}" srcId="{49931FBB-F6BC-4B68-941D-55143AC2DA1D}" destId="{4E312766-5B50-4B78-8CF3-03BB1D3427E1}" srcOrd="4" destOrd="0" parTransId="{E5ADF938-2715-43BB-ABDD-BD81B069920A}" sibTransId="{9F367237-67CE-4B69-9DD3-781E0F2B60BD}"/>
    <dgm:cxn modelId="{C66ADCE8-6025-4C2B-A49B-DBCAD4D4DC1E}" type="presOf" srcId="{A88A162D-B5F7-492E-8E19-EBF74A86AA31}" destId="{6FBE29E9-BCC8-48D5-AE01-4FDE6656C512}" srcOrd="0" destOrd="0" presId="urn:microsoft.com/office/officeart/2005/8/layout/vList2"/>
    <dgm:cxn modelId="{ACA165A9-70DB-40B5-9255-AA3D22729C6E}" type="presOf" srcId="{F7CB85D5-9A08-4EAC-847C-20CDCC5753B0}" destId="{6CCCD60C-325C-4D70-9F12-9827856CDBC4}" srcOrd="0" destOrd="0" presId="urn:microsoft.com/office/officeart/2005/8/layout/vList2"/>
    <dgm:cxn modelId="{886FC1E1-090F-493C-B895-7860E199CB37}" type="presOf" srcId="{24D000F2-0B18-4613-BC0E-89971CBDFB45}" destId="{7EED87D8-2AA3-4635-B941-6C3E47D1CC31}" srcOrd="0" destOrd="0" presId="urn:microsoft.com/office/officeart/2005/8/layout/vList2"/>
    <dgm:cxn modelId="{2977035B-F05A-4667-A159-763895FAA2C9}" type="presOf" srcId="{D7D24F87-192C-4823-88A8-612BEB12549A}" destId="{09BEDEA3-5BA0-4597-BE26-E51814CD64BB}" srcOrd="0" destOrd="0" presId="urn:microsoft.com/office/officeart/2005/8/layout/vList2"/>
    <dgm:cxn modelId="{12BBEFCA-F214-4277-A35C-7F43DD0AAA60}" srcId="{49931FBB-F6BC-4B68-941D-55143AC2DA1D}" destId="{24D000F2-0B18-4613-BC0E-89971CBDFB45}" srcOrd="1" destOrd="0" parTransId="{BB92E405-102D-45AF-8CD4-59CE606142D0}" sibTransId="{BD99C4D1-9641-4897-AF65-96BABB3493C8}"/>
    <dgm:cxn modelId="{A0D36DFD-3817-4405-9C41-D4361FAF7A6C}" srcId="{49931FBB-F6BC-4B68-941D-55143AC2DA1D}" destId="{D7D24F87-192C-4823-88A8-612BEB12549A}" srcOrd="2" destOrd="0" parTransId="{AEA75021-F642-4C6C-9B53-2BAEB3324A8C}" sibTransId="{8DEF0819-9B6A-40AC-8794-3200EA20442F}"/>
    <dgm:cxn modelId="{E39C2F9B-54EB-4D72-8725-083F700695A8}" srcId="{49931FBB-F6BC-4B68-941D-55143AC2DA1D}" destId="{A88A162D-B5F7-492E-8E19-EBF74A86AA31}" srcOrd="0" destOrd="0" parTransId="{48E8ABAF-805B-4347-9153-03743925297A}" sibTransId="{BDC14259-9703-4747-81DE-379762ABF0A7}"/>
    <dgm:cxn modelId="{590DB165-5D1E-445E-B676-A554641D7E93}" type="presOf" srcId="{49931FBB-F6BC-4B68-941D-55143AC2DA1D}" destId="{0C968B2F-D0CF-4E75-A958-B877E8C2C6EA}" srcOrd="0" destOrd="0" presId="urn:microsoft.com/office/officeart/2005/8/layout/vList2"/>
    <dgm:cxn modelId="{115230F6-C426-49FD-87BF-CB316F08AF26}" srcId="{49931FBB-F6BC-4B68-941D-55143AC2DA1D}" destId="{F7CB85D5-9A08-4EAC-847C-20CDCC5753B0}" srcOrd="3" destOrd="0" parTransId="{1D62DE4B-CCA9-4294-8A8A-1E41E4703D48}" sibTransId="{1D5A95F7-C491-4B63-A5AA-996DCB9DD93B}"/>
    <dgm:cxn modelId="{1E317DE0-A378-4DE1-9AEB-E8DDE871C616}" type="presParOf" srcId="{0C968B2F-D0CF-4E75-A958-B877E8C2C6EA}" destId="{6FBE29E9-BCC8-48D5-AE01-4FDE6656C512}" srcOrd="0" destOrd="0" presId="urn:microsoft.com/office/officeart/2005/8/layout/vList2"/>
    <dgm:cxn modelId="{D2A69E97-D3DA-40F0-916D-E34AB160AB6E}" type="presParOf" srcId="{0C968B2F-D0CF-4E75-A958-B877E8C2C6EA}" destId="{E4A20967-7615-4356-9C77-A62FF5FDB432}" srcOrd="1" destOrd="0" presId="urn:microsoft.com/office/officeart/2005/8/layout/vList2"/>
    <dgm:cxn modelId="{E5D0550B-702A-4E48-ABB2-279101DB254F}" type="presParOf" srcId="{0C968B2F-D0CF-4E75-A958-B877E8C2C6EA}" destId="{7EED87D8-2AA3-4635-B941-6C3E47D1CC31}" srcOrd="2" destOrd="0" presId="urn:microsoft.com/office/officeart/2005/8/layout/vList2"/>
    <dgm:cxn modelId="{5E1A9671-9797-48F7-8EFF-87C89AE608D4}" type="presParOf" srcId="{0C968B2F-D0CF-4E75-A958-B877E8C2C6EA}" destId="{DD349638-8856-4CF3-8783-1CF0BC10B4FC}" srcOrd="3" destOrd="0" presId="urn:microsoft.com/office/officeart/2005/8/layout/vList2"/>
    <dgm:cxn modelId="{7709CE54-9E59-4717-A3B0-CD89A78E37BA}" type="presParOf" srcId="{0C968B2F-D0CF-4E75-A958-B877E8C2C6EA}" destId="{09BEDEA3-5BA0-4597-BE26-E51814CD64BB}" srcOrd="4" destOrd="0" presId="urn:microsoft.com/office/officeart/2005/8/layout/vList2"/>
    <dgm:cxn modelId="{83C58EB2-86A4-40C6-94D3-BDC8CBE2F357}" type="presParOf" srcId="{0C968B2F-D0CF-4E75-A958-B877E8C2C6EA}" destId="{50FFE37C-905A-4630-976A-44D8A86B1AEF}" srcOrd="5" destOrd="0" presId="urn:microsoft.com/office/officeart/2005/8/layout/vList2"/>
    <dgm:cxn modelId="{3259BDDB-0B95-456D-8A96-8D6CE9C24F24}" type="presParOf" srcId="{0C968B2F-D0CF-4E75-A958-B877E8C2C6EA}" destId="{6CCCD60C-325C-4D70-9F12-9827856CDBC4}" srcOrd="6" destOrd="0" presId="urn:microsoft.com/office/officeart/2005/8/layout/vList2"/>
    <dgm:cxn modelId="{31ADB92A-8AE0-485D-9291-5CB8A6E6E071}" type="presParOf" srcId="{0C968B2F-D0CF-4E75-A958-B877E8C2C6EA}" destId="{4A61051E-7D33-4883-95CA-1783AE2DAB0A}" srcOrd="7" destOrd="0" presId="urn:microsoft.com/office/officeart/2005/8/layout/vList2"/>
    <dgm:cxn modelId="{B738A474-CDF2-48E7-B542-67E9F9176F40}" type="presParOf" srcId="{0C968B2F-D0CF-4E75-A958-B877E8C2C6EA}" destId="{501EF613-1F24-41A4-B658-D7CDF90CFEB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08175-9FE9-4585-A6A6-F9AB8CFCA21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075539B-6CAE-4C6A-B7F0-2F367444A7B8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1"/>
              </a:solidFill>
            </a:rPr>
            <a:t>I. </a:t>
          </a:r>
          <a:r>
            <a:rPr lang="es-ES" sz="1600" dirty="0" smtClean="0"/>
            <a:t>Asistir puntualmente a las sesiones ordinarias y extraordinarias del órgano colegiado en el que hayan sido asignados</a:t>
          </a:r>
          <a:endParaRPr lang="es-ES" sz="1600" dirty="0"/>
        </a:p>
      </dgm:t>
    </dgm:pt>
    <dgm:pt modelId="{678CFDB2-A538-4B67-870D-A8A5E994C692}" type="parTrans" cxnId="{2A20E8A9-2B26-4158-91F7-F9B0C077DC98}">
      <dgm:prSet/>
      <dgm:spPr/>
      <dgm:t>
        <a:bodyPr/>
        <a:lstStyle/>
        <a:p>
          <a:endParaRPr lang="es-ES" sz="1600"/>
        </a:p>
      </dgm:t>
    </dgm:pt>
    <dgm:pt modelId="{20F8D86E-B141-4C9C-9833-BB725D6941ED}" type="sibTrans" cxnId="{2A20E8A9-2B26-4158-91F7-F9B0C077DC98}">
      <dgm:prSet/>
      <dgm:spPr/>
      <dgm:t>
        <a:bodyPr/>
        <a:lstStyle/>
        <a:p>
          <a:endParaRPr lang="es-ES" sz="1600"/>
        </a:p>
      </dgm:t>
    </dgm:pt>
    <dgm:pt modelId="{6B9D1EA8-7FAA-4E2A-B5A3-A2C1AF6121EF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1"/>
              </a:solidFill>
            </a:rPr>
            <a:t>II. </a:t>
          </a:r>
          <a:r>
            <a:rPr lang="es-ES" sz="1600" dirty="0" smtClean="0"/>
            <a:t>Conducirse con respeto y veracidad durante las sesiones del órgano colegiado y al expresar sus puntos de vista, sugerencias o propuestas sobre los asuntos tratados</a:t>
          </a:r>
          <a:endParaRPr lang="es-ES" sz="1600" dirty="0"/>
        </a:p>
      </dgm:t>
    </dgm:pt>
    <dgm:pt modelId="{247F5162-4B32-4CFE-BE86-0BB08579D0D2}" type="parTrans" cxnId="{6DCDC9E9-AB2D-4020-9807-D96821864F26}">
      <dgm:prSet/>
      <dgm:spPr/>
      <dgm:t>
        <a:bodyPr/>
        <a:lstStyle/>
        <a:p>
          <a:endParaRPr lang="es-ES" sz="1600"/>
        </a:p>
      </dgm:t>
    </dgm:pt>
    <dgm:pt modelId="{BEF70D39-B1CC-4EA1-95C1-919147CCEF2C}" type="sibTrans" cxnId="{6DCDC9E9-AB2D-4020-9807-D96821864F26}">
      <dgm:prSet/>
      <dgm:spPr/>
      <dgm:t>
        <a:bodyPr/>
        <a:lstStyle/>
        <a:p>
          <a:endParaRPr lang="es-ES" sz="1600"/>
        </a:p>
      </dgm:t>
    </dgm:pt>
    <dgm:pt modelId="{97D4AAD1-453C-48D6-BF5C-0EB3A7AD6718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1"/>
              </a:solidFill>
            </a:rPr>
            <a:t>III. </a:t>
          </a:r>
          <a:r>
            <a:rPr lang="es-ES" sz="1600" dirty="0" smtClean="0"/>
            <a:t>Vigilar el cumplimiento de las leyes, reglamentos y demás disposiciones legales aplicables en los casos que tenga conocimiento por motivo de su encargo</a:t>
          </a:r>
          <a:endParaRPr lang="es-ES" sz="1600" dirty="0"/>
        </a:p>
      </dgm:t>
    </dgm:pt>
    <dgm:pt modelId="{F6D42225-524E-47C5-A178-0B2F6282AE0C}" type="parTrans" cxnId="{31210603-55D5-4404-AAD6-BE2C027EE0BC}">
      <dgm:prSet/>
      <dgm:spPr/>
      <dgm:t>
        <a:bodyPr/>
        <a:lstStyle/>
        <a:p>
          <a:endParaRPr lang="es-ES" sz="1600"/>
        </a:p>
      </dgm:t>
    </dgm:pt>
    <dgm:pt modelId="{B481E4F0-9E44-4054-8E3D-8C5D76AD9BFD}" type="sibTrans" cxnId="{31210603-55D5-4404-AAD6-BE2C027EE0BC}">
      <dgm:prSet/>
      <dgm:spPr/>
      <dgm:t>
        <a:bodyPr/>
        <a:lstStyle/>
        <a:p>
          <a:endParaRPr lang="es-ES" sz="1600"/>
        </a:p>
      </dgm:t>
    </dgm:pt>
    <dgm:pt modelId="{8D6F2036-8BA8-49AA-8747-AE1DF442AAF5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accent1"/>
              </a:solidFill>
            </a:rPr>
            <a:t>IV. </a:t>
          </a:r>
          <a:r>
            <a:rPr lang="es-ES" sz="1600" dirty="0" smtClean="0"/>
            <a:t>Emitir su voto en los asuntos que se presenten durante las sesiones del órgano colegiado</a:t>
          </a:r>
          <a:endParaRPr lang="es-ES" sz="1600" dirty="0"/>
        </a:p>
      </dgm:t>
    </dgm:pt>
    <dgm:pt modelId="{7AF5DF25-2AD1-4ED3-AE36-55183BFBC251}" type="parTrans" cxnId="{60799DC5-EBF0-41CC-BF51-3A7F0DCF7DC9}">
      <dgm:prSet/>
      <dgm:spPr/>
      <dgm:t>
        <a:bodyPr/>
        <a:lstStyle/>
        <a:p>
          <a:endParaRPr lang="es-ES" sz="1600"/>
        </a:p>
      </dgm:t>
    </dgm:pt>
    <dgm:pt modelId="{16019325-18F9-486B-9C77-30D14627FE93}" type="sibTrans" cxnId="{60799DC5-EBF0-41CC-BF51-3A7F0DCF7DC9}">
      <dgm:prSet/>
      <dgm:spPr/>
      <dgm:t>
        <a:bodyPr/>
        <a:lstStyle/>
        <a:p>
          <a:endParaRPr lang="es-ES" sz="1600"/>
        </a:p>
      </dgm:t>
    </dgm:pt>
    <dgm:pt modelId="{E3A85633-963F-4F3B-8EB9-98A92C51FB59}" type="pres">
      <dgm:prSet presAssocID="{00D08175-9FE9-4585-A6A6-F9AB8CFCA2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3FEBFF-57C1-454F-856F-5FD5D4BE3F8D}" type="pres">
      <dgm:prSet presAssocID="{9075539B-6CAE-4C6A-B7F0-2F367444A7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1D7EB-9B07-4CB5-A40B-4DFD7A031538}" type="pres">
      <dgm:prSet presAssocID="{20F8D86E-B141-4C9C-9833-BB725D6941ED}" presName="spacer" presStyleCnt="0"/>
      <dgm:spPr/>
    </dgm:pt>
    <dgm:pt modelId="{D50ED766-75B2-4A99-8BA8-FF6BCB24357C}" type="pres">
      <dgm:prSet presAssocID="{6B9D1EA8-7FAA-4E2A-B5A3-A2C1AF6121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67A371-CE7F-43F9-919B-DF1754954689}" type="pres">
      <dgm:prSet presAssocID="{BEF70D39-B1CC-4EA1-95C1-919147CCEF2C}" presName="spacer" presStyleCnt="0"/>
      <dgm:spPr/>
    </dgm:pt>
    <dgm:pt modelId="{CFE7DFB5-4489-4E3E-BB49-EFFEFF675A65}" type="pres">
      <dgm:prSet presAssocID="{97D4AAD1-453C-48D6-BF5C-0EB3A7AD67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E2EF8-EFBF-4345-8405-F335C4B8F36D}" type="pres">
      <dgm:prSet presAssocID="{B481E4F0-9E44-4054-8E3D-8C5D76AD9BFD}" presName="spacer" presStyleCnt="0"/>
      <dgm:spPr/>
    </dgm:pt>
    <dgm:pt modelId="{BA22D224-0F36-4DDA-8366-078C6A6B0B8A}" type="pres">
      <dgm:prSet presAssocID="{8D6F2036-8BA8-49AA-8747-AE1DF442AA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20E8A9-2B26-4158-91F7-F9B0C077DC98}" srcId="{00D08175-9FE9-4585-A6A6-F9AB8CFCA21A}" destId="{9075539B-6CAE-4C6A-B7F0-2F367444A7B8}" srcOrd="0" destOrd="0" parTransId="{678CFDB2-A538-4B67-870D-A8A5E994C692}" sibTransId="{20F8D86E-B141-4C9C-9833-BB725D6941ED}"/>
    <dgm:cxn modelId="{056145BE-9B38-49F4-B044-9C2E9F363A0A}" type="presOf" srcId="{00D08175-9FE9-4585-A6A6-F9AB8CFCA21A}" destId="{E3A85633-963F-4F3B-8EB9-98A92C51FB59}" srcOrd="0" destOrd="0" presId="urn:microsoft.com/office/officeart/2005/8/layout/vList2"/>
    <dgm:cxn modelId="{732B58CF-F73E-409E-B8F1-A85EED82D3BA}" type="presOf" srcId="{6B9D1EA8-7FAA-4E2A-B5A3-A2C1AF6121EF}" destId="{D50ED766-75B2-4A99-8BA8-FF6BCB24357C}" srcOrd="0" destOrd="0" presId="urn:microsoft.com/office/officeart/2005/8/layout/vList2"/>
    <dgm:cxn modelId="{B9C7F547-8B74-45DC-A894-D36090B58E44}" type="presOf" srcId="{9075539B-6CAE-4C6A-B7F0-2F367444A7B8}" destId="{B93FEBFF-57C1-454F-856F-5FD5D4BE3F8D}" srcOrd="0" destOrd="0" presId="urn:microsoft.com/office/officeart/2005/8/layout/vList2"/>
    <dgm:cxn modelId="{E8A2474C-1647-4235-82A9-E1C448009642}" type="presOf" srcId="{97D4AAD1-453C-48D6-BF5C-0EB3A7AD6718}" destId="{CFE7DFB5-4489-4E3E-BB49-EFFEFF675A65}" srcOrd="0" destOrd="0" presId="urn:microsoft.com/office/officeart/2005/8/layout/vList2"/>
    <dgm:cxn modelId="{60799DC5-EBF0-41CC-BF51-3A7F0DCF7DC9}" srcId="{00D08175-9FE9-4585-A6A6-F9AB8CFCA21A}" destId="{8D6F2036-8BA8-49AA-8747-AE1DF442AAF5}" srcOrd="3" destOrd="0" parTransId="{7AF5DF25-2AD1-4ED3-AE36-55183BFBC251}" sibTransId="{16019325-18F9-486B-9C77-30D14627FE93}"/>
    <dgm:cxn modelId="{31210603-55D5-4404-AAD6-BE2C027EE0BC}" srcId="{00D08175-9FE9-4585-A6A6-F9AB8CFCA21A}" destId="{97D4AAD1-453C-48D6-BF5C-0EB3A7AD6718}" srcOrd="2" destOrd="0" parTransId="{F6D42225-524E-47C5-A178-0B2F6282AE0C}" sibTransId="{B481E4F0-9E44-4054-8E3D-8C5D76AD9BFD}"/>
    <dgm:cxn modelId="{6DCDC9E9-AB2D-4020-9807-D96821864F26}" srcId="{00D08175-9FE9-4585-A6A6-F9AB8CFCA21A}" destId="{6B9D1EA8-7FAA-4E2A-B5A3-A2C1AF6121EF}" srcOrd="1" destOrd="0" parTransId="{247F5162-4B32-4CFE-BE86-0BB08579D0D2}" sibTransId="{BEF70D39-B1CC-4EA1-95C1-919147CCEF2C}"/>
    <dgm:cxn modelId="{63E0C9A6-FDCB-4197-B535-25335231AD8D}" type="presOf" srcId="{8D6F2036-8BA8-49AA-8747-AE1DF442AAF5}" destId="{BA22D224-0F36-4DDA-8366-078C6A6B0B8A}" srcOrd="0" destOrd="0" presId="urn:microsoft.com/office/officeart/2005/8/layout/vList2"/>
    <dgm:cxn modelId="{8A8FCC22-C662-4665-906B-46E6DEDBCD01}" type="presParOf" srcId="{E3A85633-963F-4F3B-8EB9-98A92C51FB59}" destId="{B93FEBFF-57C1-454F-856F-5FD5D4BE3F8D}" srcOrd="0" destOrd="0" presId="urn:microsoft.com/office/officeart/2005/8/layout/vList2"/>
    <dgm:cxn modelId="{7AB2E803-9D5B-443C-BBEF-4510B48D9007}" type="presParOf" srcId="{E3A85633-963F-4F3B-8EB9-98A92C51FB59}" destId="{8671D7EB-9B07-4CB5-A40B-4DFD7A031538}" srcOrd="1" destOrd="0" presId="urn:microsoft.com/office/officeart/2005/8/layout/vList2"/>
    <dgm:cxn modelId="{23C82DC5-FC42-4FB8-9B77-EA0EE27E97AE}" type="presParOf" srcId="{E3A85633-963F-4F3B-8EB9-98A92C51FB59}" destId="{D50ED766-75B2-4A99-8BA8-FF6BCB24357C}" srcOrd="2" destOrd="0" presId="urn:microsoft.com/office/officeart/2005/8/layout/vList2"/>
    <dgm:cxn modelId="{268914B0-E793-415C-83E3-DA073FACDFC3}" type="presParOf" srcId="{E3A85633-963F-4F3B-8EB9-98A92C51FB59}" destId="{6967A371-CE7F-43F9-919B-DF1754954689}" srcOrd="3" destOrd="0" presId="urn:microsoft.com/office/officeart/2005/8/layout/vList2"/>
    <dgm:cxn modelId="{98D08A98-154E-4F47-AD4C-CD0E74A56180}" type="presParOf" srcId="{E3A85633-963F-4F3B-8EB9-98A92C51FB59}" destId="{CFE7DFB5-4489-4E3E-BB49-EFFEFF675A65}" srcOrd="4" destOrd="0" presId="urn:microsoft.com/office/officeart/2005/8/layout/vList2"/>
    <dgm:cxn modelId="{3DB4B051-6A14-4CB5-B112-ED395F320CCD}" type="presParOf" srcId="{E3A85633-963F-4F3B-8EB9-98A92C51FB59}" destId="{C12E2EF8-EFBF-4345-8405-F335C4B8F36D}" srcOrd="5" destOrd="0" presId="urn:microsoft.com/office/officeart/2005/8/layout/vList2"/>
    <dgm:cxn modelId="{87E0DB54-E61B-4C3F-AA99-68DED416C41A}" type="presParOf" srcId="{E3A85633-963F-4F3B-8EB9-98A92C51FB59}" destId="{BA22D224-0F36-4DDA-8366-078C6A6B0B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95975A-C6E5-49C7-BC53-AB216720A8E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06A8A0D3-E1C9-4FF2-AC29-1201930FAABD}">
      <dgm:prSet phldrT="[Texto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Promover mejoras:</a:t>
          </a:r>
          <a:endParaRPr lang="es-ES" b="1" dirty="0">
            <a:solidFill>
              <a:schemeClr val="bg1"/>
            </a:solidFill>
          </a:endParaRPr>
        </a:p>
      </dgm:t>
    </dgm:pt>
    <dgm:pt modelId="{32A2F890-7226-4A0D-8E4B-117294C0C178}" type="parTrans" cxnId="{EED672DB-4A4D-471B-ABB3-76B62675FB64}">
      <dgm:prSet/>
      <dgm:spPr/>
      <dgm:t>
        <a:bodyPr/>
        <a:lstStyle/>
        <a:p>
          <a:endParaRPr lang="es-ES"/>
        </a:p>
      </dgm:t>
    </dgm:pt>
    <dgm:pt modelId="{55B4998A-636C-49E6-86DD-003FF7170E94}" type="sibTrans" cxnId="{EED672DB-4A4D-471B-ABB3-76B62675FB64}">
      <dgm:prSet/>
      <dgm:spPr/>
      <dgm:t>
        <a:bodyPr/>
        <a:lstStyle/>
        <a:p>
          <a:endParaRPr lang="es-ES"/>
        </a:p>
      </dgm:t>
    </dgm:pt>
    <dgm:pt modelId="{1296FD12-934C-45DA-A918-FE77A774B2F4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cs typeface="Arial" panose="020B0604020202020204" pitchFamily="34" charset="0"/>
            </a:rPr>
            <a:t>En los procesos de diagnóstico y planeación comunitaria</a:t>
          </a:r>
          <a:endParaRPr lang="es-ES" dirty="0"/>
        </a:p>
      </dgm:t>
    </dgm:pt>
    <dgm:pt modelId="{E8A9235E-5C72-4642-B731-D8FBE91D3454}" type="parTrans" cxnId="{D126FB5D-E716-4141-A75E-A304B3B2DED6}">
      <dgm:prSet/>
      <dgm:spPr/>
      <dgm:t>
        <a:bodyPr/>
        <a:lstStyle/>
        <a:p>
          <a:endParaRPr lang="es-ES"/>
        </a:p>
      </dgm:t>
    </dgm:pt>
    <dgm:pt modelId="{FA627D2D-2B54-4EB8-9449-D10D640AAA35}" type="sibTrans" cxnId="{D126FB5D-E716-4141-A75E-A304B3B2DED6}">
      <dgm:prSet/>
      <dgm:spPr/>
      <dgm:t>
        <a:bodyPr/>
        <a:lstStyle/>
        <a:p>
          <a:endParaRPr lang="es-ES"/>
        </a:p>
      </dgm:t>
    </dgm:pt>
    <dgm:pt modelId="{5B52C4A3-F7FB-46DD-BBE8-314A7155EBDD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cs typeface="Arial" panose="020B0604020202020204" pitchFamily="34" charset="0"/>
            </a:rPr>
            <a:t>En los programas o acciones de recuperación y preservación de espacios</a:t>
          </a:r>
          <a:endParaRPr lang="es-ES" dirty="0"/>
        </a:p>
      </dgm:t>
    </dgm:pt>
    <dgm:pt modelId="{9E6CDB92-C842-4E9C-A86F-6BEA2328A8E1}" type="parTrans" cxnId="{211F557D-4AD0-4995-80DF-49444B4DE5C4}">
      <dgm:prSet/>
      <dgm:spPr/>
      <dgm:t>
        <a:bodyPr/>
        <a:lstStyle/>
        <a:p>
          <a:endParaRPr lang="es-ES"/>
        </a:p>
      </dgm:t>
    </dgm:pt>
    <dgm:pt modelId="{6C0EBBD4-E8C2-47F3-99A6-D5DFA624AC7B}" type="sibTrans" cxnId="{211F557D-4AD0-4995-80DF-49444B4DE5C4}">
      <dgm:prSet/>
      <dgm:spPr/>
      <dgm:t>
        <a:bodyPr/>
        <a:lstStyle/>
        <a:p>
          <a:endParaRPr lang="es-ES"/>
        </a:p>
      </dgm:t>
    </dgm:pt>
    <dgm:pt modelId="{B983C3E6-B088-4B4A-ABC5-A722DEDF7779}">
      <dgm:prSet phldrT="[Texto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cs typeface="Arial" panose="020B0604020202020204" pitchFamily="34" charset="0"/>
            </a:rPr>
            <a:t>Para impulsar y fortalecer la participación ciudadana</a:t>
          </a:r>
          <a:endParaRPr lang="es-ES" dirty="0"/>
        </a:p>
      </dgm:t>
    </dgm:pt>
    <dgm:pt modelId="{814B22A5-5D0D-407A-B6AC-10E4BD5FA1B5}" type="parTrans" cxnId="{0B2E11BC-4940-4457-BCA7-2CEF395473C5}">
      <dgm:prSet/>
      <dgm:spPr/>
      <dgm:t>
        <a:bodyPr/>
        <a:lstStyle/>
        <a:p>
          <a:endParaRPr lang="es-ES"/>
        </a:p>
      </dgm:t>
    </dgm:pt>
    <dgm:pt modelId="{A88E40A2-100E-4B83-9E08-77BBF5AE37C4}" type="sibTrans" cxnId="{0B2E11BC-4940-4457-BCA7-2CEF395473C5}">
      <dgm:prSet/>
      <dgm:spPr/>
      <dgm:t>
        <a:bodyPr/>
        <a:lstStyle/>
        <a:p>
          <a:endParaRPr lang="es-ES"/>
        </a:p>
      </dgm:t>
    </dgm:pt>
    <dgm:pt modelId="{9E00A9EC-6025-4017-B0B8-FCD2D94D68DB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s-ES" dirty="0" smtClean="0">
              <a:cs typeface="Arial" panose="020B0604020202020204" pitchFamily="34" charset="0"/>
            </a:rPr>
            <a:t>Para incrementar la legalidad, transparencia y rendición de cuentas</a:t>
          </a:r>
          <a:endParaRPr lang="es-ES" dirty="0"/>
        </a:p>
      </dgm:t>
    </dgm:pt>
    <dgm:pt modelId="{D148147B-60C0-4256-97FD-1BC97304DC51}" type="parTrans" cxnId="{714A5720-8B83-487D-B29D-240AAA2A30A9}">
      <dgm:prSet/>
      <dgm:spPr/>
      <dgm:t>
        <a:bodyPr/>
        <a:lstStyle/>
        <a:p>
          <a:endParaRPr lang="es-ES"/>
        </a:p>
      </dgm:t>
    </dgm:pt>
    <dgm:pt modelId="{03BFDAE1-207F-4010-84DD-33F412B167D9}" type="sibTrans" cxnId="{714A5720-8B83-487D-B29D-240AAA2A30A9}">
      <dgm:prSet/>
      <dgm:spPr/>
      <dgm:t>
        <a:bodyPr/>
        <a:lstStyle/>
        <a:p>
          <a:endParaRPr lang="es-ES"/>
        </a:p>
      </dgm:t>
    </dgm:pt>
    <dgm:pt modelId="{CDD980DD-DEE8-459D-BA46-4D1A1FF8D11D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s-ES" dirty="0" smtClean="0"/>
            <a:t>En </a:t>
          </a:r>
          <a:r>
            <a:rPr lang="es-ES" dirty="0" smtClean="0">
              <a:cs typeface="Arial" panose="020B0604020202020204" pitchFamily="34" charset="0"/>
            </a:rPr>
            <a:t>Planes, programas, obras y acciones para el bienestar comunitario y mejoramiento del entorno</a:t>
          </a:r>
          <a:endParaRPr lang="es-ES" dirty="0"/>
        </a:p>
      </dgm:t>
    </dgm:pt>
    <dgm:pt modelId="{FA6E136E-179C-4122-A88B-366D88F0D86E}" type="parTrans" cxnId="{873D2F70-389C-4CAE-81CB-FD70C8B0677C}">
      <dgm:prSet/>
      <dgm:spPr/>
      <dgm:t>
        <a:bodyPr/>
        <a:lstStyle/>
        <a:p>
          <a:endParaRPr lang="es-ES"/>
        </a:p>
      </dgm:t>
    </dgm:pt>
    <dgm:pt modelId="{5CC1FDE3-6ED0-4F95-B0C6-A0F857A0BDA2}" type="sibTrans" cxnId="{873D2F70-389C-4CAE-81CB-FD70C8B0677C}">
      <dgm:prSet/>
      <dgm:spPr/>
      <dgm:t>
        <a:bodyPr/>
        <a:lstStyle/>
        <a:p>
          <a:endParaRPr lang="es-ES"/>
        </a:p>
      </dgm:t>
    </dgm:pt>
    <dgm:pt modelId="{4A05AC9D-DEB3-4C28-9060-72994145818B}" type="pres">
      <dgm:prSet presAssocID="{D995975A-C6E5-49C7-BC53-AB216720A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4518DA-AD13-45B7-8177-351FDCDBE764}" type="pres">
      <dgm:prSet presAssocID="{06A8A0D3-E1C9-4FF2-AC29-1201930FAABD}" presName="centerShape" presStyleLbl="node0" presStyleIdx="0" presStyleCnt="1" custScaleX="121000" custScaleY="121000"/>
      <dgm:spPr/>
      <dgm:t>
        <a:bodyPr/>
        <a:lstStyle/>
        <a:p>
          <a:endParaRPr lang="es-ES"/>
        </a:p>
      </dgm:t>
    </dgm:pt>
    <dgm:pt modelId="{8503A164-AA6B-4A7E-BEE5-3B9743AA1E89}" type="pres">
      <dgm:prSet presAssocID="{E8A9235E-5C72-4642-B731-D8FBE91D3454}" presName="parTrans" presStyleLbl="sibTrans2D1" presStyleIdx="0" presStyleCnt="5"/>
      <dgm:spPr/>
      <dgm:t>
        <a:bodyPr/>
        <a:lstStyle/>
        <a:p>
          <a:endParaRPr lang="es-ES"/>
        </a:p>
      </dgm:t>
    </dgm:pt>
    <dgm:pt modelId="{43B0ABBE-2B7E-4E14-9FED-29996D1E0983}" type="pres">
      <dgm:prSet presAssocID="{E8A9235E-5C72-4642-B731-D8FBE91D3454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5770DC5-4C02-42D9-A73C-A5831355E68D}" type="pres">
      <dgm:prSet presAssocID="{1296FD12-934C-45DA-A918-FE77A774B2F4}" presName="node" presStyleLbl="node1" presStyleIdx="0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8C342-D20E-4F07-9E8E-B321CF664646}" type="pres">
      <dgm:prSet presAssocID="{9E6CDB92-C842-4E9C-A86F-6BEA2328A8E1}" presName="parTrans" presStyleLbl="sibTrans2D1" presStyleIdx="1" presStyleCnt="5"/>
      <dgm:spPr/>
      <dgm:t>
        <a:bodyPr/>
        <a:lstStyle/>
        <a:p>
          <a:endParaRPr lang="es-ES"/>
        </a:p>
      </dgm:t>
    </dgm:pt>
    <dgm:pt modelId="{1DA7F59A-B33A-447F-8509-34FADF08A711}" type="pres">
      <dgm:prSet presAssocID="{9E6CDB92-C842-4E9C-A86F-6BEA2328A8E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3636E88E-9E70-4558-BEEE-62563025934D}" type="pres">
      <dgm:prSet presAssocID="{5B52C4A3-F7FB-46DD-BBE8-314A7155EBDD}" presName="node" presStyleLbl="node1" presStyleIdx="1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759E3-214C-497C-AA4E-2CE8AF844050}" type="pres">
      <dgm:prSet presAssocID="{814B22A5-5D0D-407A-B6AC-10E4BD5FA1B5}" presName="parTrans" presStyleLbl="sibTrans2D1" presStyleIdx="2" presStyleCnt="5"/>
      <dgm:spPr/>
      <dgm:t>
        <a:bodyPr/>
        <a:lstStyle/>
        <a:p>
          <a:endParaRPr lang="es-ES"/>
        </a:p>
      </dgm:t>
    </dgm:pt>
    <dgm:pt modelId="{425AC53B-36D2-4AFA-80F3-2828B680943D}" type="pres">
      <dgm:prSet presAssocID="{814B22A5-5D0D-407A-B6AC-10E4BD5FA1B5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38C5E6A-E01A-4C64-8359-523B90C88B79}" type="pres">
      <dgm:prSet presAssocID="{B983C3E6-B088-4B4A-ABC5-A722DEDF7779}" presName="node" presStyleLbl="node1" presStyleIdx="2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47AB08-6C67-4093-8D3E-D2FC400E3170}" type="pres">
      <dgm:prSet presAssocID="{D148147B-60C0-4256-97FD-1BC97304DC51}" presName="parTrans" presStyleLbl="sibTrans2D1" presStyleIdx="3" presStyleCnt="5"/>
      <dgm:spPr/>
      <dgm:t>
        <a:bodyPr/>
        <a:lstStyle/>
        <a:p>
          <a:endParaRPr lang="es-ES"/>
        </a:p>
      </dgm:t>
    </dgm:pt>
    <dgm:pt modelId="{71951EAA-282C-4B10-A73B-B4F5517256C2}" type="pres">
      <dgm:prSet presAssocID="{D148147B-60C0-4256-97FD-1BC97304DC5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B86E2D97-6270-44C2-9ECD-8674470AA2FC}" type="pres">
      <dgm:prSet presAssocID="{9E00A9EC-6025-4017-B0B8-FCD2D94D68DB}" presName="node" presStyleLbl="node1" presStyleIdx="3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2380E6-F277-497B-842A-DFCB938EE41B}" type="pres">
      <dgm:prSet presAssocID="{FA6E136E-179C-4122-A88B-366D88F0D86E}" presName="parTrans" presStyleLbl="sibTrans2D1" presStyleIdx="4" presStyleCnt="5"/>
      <dgm:spPr/>
      <dgm:t>
        <a:bodyPr/>
        <a:lstStyle/>
        <a:p>
          <a:endParaRPr lang="es-ES"/>
        </a:p>
      </dgm:t>
    </dgm:pt>
    <dgm:pt modelId="{9C3B2EF5-1EE6-45E2-AD28-55E06C0FDF5D}" type="pres">
      <dgm:prSet presAssocID="{FA6E136E-179C-4122-A88B-366D88F0D86E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9975CB24-8EA8-4668-924D-AE89C1690691}" type="pres">
      <dgm:prSet presAssocID="{CDD980DD-DEE8-459D-BA46-4D1A1FF8D11D}" presName="node" presStyleLbl="node1" presStyleIdx="4" presStyleCnt="5" custScaleX="82645" custScaleY="82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6F25B7-E0B2-4BC9-A43D-06F5909DF5A1}" type="presOf" srcId="{E8A9235E-5C72-4642-B731-D8FBE91D3454}" destId="{43B0ABBE-2B7E-4E14-9FED-29996D1E0983}" srcOrd="1" destOrd="0" presId="urn:microsoft.com/office/officeart/2005/8/layout/radial5"/>
    <dgm:cxn modelId="{D126FB5D-E716-4141-A75E-A304B3B2DED6}" srcId="{06A8A0D3-E1C9-4FF2-AC29-1201930FAABD}" destId="{1296FD12-934C-45DA-A918-FE77A774B2F4}" srcOrd="0" destOrd="0" parTransId="{E8A9235E-5C72-4642-B731-D8FBE91D3454}" sibTransId="{FA627D2D-2B54-4EB8-9449-D10D640AAA35}"/>
    <dgm:cxn modelId="{89F7485C-240B-4603-9316-13F50C9B4190}" type="presOf" srcId="{9E00A9EC-6025-4017-B0B8-FCD2D94D68DB}" destId="{B86E2D97-6270-44C2-9ECD-8674470AA2FC}" srcOrd="0" destOrd="0" presId="urn:microsoft.com/office/officeart/2005/8/layout/radial5"/>
    <dgm:cxn modelId="{4B6248EB-6129-4E31-8363-16B824E4B4A8}" type="presOf" srcId="{D148147B-60C0-4256-97FD-1BC97304DC51}" destId="{71951EAA-282C-4B10-A73B-B4F5517256C2}" srcOrd="1" destOrd="0" presId="urn:microsoft.com/office/officeart/2005/8/layout/radial5"/>
    <dgm:cxn modelId="{3E4FBA08-54E1-4DE4-B0AE-5E9EF3A8FFA9}" type="presOf" srcId="{5B52C4A3-F7FB-46DD-BBE8-314A7155EBDD}" destId="{3636E88E-9E70-4558-BEEE-62563025934D}" srcOrd="0" destOrd="0" presId="urn:microsoft.com/office/officeart/2005/8/layout/radial5"/>
    <dgm:cxn modelId="{75A82FC9-9B95-4580-8F99-DB5477C571FD}" type="presOf" srcId="{E8A9235E-5C72-4642-B731-D8FBE91D3454}" destId="{8503A164-AA6B-4A7E-BEE5-3B9743AA1E89}" srcOrd="0" destOrd="0" presId="urn:microsoft.com/office/officeart/2005/8/layout/radial5"/>
    <dgm:cxn modelId="{CA69C48F-0818-4647-A7AE-6C43F06A7DD9}" type="presOf" srcId="{814B22A5-5D0D-407A-B6AC-10E4BD5FA1B5}" destId="{425AC53B-36D2-4AFA-80F3-2828B680943D}" srcOrd="1" destOrd="0" presId="urn:microsoft.com/office/officeart/2005/8/layout/radial5"/>
    <dgm:cxn modelId="{EED672DB-4A4D-471B-ABB3-76B62675FB64}" srcId="{D995975A-C6E5-49C7-BC53-AB216720A8E0}" destId="{06A8A0D3-E1C9-4FF2-AC29-1201930FAABD}" srcOrd="0" destOrd="0" parTransId="{32A2F890-7226-4A0D-8E4B-117294C0C178}" sibTransId="{55B4998A-636C-49E6-86DD-003FF7170E94}"/>
    <dgm:cxn modelId="{EB1E1FFC-5DCF-4A9D-8A90-5D5C489748F3}" type="presOf" srcId="{9E6CDB92-C842-4E9C-A86F-6BEA2328A8E1}" destId="{1DA7F59A-B33A-447F-8509-34FADF08A711}" srcOrd="1" destOrd="0" presId="urn:microsoft.com/office/officeart/2005/8/layout/radial5"/>
    <dgm:cxn modelId="{7AC9AD6D-3915-4969-8F62-34D62520C388}" type="presOf" srcId="{D995975A-C6E5-49C7-BC53-AB216720A8E0}" destId="{4A05AC9D-DEB3-4C28-9060-72994145818B}" srcOrd="0" destOrd="0" presId="urn:microsoft.com/office/officeart/2005/8/layout/radial5"/>
    <dgm:cxn modelId="{258FC5B7-90C8-473A-B3B1-A6C28A30FAAD}" type="presOf" srcId="{FA6E136E-179C-4122-A88B-366D88F0D86E}" destId="{B12380E6-F277-497B-842A-DFCB938EE41B}" srcOrd="0" destOrd="0" presId="urn:microsoft.com/office/officeart/2005/8/layout/radial5"/>
    <dgm:cxn modelId="{52C19C03-B6D1-4B67-8741-B7F8F7D65C80}" type="presOf" srcId="{06A8A0D3-E1C9-4FF2-AC29-1201930FAABD}" destId="{A74518DA-AD13-45B7-8177-351FDCDBE764}" srcOrd="0" destOrd="0" presId="urn:microsoft.com/office/officeart/2005/8/layout/radial5"/>
    <dgm:cxn modelId="{734DCF92-DA3B-4085-8E39-18B416B86528}" type="presOf" srcId="{FA6E136E-179C-4122-A88B-366D88F0D86E}" destId="{9C3B2EF5-1EE6-45E2-AD28-55E06C0FDF5D}" srcOrd="1" destOrd="0" presId="urn:microsoft.com/office/officeart/2005/8/layout/radial5"/>
    <dgm:cxn modelId="{714A5720-8B83-487D-B29D-240AAA2A30A9}" srcId="{06A8A0D3-E1C9-4FF2-AC29-1201930FAABD}" destId="{9E00A9EC-6025-4017-B0B8-FCD2D94D68DB}" srcOrd="3" destOrd="0" parTransId="{D148147B-60C0-4256-97FD-1BC97304DC51}" sibTransId="{03BFDAE1-207F-4010-84DD-33F412B167D9}"/>
    <dgm:cxn modelId="{497D5A76-4B81-4366-988B-5EFFD66DF3AC}" type="presOf" srcId="{814B22A5-5D0D-407A-B6AC-10E4BD5FA1B5}" destId="{AB6759E3-214C-497C-AA4E-2CE8AF844050}" srcOrd="0" destOrd="0" presId="urn:microsoft.com/office/officeart/2005/8/layout/radial5"/>
    <dgm:cxn modelId="{FFE8D262-FBBC-4F35-8863-08C34A39D883}" type="presOf" srcId="{1296FD12-934C-45DA-A918-FE77A774B2F4}" destId="{75770DC5-4C02-42D9-A73C-A5831355E68D}" srcOrd="0" destOrd="0" presId="urn:microsoft.com/office/officeart/2005/8/layout/radial5"/>
    <dgm:cxn modelId="{211F557D-4AD0-4995-80DF-49444B4DE5C4}" srcId="{06A8A0D3-E1C9-4FF2-AC29-1201930FAABD}" destId="{5B52C4A3-F7FB-46DD-BBE8-314A7155EBDD}" srcOrd="1" destOrd="0" parTransId="{9E6CDB92-C842-4E9C-A86F-6BEA2328A8E1}" sibTransId="{6C0EBBD4-E8C2-47F3-99A6-D5DFA624AC7B}"/>
    <dgm:cxn modelId="{0B2E11BC-4940-4457-BCA7-2CEF395473C5}" srcId="{06A8A0D3-E1C9-4FF2-AC29-1201930FAABD}" destId="{B983C3E6-B088-4B4A-ABC5-A722DEDF7779}" srcOrd="2" destOrd="0" parTransId="{814B22A5-5D0D-407A-B6AC-10E4BD5FA1B5}" sibTransId="{A88E40A2-100E-4B83-9E08-77BBF5AE37C4}"/>
    <dgm:cxn modelId="{DB3AA01B-0B6D-4CAB-B7E1-84AFC54FD116}" type="presOf" srcId="{CDD980DD-DEE8-459D-BA46-4D1A1FF8D11D}" destId="{9975CB24-8EA8-4668-924D-AE89C1690691}" srcOrd="0" destOrd="0" presId="urn:microsoft.com/office/officeart/2005/8/layout/radial5"/>
    <dgm:cxn modelId="{FF4127AF-0CF9-4ADB-AEF7-B60A08D7AF9D}" type="presOf" srcId="{B983C3E6-B088-4B4A-ABC5-A722DEDF7779}" destId="{738C5E6A-E01A-4C64-8359-523B90C88B79}" srcOrd="0" destOrd="0" presId="urn:microsoft.com/office/officeart/2005/8/layout/radial5"/>
    <dgm:cxn modelId="{5D9119A5-5923-4808-B41F-1F5AF581DC85}" type="presOf" srcId="{D148147B-60C0-4256-97FD-1BC97304DC51}" destId="{E447AB08-6C67-4093-8D3E-D2FC400E3170}" srcOrd="0" destOrd="0" presId="urn:microsoft.com/office/officeart/2005/8/layout/radial5"/>
    <dgm:cxn modelId="{8BBF7DD1-F693-4C7F-9FCA-ECFA8870E588}" type="presOf" srcId="{9E6CDB92-C842-4E9C-A86F-6BEA2328A8E1}" destId="{ED58C342-D20E-4F07-9E8E-B321CF664646}" srcOrd="0" destOrd="0" presId="urn:microsoft.com/office/officeart/2005/8/layout/radial5"/>
    <dgm:cxn modelId="{873D2F70-389C-4CAE-81CB-FD70C8B0677C}" srcId="{06A8A0D3-E1C9-4FF2-AC29-1201930FAABD}" destId="{CDD980DD-DEE8-459D-BA46-4D1A1FF8D11D}" srcOrd="4" destOrd="0" parTransId="{FA6E136E-179C-4122-A88B-366D88F0D86E}" sibTransId="{5CC1FDE3-6ED0-4F95-B0C6-A0F857A0BDA2}"/>
    <dgm:cxn modelId="{6554D685-1F95-4AC5-AE76-BEEA1F4F55E3}" type="presParOf" srcId="{4A05AC9D-DEB3-4C28-9060-72994145818B}" destId="{A74518DA-AD13-45B7-8177-351FDCDBE764}" srcOrd="0" destOrd="0" presId="urn:microsoft.com/office/officeart/2005/8/layout/radial5"/>
    <dgm:cxn modelId="{53ACAAE8-4931-40BF-BFA1-559C1EC99A48}" type="presParOf" srcId="{4A05AC9D-DEB3-4C28-9060-72994145818B}" destId="{8503A164-AA6B-4A7E-BEE5-3B9743AA1E89}" srcOrd="1" destOrd="0" presId="urn:microsoft.com/office/officeart/2005/8/layout/radial5"/>
    <dgm:cxn modelId="{8DD85A68-B8F3-4934-94E1-09FE15069881}" type="presParOf" srcId="{8503A164-AA6B-4A7E-BEE5-3B9743AA1E89}" destId="{43B0ABBE-2B7E-4E14-9FED-29996D1E0983}" srcOrd="0" destOrd="0" presId="urn:microsoft.com/office/officeart/2005/8/layout/radial5"/>
    <dgm:cxn modelId="{FEE8F2C9-DEDA-4323-9795-9C70BAEEE569}" type="presParOf" srcId="{4A05AC9D-DEB3-4C28-9060-72994145818B}" destId="{75770DC5-4C02-42D9-A73C-A5831355E68D}" srcOrd="2" destOrd="0" presId="urn:microsoft.com/office/officeart/2005/8/layout/radial5"/>
    <dgm:cxn modelId="{3E8F9318-0027-4DD9-B395-E5808BB735EB}" type="presParOf" srcId="{4A05AC9D-DEB3-4C28-9060-72994145818B}" destId="{ED58C342-D20E-4F07-9E8E-B321CF664646}" srcOrd="3" destOrd="0" presId="urn:microsoft.com/office/officeart/2005/8/layout/radial5"/>
    <dgm:cxn modelId="{18E75C1D-6E02-480D-9E42-04A69B3FDC46}" type="presParOf" srcId="{ED58C342-D20E-4F07-9E8E-B321CF664646}" destId="{1DA7F59A-B33A-447F-8509-34FADF08A711}" srcOrd="0" destOrd="0" presId="urn:microsoft.com/office/officeart/2005/8/layout/radial5"/>
    <dgm:cxn modelId="{1E15E652-D703-473D-B961-7D641A428AC0}" type="presParOf" srcId="{4A05AC9D-DEB3-4C28-9060-72994145818B}" destId="{3636E88E-9E70-4558-BEEE-62563025934D}" srcOrd="4" destOrd="0" presId="urn:microsoft.com/office/officeart/2005/8/layout/radial5"/>
    <dgm:cxn modelId="{A3154C0F-E779-44E4-8F03-F4283A751145}" type="presParOf" srcId="{4A05AC9D-DEB3-4C28-9060-72994145818B}" destId="{AB6759E3-214C-497C-AA4E-2CE8AF844050}" srcOrd="5" destOrd="0" presId="urn:microsoft.com/office/officeart/2005/8/layout/radial5"/>
    <dgm:cxn modelId="{AF5B2604-39E1-490D-8DE1-4EFDC936C36B}" type="presParOf" srcId="{AB6759E3-214C-497C-AA4E-2CE8AF844050}" destId="{425AC53B-36D2-4AFA-80F3-2828B680943D}" srcOrd="0" destOrd="0" presId="urn:microsoft.com/office/officeart/2005/8/layout/radial5"/>
    <dgm:cxn modelId="{E626AC08-0122-47E8-AA1B-721C034BD1EB}" type="presParOf" srcId="{4A05AC9D-DEB3-4C28-9060-72994145818B}" destId="{738C5E6A-E01A-4C64-8359-523B90C88B79}" srcOrd="6" destOrd="0" presId="urn:microsoft.com/office/officeart/2005/8/layout/radial5"/>
    <dgm:cxn modelId="{FD01A267-5D82-4D5C-ADAA-74F113D1610E}" type="presParOf" srcId="{4A05AC9D-DEB3-4C28-9060-72994145818B}" destId="{E447AB08-6C67-4093-8D3E-D2FC400E3170}" srcOrd="7" destOrd="0" presId="urn:microsoft.com/office/officeart/2005/8/layout/radial5"/>
    <dgm:cxn modelId="{83713CA2-2F6D-4003-BDC4-E298E3787F95}" type="presParOf" srcId="{E447AB08-6C67-4093-8D3E-D2FC400E3170}" destId="{71951EAA-282C-4B10-A73B-B4F5517256C2}" srcOrd="0" destOrd="0" presId="urn:microsoft.com/office/officeart/2005/8/layout/radial5"/>
    <dgm:cxn modelId="{5A160029-C5B5-4746-8106-3B7EB0357A67}" type="presParOf" srcId="{4A05AC9D-DEB3-4C28-9060-72994145818B}" destId="{B86E2D97-6270-44C2-9ECD-8674470AA2FC}" srcOrd="8" destOrd="0" presId="urn:microsoft.com/office/officeart/2005/8/layout/radial5"/>
    <dgm:cxn modelId="{9F002335-AB94-4822-A1D3-4E5B43EF505C}" type="presParOf" srcId="{4A05AC9D-DEB3-4C28-9060-72994145818B}" destId="{B12380E6-F277-497B-842A-DFCB938EE41B}" srcOrd="9" destOrd="0" presId="urn:microsoft.com/office/officeart/2005/8/layout/radial5"/>
    <dgm:cxn modelId="{3BFF6682-14EC-4BC9-9226-771561CCC96D}" type="presParOf" srcId="{B12380E6-F277-497B-842A-DFCB938EE41B}" destId="{9C3B2EF5-1EE6-45E2-AD28-55E06C0FDF5D}" srcOrd="0" destOrd="0" presId="urn:microsoft.com/office/officeart/2005/8/layout/radial5"/>
    <dgm:cxn modelId="{92159B64-EC1E-4224-85BC-68776508EC32}" type="presParOf" srcId="{4A05AC9D-DEB3-4C28-9060-72994145818B}" destId="{9975CB24-8EA8-4668-924D-AE89C169069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878B81-4721-4593-83C0-71711326609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417F94-D33C-46E6-9262-23EBC607C80D}">
      <dgm:prSet phldrT="[Texto]"/>
      <dgm:spPr/>
      <dgm:t>
        <a:bodyPr/>
        <a:lstStyle/>
        <a:p>
          <a:r>
            <a:rPr lang="es-ES" b="1" dirty="0" smtClean="0"/>
            <a:t>Elaborar</a:t>
          </a:r>
          <a:endParaRPr lang="es-ES" b="1" dirty="0"/>
        </a:p>
      </dgm:t>
    </dgm:pt>
    <dgm:pt modelId="{61817858-0EBE-4477-983F-7F8C93A29E36}" type="parTrans" cxnId="{1D135523-47EC-4B43-9E6F-1784FCDA8C07}">
      <dgm:prSet/>
      <dgm:spPr/>
      <dgm:t>
        <a:bodyPr/>
        <a:lstStyle/>
        <a:p>
          <a:endParaRPr lang="es-ES"/>
        </a:p>
      </dgm:t>
    </dgm:pt>
    <dgm:pt modelId="{4CFB3600-96DA-4F4E-B08A-52C00672D493}" type="sibTrans" cxnId="{1D135523-47EC-4B43-9E6F-1784FCDA8C0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D3425BD5-9886-42AE-ABA4-CBD230557F67}">
      <dgm:prSet phldrT="[Texto]"/>
      <dgm:spPr/>
      <dgm:t>
        <a:bodyPr anchor="ctr" anchorCtr="0"/>
        <a:lstStyle/>
        <a:p>
          <a:r>
            <a:rPr lang="es-ES" dirty="0" smtClean="0"/>
            <a:t>Diagnósticos comunitarios, identificando fortalezas, debilidades y necesidades</a:t>
          </a:r>
          <a:endParaRPr lang="es-ES" dirty="0"/>
        </a:p>
      </dgm:t>
    </dgm:pt>
    <dgm:pt modelId="{E45BF5A3-5FF8-4A23-8BA3-DEBB7A703411}" type="parTrans" cxnId="{94730F98-0B40-4185-8181-8CEC49497868}">
      <dgm:prSet/>
      <dgm:spPr/>
      <dgm:t>
        <a:bodyPr/>
        <a:lstStyle/>
        <a:p>
          <a:endParaRPr lang="es-ES"/>
        </a:p>
      </dgm:t>
    </dgm:pt>
    <dgm:pt modelId="{C3D00EF0-2259-470D-B58E-3502BA3A4265}" type="sibTrans" cxnId="{94730F98-0B40-4185-8181-8CEC49497868}">
      <dgm:prSet/>
      <dgm:spPr/>
      <dgm:t>
        <a:bodyPr/>
        <a:lstStyle/>
        <a:p>
          <a:endParaRPr lang="es-ES"/>
        </a:p>
      </dgm:t>
    </dgm:pt>
    <dgm:pt modelId="{AD8C453A-E102-4CE5-B388-4D9F3F33F7A6}">
      <dgm:prSet phldrT="[Texto]"/>
      <dgm:spPr/>
      <dgm:t>
        <a:bodyPr/>
        <a:lstStyle/>
        <a:p>
          <a:r>
            <a:rPr lang="es-ES" b="1" dirty="0" smtClean="0"/>
            <a:t>Participar</a:t>
          </a:r>
          <a:endParaRPr lang="es-ES" b="1" dirty="0"/>
        </a:p>
      </dgm:t>
    </dgm:pt>
    <dgm:pt modelId="{93C523BE-D0A4-45E8-A12C-4AA88F59FA2B}" type="parTrans" cxnId="{E913FFE3-8742-45F5-9CBB-2421F95E81CA}">
      <dgm:prSet/>
      <dgm:spPr/>
      <dgm:t>
        <a:bodyPr/>
        <a:lstStyle/>
        <a:p>
          <a:endParaRPr lang="es-ES"/>
        </a:p>
      </dgm:t>
    </dgm:pt>
    <dgm:pt modelId="{CB57F2C1-B220-4AE2-B4A1-3CA09869BC09}" type="sibTrans" cxnId="{E913FFE3-8742-45F5-9CBB-2421F95E81C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58471206-053A-466C-8EE7-94BEAB4315BE}">
      <dgm:prSet phldrT="[Texto]"/>
      <dgm:spPr/>
      <dgm:t>
        <a:bodyPr anchor="ctr" anchorCtr="0"/>
        <a:lstStyle/>
        <a:p>
          <a:r>
            <a:rPr lang="es-ES" dirty="0" smtClean="0"/>
            <a:t>En los procesos de planeación comunitaria y diseño de estrategias de mejoramiento</a:t>
          </a:r>
          <a:endParaRPr lang="es-ES" dirty="0"/>
        </a:p>
      </dgm:t>
    </dgm:pt>
    <dgm:pt modelId="{60044279-405A-4205-A024-0D961D07CEAB}" type="parTrans" cxnId="{C8C2D602-5B82-4779-A6F8-1E4F8748E207}">
      <dgm:prSet/>
      <dgm:spPr/>
      <dgm:t>
        <a:bodyPr/>
        <a:lstStyle/>
        <a:p>
          <a:endParaRPr lang="es-ES"/>
        </a:p>
      </dgm:t>
    </dgm:pt>
    <dgm:pt modelId="{8FC78FAD-13D7-49AB-B2C6-48F221101616}" type="sibTrans" cxnId="{C8C2D602-5B82-4779-A6F8-1E4F8748E207}">
      <dgm:prSet/>
      <dgm:spPr/>
      <dgm:t>
        <a:bodyPr/>
        <a:lstStyle/>
        <a:p>
          <a:endParaRPr lang="es-ES"/>
        </a:p>
      </dgm:t>
    </dgm:pt>
    <dgm:pt modelId="{65A30884-85DE-4E27-8EE9-660E20B23E60}">
      <dgm:prSet phldrT="[Texto]"/>
      <dgm:spPr/>
      <dgm:t>
        <a:bodyPr anchor="ctr" anchorCtr="0"/>
        <a:lstStyle/>
        <a:p>
          <a:r>
            <a:rPr lang="es-ES" dirty="0" smtClean="0"/>
            <a:t>A difusiones, capacitaciones y promociones para el bienestar comunitario y mejoramiento del entorno</a:t>
          </a:r>
          <a:endParaRPr lang="es-ES" dirty="0"/>
        </a:p>
      </dgm:t>
    </dgm:pt>
    <dgm:pt modelId="{9601F261-E293-49A3-9FA1-652592A35240}" type="sibTrans" cxnId="{EDA29F28-354B-472D-B2E8-35C3F436B84E}">
      <dgm:prSet/>
      <dgm:spPr/>
      <dgm:t>
        <a:bodyPr/>
        <a:lstStyle/>
        <a:p>
          <a:endParaRPr lang="es-ES"/>
        </a:p>
      </dgm:t>
    </dgm:pt>
    <dgm:pt modelId="{CFDD27F2-B958-4228-B9CB-BAE14E4D60A2}" type="parTrans" cxnId="{EDA29F28-354B-472D-B2E8-35C3F436B84E}">
      <dgm:prSet/>
      <dgm:spPr/>
      <dgm:t>
        <a:bodyPr/>
        <a:lstStyle/>
        <a:p>
          <a:endParaRPr lang="es-ES"/>
        </a:p>
      </dgm:t>
    </dgm:pt>
    <dgm:pt modelId="{981B6BED-CD26-49BE-A006-8E1A65ECDB01}">
      <dgm:prSet phldrT="[Texto]"/>
      <dgm:spPr/>
      <dgm:t>
        <a:bodyPr/>
        <a:lstStyle/>
        <a:p>
          <a:r>
            <a:rPr lang="es-ES" b="1" dirty="0" smtClean="0"/>
            <a:t>Asistir</a:t>
          </a:r>
          <a:endParaRPr lang="es-ES" b="1" dirty="0"/>
        </a:p>
      </dgm:t>
    </dgm:pt>
    <dgm:pt modelId="{2865CD86-90C3-4EEF-9217-F8235C30E372}" type="sibTrans" cxnId="{DFD87D56-FCB5-4017-AF73-9C1454ECB7D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E3591F6E-C9F1-45FC-8DE8-53FD06707F71}" type="parTrans" cxnId="{DFD87D56-FCB5-4017-AF73-9C1454ECB7D5}">
      <dgm:prSet/>
      <dgm:spPr/>
      <dgm:t>
        <a:bodyPr/>
        <a:lstStyle/>
        <a:p>
          <a:endParaRPr lang="es-ES"/>
        </a:p>
      </dgm:t>
    </dgm:pt>
    <dgm:pt modelId="{BEB95735-7E8B-4073-8C73-44214B000E85}">
      <dgm:prSet/>
      <dgm:spPr/>
      <dgm:t>
        <a:bodyPr/>
        <a:lstStyle/>
        <a:p>
          <a:r>
            <a:rPr lang="es-ES" b="1" dirty="0" smtClean="0"/>
            <a:t>Vigilar</a:t>
          </a:r>
          <a:endParaRPr lang="es-ES" b="1" dirty="0"/>
        </a:p>
      </dgm:t>
    </dgm:pt>
    <dgm:pt modelId="{C1548B3D-A48E-4FA6-B7F7-27A64B8E823D}" type="parTrans" cxnId="{668419C1-6F65-4F0C-BE70-683DC1E8C3EC}">
      <dgm:prSet/>
      <dgm:spPr/>
      <dgm:t>
        <a:bodyPr/>
        <a:lstStyle/>
        <a:p>
          <a:endParaRPr lang="es-ES"/>
        </a:p>
      </dgm:t>
    </dgm:pt>
    <dgm:pt modelId="{F07CACA4-93D6-45D7-AA6B-152FCA704D4E}" type="sibTrans" cxnId="{668419C1-6F65-4F0C-BE70-683DC1E8C3EC}">
      <dgm:prSet/>
      <dgm:spPr/>
      <dgm:t>
        <a:bodyPr/>
        <a:lstStyle/>
        <a:p>
          <a:endParaRPr lang="es-ES"/>
        </a:p>
      </dgm:t>
    </dgm:pt>
    <dgm:pt modelId="{326A6E35-4D17-42B4-BE5E-EDA8B6BFE88D}">
      <dgm:prSet/>
      <dgm:spPr/>
      <dgm:t>
        <a:bodyPr anchor="ctr" anchorCtr="0"/>
        <a:lstStyle/>
        <a:p>
          <a:r>
            <a:rPr lang="es-ES" dirty="0" smtClean="0"/>
            <a:t>El debido cumplimiento de obras, programas, adquisiciones o acciones de Gobierno</a:t>
          </a:r>
          <a:endParaRPr lang="es-ES" dirty="0"/>
        </a:p>
      </dgm:t>
    </dgm:pt>
    <dgm:pt modelId="{122DDFE0-F5F2-4DC1-9C11-6E4DE753AB8E}" type="parTrans" cxnId="{D07ED162-2569-4B98-8D7B-7697E2E7AE2A}">
      <dgm:prSet/>
      <dgm:spPr/>
      <dgm:t>
        <a:bodyPr/>
        <a:lstStyle/>
        <a:p>
          <a:endParaRPr lang="es-ES"/>
        </a:p>
      </dgm:t>
    </dgm:pt>
    <dgm:pt modelId="{D7C6DD30-0DD6-467D-99D1-EB281C090FE3}" type="sibTrans" cxnId="{D07ED162-2569-4B98-8D7B-7697E2E7AE2A}">
      <dgm:prSet/>
      <dgm:spPr/>
      <dgm:t>
        <a:bodyPr/>
        <a:lstStyle/>
        <a:p>
          <a:endParaRPr lang="es-ES"/>
        </a:p>
      </dgm:t>
    </dgm:pt>
    <dgm:pt modelId="{283855F2-BE97-42B6-AF91-0DA98C25DC7A}" type="pres">
      <dgm:prSet presAssocID="{7C878B81-4721-4593-83C0-7171132660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664F3B-7FF6-40D1-BA10-1BD271C72D50}" type="pres">
      <dgm:prSet presAssocID="{AD8C453A-E102-4CE5-B388-4D9F3F33F7A6}" presName="composite" presStyleCnt="0"/>
      <dgm:spPr/>
    </dgm:pt>
    <dgm:pt modelId="{DF9157F2-1E7C-4DB0-B045-B40B37EDDFD8}" type="pres">
      <dgm:prSet presAssocID="{AD8C453A-E102-4CE5-B388-4D9F3F33F7A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B5C846-5B2D-4803-80EA-67A4D7B0BABE}" type="pres">
      <dgm:prSet presAssocID="{AD8C453A-E102-4CE5-B388-4D9F3F33F7A6}" presName="parSh" presStyleLbl="node1" presStyleIdx="0" presStyleCnt="4"/>
      <dgm:spPr/>
      <dgm:t>
        <a:bodyPr/>
        <a:lstStyle/>
        <a:p>
          <a:endParaRPr lang="es-ES"/>
        </a:p>
      </dgm:t>
    </dgm:pt>
    <dgm:pt modelId="{1D397D4E-12A3-44CF-B733-99AD14A38FD4}" type="pres">
      <dgm:prSet presAssocID="{AD8C453A-E102-4CE5-B388-4D9F3F33F7A6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E8778-2CB0-49BD-9877-C6E7E489809C}" type="pres">
      <dgm:prSet presAssocID="{CB57F2C1-B220-4AE2-B4A1-3CA09869BC0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42D331A0-8FA3-468F-95F7-7481341FF0B6}" type="pres">
      <dgm:prSet presAssocID="{CB57F2C1-B220-4AE2-B4A1-3CA09869BC09}" presName="connTx" presStyleLbl="sibTrans2D1" presStyleIdx="0" presStyleCnt="3"/>
      <dgm:spPr/>
      <dgm:t>
        <a:bodyPr/>
        <a:lstStyle/>
        <a:p>
          <a:endParaRPr lang="es-ES"/>
        </a:p>
      </dgm:t>
    </dgm:pt>
    <dgm:pt modelId="{9F53DD16-7716-4A72-A63A-82BE4EB04807}" type="pres">
      <dgm:prSet presAssocID="{80417F94-D33C-46E6-9262-23EBC607C80D}" presName="composite" presStyleCnt="0"/>
      <dgm:spPr/>
    </dgm:pt>
    <dgm:pt modelId="{E20DCCE5-4097-4C2B-9514-BDDF35836AC6}" type="pres">
      <dgm:prSet presAssocID="{80417F94-D33C-46E6-9262-23EBC607C80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E2C7D-19E9-4774-90BA-A27EEBBCB0A9}" type="pres">
      <dgm:prSet presAssocID="{80417F94-D33C-46E6-9262-23EBC607C80D}" presName="parSh" presStyleLbl="node1" presStyleIdx="1" presStyleCnt="4"/>
      <dgm:spPr/>
      <dgm:t>
        <a:bodyPr/>
        <a:lstStyle/>
        <a:p>
          <a:endParaRPr lang="es-ES"/>
        </a:p>
      </dgm:t>
    </dgm:pt>
    <dgm:pt modelId="{BBE0A0B4-A80C-4C34-9EE4-AC459F253FFC}" type="pres">
      <dgm:prSet presAssocID="{80417F94-D33C-46E6-9262-23EBC607C80D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C2E84-723C-4223-909B-F2FFA5F3BE7E}" type="pres">
      <dgm:prSet presAssocID="{4CFB3600-96DA-4F4E-B08A-52C00672D493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DFDCCAE-A806-40F9-A6DD-B40F99851E6B}" type="pres">
      <dgm:prSet presAssocID="{4CFB3600-96DA-4F4E-B08A-52C00672D493}" presName="connTx" presStyleLbl="sibTrans2D1" presStyleIdx="1" presStyleCnt="3"/>
      <dgm:spPr/>
      <dgm:t>
        <a:bodyPr/>
        <a:lstStyle/>
        <a:p>
          <a:endParaRPr lang="es-ES"/>
        </a:p>
      </dgm:t>
    </dgm:pt>
    <dgm:pt modelId="{64A7A376-D31A-4A4D-A5C3-266A95EE2419}" type="pres">
      <dgm:prSet presAssocID="{981B6BED-CD26-49BE-A006-8E1A65ECDB01}" presName="composite" presStyleCnt="0"/>
      <dgm:spPr/>
    </dgm:pt>
    <dgm:pt modelId="{5D200DBF-5F96-4009-AC03-CD1CE3C3B583}" type="pres">
      <dgm:prSet presAssocID="{981B6BED-CD26-49BE-A006-8E1A65ECDB0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494E5-289F-475F-833B-2FD415793CB7}" type="pres">
      <dgm:prSet presAssocID="{981B6BED-CD26-49BE-A006-8E1A65ECDB01}" presName="parSh" presStyleLbl="node1" presStyleIdx="2" presStyleCnt="4"/>
      <dgm:spPr/>
      <dgm:t>
        <a:bodyPr/>
        <a:lstStyle/>
        <a:p>
          <a:endParaRPr lang="es-ES"/>
        </a:p>
      </dgm:t>
    </dgm:pt>
    <dgm:pt modelId="{EEBAB567-AFA8-4BE8-959D-C67E16A9D34E}" type="pres">
      <dgm:prSet presAssocID="{981B6BED-CD26-49BE-A006-8E1A65ECDB01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94BAE-71D0-44E7-B4B0-82D2E307B47E}" type="pres">
      <dgm:prSet presAssocID="{2865CD86-90C3-4EEF-9217-F8235C30E37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00424386-810B-498F-A0ED-000927598CE3}" type="pres">
      <dgm:prSet presAssocID="{2865CD86-90C3-4EEF-9217-F8235C30E372}" presName="connTx" presStyleLbl="sibTrans2D1" presStyleIdx="2" presStyleCnt="3"/>
      <dgm:spPr/>
      <dgm:t>
        <a:bodyPr/>
        <a:lstStyle/>
        <a:p>
          <a:endParaRPr lang="es-ES"/>
        </a:p>
      </dgm:t>
    </dgm:pt>
    <dgm:pt modelId="{835B89BF-F3A0-4F15-AFDE-EFF39DDB537C}" type="pres">
      <dgm:prSet presAssocID="{BEB95735-7E8B-4073-8C73-44214B000E85}" presName="composite" presStyleCnt="0"/>
      <dgm:spPr/>
    </dgm:pt>
    <dgm:pt modelId="{0F84B045-722A-4F3A-B2A8-9ACC4999492E}" type="pres">
      <dgm:prSet presAssocID="{BEB95735-7E8B-4073-8C73-44214B000E8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637DA-EBBA-414D-BE49-08DC7D8843FF}" type="pres">
      <dgm:prSet presAssocID="{BEB95735-7E8B-4073-8C73-44214B000E85}" presName="parSh" presStyleLbl="node1" presStyleIdx="3" presStyleCnt="4"/>
      <dgm:spPr/>
      <dgm:t>
        <a:bodyPr/>
        <a:lstStyle/>
        <a:p>
          <a:endParaRPr lang="es-ES"/>
        </a:p>
      </dgm:t>
    </dgm:pt>
    <dgm:pt modelId="{665F2906-AB99-4B2A-A40C-DBDDF0798F51}" type="pres">
      <dgm:prSet presAssocID="{BEB95735-7E8B-4073-8C73-44214B000E8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0FBB8F-96E9-40F4-9251-01C5F7B6C89D}" type="presOf" srcId="{4CFB3600-96DA-4F4E-B08A-52C00672D493}" destId="{443C2E84-723C-4223-909B-F2FFA5F3BE7E}" srcOrd="0" destOrd="0" presId="urn:microsoft.com/office/officeart/2005/8/layout/process3"/>
    <dgm:cxn modelId="{8DF9B69A-A0D1-403B-BECC-D7943844367D}" type="presOf" srcId="{AD8C453A-E102-4CE5-B388-4D9F3F33F7A6}" destId="{AEB5C846-5B2D-4803-80EA-67A4D7B0BABE}" srcOrd="1" destOrd="0" presId="urn:microsoft.com/office/officeart/2005/8/layout/process3"/>
    <dgm:cxn modelId="{381976CE-4F32-4F87-95CB-69FC8B75824E}" type="presOf" srcId="{80417F94-D33C-46E6-9262-23EBC607C80D}" destId="{E20DCCE5-4097-4C2B-9514-BDDF35836AC6}" srcOrd="0" destOrd="0" presId="urn:microsoft.com/office/officeart/2005/8/layout/process3"/>
    <dgm:cxn modelId="{D07ED162-2569-4B98-8D7B-7697E2E7AE2A}" srcId="{BEB95735-7E8B-4073-8C73-44214B000E85}" destId="{326A6E35-4D17-42B4-BE5E-EDA8B6BFE88D}" srcOrd="0" destOrd="0" parTransId="{122DDFE0-F5F2-4DC1-9C11-6E4DE753AB8E}" sibTransId="{D7C6DD30-0DD6-467D-99D1-EB281C090FE3}"/>
    <dgm:cxn modelId="{DFD87D56-FCB5-4017-AF73-9C1454ECB7D5}" srcId="{7C878B81-4721-4593-83C0-717113266093}" destId="{981B6BED-CD26-49BE-A006-8E1A65ECDB01}" srcOrd="2" destOrd="0" parTransId="{E3591F6E-C9F1-45FC-8DE8-53FD06707F71}" sibTransId="{2865CD86-90C3-4EEF-9217-F8235C30E372}"/>
    <dgm:cxn modelId="{C8C2D602-5B82-4779-A6F8-1E4F8748E207}" srcId="{AD8C453A-E102-4CE5-B388-4D9F3F33F7A6}" destId="{58471206-053A-466C-8EE7-94BEAB4315BE}" srcOrd="0" destOrd="0" parTransId="{60044279-405A-4205-A024-0D961D07CEAB}" sibTransId="{8FC78FAD-13D7-49AB-B2C6-48F221101616}"/>
    <dgm:cxn modelId="{74A2CDB0-B519-4F49-8C1D-B834938A10B5}" type="presOf" srcId="{CB57F2C1-B220-4AE2-B4A1-3CA09869BC09}" destId="{42D331A0-8FA3-468F-95F7-7481341FF0B6}" srcOrd="1" destOrd="0" presId="urn:microsoft.com/office/officeart/2005/8/layout/process3"/>
    <dgm:cxn modelId="{EF6FF236-2D73-48D9-9587-617141424C67}" type="presOf" srcId="{2865CD86-90C3-4EEF-9217-F8235C30E372}" destId="{00424386-810B-498F-A0ED-000927598CE3}" srcOrd="1" destOrd="0" presId="urn:microsoft.com/office/officeart/2005/8/layout/process3"/>
    <dgm:cxn modelId="{72ECA9CA-625B-4C0A-85FB-AD53E65DD1DE}" type="presOf" srcId="{D3425BD5-9886-42AE-ABA4-CBD230557F67}" destId="{BBE0A0B4-A80C-4C34-9EE4-AC459F253FFC}" srcOrd="0" destOrd="0" presId="urn:microsoft.com/office/officeart/2005/8/layout/process3"/>
    <dgm:cxn modelId="{EDA29F28-354B-472D-B2E8-35C3F436B84E}" srcId="{981B6BED-CD26-49BE-A006-8E1A65ECDB01}" destId="{65A30884-85DE-4E27-8EE9-660E20B23E60}" srcOrd="0" destOrd="0" parTransId="{CFDD27F2-B958-4228-B9CB-BAE14E4D60A2}" sibTransId="{9601F261-E293-49A3-9FA1-652592A35240}"/>
    <dgm:cxn modelId="{A98EE2F4-DA6E-4E90-B05C-8FC55A2DA456}" type="presOf" srcId="{981B6BED-CD26-49BE-A006-8E1A65ECDB01}" destId="{8D7494E5-289F-475F-833B-2FD415793CB7}" srcOrd="1" destOrd="0" presId="urn:microsoft.com/office/officeart/2005/8/layout/process3"/>
    <dgm:cxn modelId="{56684852-21A5-4D43-AAF1-4D020D488F0D}" type="presOf" srcId="{BEB95735-7E8B-4073-8C73-44214B000E85}" destId="{AE8637DA-EBBA-414D-BE49-08DC7D8843FF}" srcOrd="1" destOrd="0" presId="urn:microsoft.com/office/officeart/2005/8/layout/process3"/>
    <dgm:cxn modelId="{1D135523-47EC-4B43-9E6F-1784FCDA8C07}" srcId="{7C878B81-4721-4593-83C0-717113266093}" destId="{80417F94-D33C-46E6-9262-23EBC607C80D}" srcOrd="1" destOrd="0" parTransId="{61817858-0EBE-4477-983F-7F8C93A29E36}" sibTransId="{4CFB3600-96DA-4F4E-B08A-52C00672D493}"/>
    <dgm:cxn modelId="{30E2D4F4-5173-4E1C-BE4A-6A99C22EBD7D}" type="presOf" srcId="{7C878B81-4721-4593-83C0-717113266093}" destId="{283855F2-BE97-42B6-AF91-0DA98C25DC7A}" srcOrd="0" destOrd="0" presId="urn:microsoft.com/office/officeart/2005/8/layout/process3"/>
    <dgm:cxn modelId="{21C90F94-90CB-41E0-89A6-10A564B34FDA}" type="presOf" srcId="{65A30884-85DE-4E27-8EE9-660E20B23E60}" destId="{EEBAB567-AFA8-4BE8-959D-C67E16A9D34E}" srcOrd="0" destOrd="0" presId="urn:microsoft.com/office/officeart/2005/8/layout/process3"/>
    <dgm:cxn modelId="{F7F9F618-D849-4F34-A0AE-63F15C1C274F}" type="presOf" srcId="{2865CD86-90C3-4EEF-9217-F8235C30E372}" destId="{22394BAE-71D0-44E7-B4B0-82D2E307B47E}" srcOrd="0" destOrd="0" presId="urn:microsoft.com/office/officeart/2005/8/layout/process3"/>
    <dgm:cxn modelId="{B09F0EBF-F558-46F2-BCEB-61EA2CAA3DF7}" type="presOf" srcId="{58471206-053A-466C-8EE7-94BEAB4315BE}" destId="{1D397D4E-12A3-44CF-B733-99AD14A38FD4}" srcOrd="0" destOrd="0" presId="urn:microsoft.com/office/officeart/2005/8/layout/process3"/>
    <dgm:cxn modelId="{BE383F90-73AE-483B-91D3-929465D86664}" type="presOf" srcId="{981B6BED-CD26-49BE-A006-8E1A65ECDB01}" destId="{5D200DBF-5F96-4009-AC03-CD1CE3C3B583}" srcOrd="0" destOrd="0" presId="urn:microsoft.com/office/officeart/2005/8/layout/process3"/>
    <dgm:cxn modelId="{668419C1-6F65-4F0C-BE70-683DC1E8C3EC}" srcId="{7C878B81-4721-4593-83C0-717113266093}" destId="{BEB95735-7E8B-4073-8C73-44214B000E85}" srcOrd="3" destOrd="0" parTransId="{C1548B3D-A48E-4FA6-B7F7-27A64B8E823D}" sibTransId="{F07CACA4-93D6-45D7-AA6B-152FCA704D4E}"/>
    <dgm:cxn modelId="{E913FFE3-8742-45F5-9CBB-2421F95E81CA}" srcId="{7C878B81-4721-4593-83C0-717113266093}" destId="{AD8C453A-E102-4CE5-B388-4D9F3F33F7A6}" srcOrd="0" destOrd="0" parTransId="{93C523BE-D0A4-45E8-A12C-4AA88F59FA2B}" sibTransId="{CB57F2C1-B220-4AE2-B4A1-3CA09869BC09}"/>
    <dgm:cxn modelId="{E18E2C18-3CF7-4C8A-87E6-6F771B326CB5}" type="presOf" srcId="{BEB95735-7E8B-4073-8C73-44214B000E85}" destId="{0F84B045-722A-4F3A-B2A8-9ACC4999492E}" srcOrd="0" destOrd="0" presId="urn:microsoft.com/office/officeart/2005/8/layout/process3"/>
    <dgm:cxn modelId="{6DAF888E-AC61-4A4B-9C22-9AF36F751A11}" type="presOf" srcId="{80417F94-D33C-46E6-9262-23EBC607C80D}" destId="{6A2E2C7D-19E9-4774-90BA-A27EEBBCB0A9}" srcOrd="1" destOrd="0" presId="urn:microsoft.com/office/officeart/2005/8/layout/process3"/>
    <dgm:cxn modelId="{B4FDE48E-4A4E-4E93-B94C-C8D9FDD1FD3C}" type="presOf" srcId="{CB57F2C1-B220-4AE2-B4A1-3CA09869BC09}" destId="{C25E8778-2CB0-49BD-9877-C6E7E489809C}" srcOrd="0" destOrd="0" presId="urn:microsoft.com/office/officeart/2005/8/layout/process3"/>
    <dgm:cxn modelId="{02D2B0C4-1979-4150-8A57-F7DCA0E5B653}" type="presOf" srcId="{4CFB3600-96DA-4F4E-B08A-52C00672D493}" destId="{8DFDCCAE-A806-40F9-A6DD-B40F99851E6B}" srcOrd="1" destOrd="0" presId="urn:microsoft.com/office/officeart/2005/8/layout/process3"/>
    <dgm:cxn modelId="{981DCD19-8906-49FD-A33F-6BF4C7D80C4C}" type="presOf" srcId="{326A6E35-4D17-42B4-BE5E-EDA8B6BFE88D}" destId="{665F2906-AB99-4B2A-A40C-DBDDF0798F51}" srcOrd="0" destOrd="0" presId="urn:microsoft.com/office/officeart/2005/8/layout/process3"/>
    <dgm:cxn modelId="{6853FA05-0876-450A-921B-FAAD44A6DAC1}" type="presOf" srcId="{AD8C453A-E102-4CE5-B388-4D9F3F33F7A6}" destId="{DF9157F2-1E7C-4DB0-B045-B40B37EDDFD8}" srcOrd="0" destOrd="0" presId="urn:microsoft.com/office/officeart/2005/8/layout/process3"/>
    <dgm:cxn modelId="{94730F98-0B40-4185-8181-8CEC49497868}" srcId="{80417F94-D33C-46E6-9262-23EBC607C80D}" destId="{D3425BD5-9886-42AE-ABA4-CBD230557F67}" srcOrd="0" destOrd="0" parTransId="{E45BF5A3-5FF8-4A23-8BA3-DEBB7A703411}" sibTransId="{C3D00EF0-2259-470D-B58E-3502BA3A4265}"/>
    <dgm:cxn modelId="{4BFBE2D1-3D01-4003-BCC9-DE71E30C52E4}" type="presParOf" srcId="{283855F2-BE97-42B6-AF91-0DA98C25DC7A}" destId="{12664F3B-7FF6-40D1-BA10-1BD271C72D50}" srcOrd="0" destOrd="0" presId="urn:microsoft.com/office/officeart/2005/8/layout/process3"/>
    <dgm:cxn modelId="{1A831D9D-3587-4E10-A607-0E5286450131}" type="presParOf" srcId="{12664F3B-7FF6-40D1-BA10-1BD271C72D50}" destId="{DF9157F2-1E7C-4DB0-B045-B40B37EDDFD8}" srcOrd="0" destOrd="0" presId="urn:microsoft.com/office/officeart/2005/8/layout/process3"/>
    <dgm:cxn modelId="{863CAD78-C3BD-4632-9802-DD5B03C7FB92}" type="presParOf" srcId="{12664F3B-7FF6-40D1-BA10-1BD271C72D50}" destId="{AEB5C846-5B2D-4803-80EA-67A4D7B0BABE}" srcOrd="1" destOrd="0" presId="urn:microsoft.com/office/officeart/2005/8/layout/process3"/>
    <dgm:cxn modelId="{AD60C15C-E583-4353-B658-1D0EC1AEECDA}" type="presParOf" srcId="{12664F3B-7FF6-40D1-BA10-1BD271C72D50}" destId="{1D397D4E-12A3-44CF-B733-99AD14A38FD4}" srcOrd="2" destOrd="0" presId="urn:microsoft.com/office/officeart/2005/8/layout/process3"/>
    <dgm:cxn modelId="{860EF80D-A412-4EBD-8E80-1B49099AB854}" type="presParOf" srcId="{283855F2-BE97-42B6-AF91-0DA98C25DC7A}" destId="{C25E8778-2CB0-49BD-9877-C6E7E489809C}" srcOrd="1" destOrd="0" presId="urn:microsoft.com/office/officeart/2005/8/layout/process3"/>
    <dgm:cxn modelId="{EB76D706-98D1-411C-A046-A32DDD03E865}" type="presParOf" srcId="{C25E8778-2CB0-49BD-9877-C6E7E489809C}" destId="{42D331A0-8FA3-468F-95F7-7481341FF0B6}" srcOrd="0" destOrd="0" presId="urn:microsoft.com/office/officeart/2005/8/layout/process3"/>
    <dgm:cxn modelId="{D168A51D-70A4-456A-AB9E-C8766E1DC7F6}" type="presParOf" srcId="{283855F2-BE97-42B6-AF91-0DA98C25DC7A}" destId="{9F53DD16-7716-4A72-A63A-82BE4EB04807}" srcOrd="2" destOrd="0" presId="urn:microsoft.com/office/officeart/2005/8/layout/process3"/>
    <dgm:cxn modelId="{1AC78E68-4D3C-4CCB-826C-2C2AA297E75F}" type="presParOf" srcId="{9F53DD16-7716-4A72-A63A-82BE4EB04807}" destId="{E20DCCE5-4097-4C2B-9514-BDDF35836AC6}" srcOrd="0" destOrd="0" presId="urn:microsoft.com/office/officeart/2005/8/layout/process3"/>
    <dgm:cxn modelId="{9C706B78-B9C7-4350-B8EC-C14890D17823}" type="presParOf" srcId="{9F53DD16-7716-4A72-A63A-82BE4EB04807}" destId="{6A2E2C7D-19E9-4774-90BA-A27EEBBCB0A9}" srcOrd="1" destOrd="0" presId="urn:microsoft.com/office/officeart/2005/8/layout/process3"/>
    <dgm:cxn modelId="{DCAD68B9-EA07-476E-A90B-440C5D5F0B09}" type="presParOf" srcId="{9F53DD16-7716-4A72-A63A-82BE4EB04807}" destId="{BBE0A0B4-A80C-4C34-9EE4-AC459F253FFC}" srcOrd="2" destOrd="0" presId="urn:microsoft.com/office/officeart/2005/8/layout/process3"/>
    <dgm:cxn modelId="{9EF1F76E-AAF1-44B3-8E22-93E1051BD297}" type="presParOf" srcId="{283855F2-BE97-42B6-AF91-0DA98C25DC7A}" destId="{443C2E84-723C-4223-909B-F2FFA5F3BE7E}" srcOrd="3" destOrd="0" presId="urn:microsoft.com/office/officeart/2005/8/layout/process3"/>
    <dgm:cxn modelId="{AFF62F0A-B4F4-4D5B-B82F-66B07F807138}" type="presParOf" srcId="{443C2E84-723C-4223-909B-F2FFA5F3BE7E}" destId="{8DFDCCAE-A806-40F9-A6DD-B40F99851E6B}" srcOrd="0" destOrd="0" presId="urn:microsoft.com/office/officeart/2005/8/layout/process3"/>
    <dgm:cxn modelId="{AF2DCFDE-E5C9-4CB0-9288-99ACA24196B1}" type="presParOf" srcId="{283855F2-BE97-42B6-AF91-0DA98C25DC7A}" destId="{64A7A376-D31A-4A4D-A5C3-266A95EE2419}" srcOrd="4" destOrd="0" presId="urn:microsoft.com/office/officeart/2005/8/layout/process3"/>
    <dgm:cxn modelId="{DC8A3531-9F14-403A-A11C-BE724F523C9B}" type="presParOf" srcId="{64A7A376-D31A-4A4D-A5C3-266A95EE2419}" destId="{5D200DBF-5F96-4009-AC03-CD1CE3C3B583}" srcOrd="0" destOrd="0" presId="urn:microsoft.com/office/officeart/2005/8/layout/process3"/>
    <dgm:cxn modelId="{3DAF55A2-C4E2-4254-8F45-31EB5D4DE2C9}" type="presParOf" srcId="{64A7A376-D31A-4A4D-A5C3-266A95EE2419}" destId="{8D7494E5-289F-475F-833B-2FD415793CB7}" srcOrd="1" destOrd="0" presId="urn:microsoft.com/office/officeart/2005/8/layout/process3"/>
    <dgm:cxn modelId="{A6287C0D-BE5D-4FD5-B204-AC01F2F91A9B}" type="presParOf" srcId="{64A7A376-D31A-4A4D-A5C3-266A95EE2419}" destId="{EEBAB567-AFA8-4BE8-959D-C67E16A9D34E}" srcOrd="2" destOrd="0" presId="urn:microsoft.com/office/officeart/2005/8/layout/process3"/>
    <dgm:cxn modelId="{A0908ACA-70C6-4FE9-9EDD-77A53F321F0A}" type="presParOf" srcId="{283855F2-BE97-42B6-AF91-0DA98C25DC7A}" destId="{22394BAE-71D0-44E7-B4B0-82D2E307B47E}" srcOrd="5" destOrd="0" presId="urn:microsoft.com/office/officeart/2005/8/layout/process3"/>
    <dgm:cxn modelId="{198F807A-555B-489D-A20C-E8D98BCAA2F7}" type="presParOf" srcId="{22394BAE-71D0-44E7-B4B0-82D2E307B47E}" destId="{00424386-810B-498F-A0ED-000927598CE3}" srcOrd="0" destOrd="0" presId="urn:microsoft.com/office/officeart/2005/8/layout/process3"/>
    <dgm:cxn modelId="{002DFC17-B24B-46BD-A851-FDE5ECBD747B}" type="presParOf" srcId="{283855F2-BE97-42B6-AF91-0DA98C25DC7A}" destId="{835B89BF-F3A0-4F15-AFDE-EFF39DDB537C}" srcOrd="6" destOrd="0" presId="urn:microsoft.com/office/officeart/2005/8/layout/process3"/>
    <dgm:cxn modelId="{1E64A46F-31A4-468B-B041-172EC8379DFE}" type="presParOf" srcId="{835B89BF-F3A0-4F15-AFDE-EFF39DDB537C}" destId="{0F84B045-722A-4F3A-B2A8-9ACC4999492E}" srcOrd="0" destOrd="0" presId="urn:microsoft.com/office/officeart/2005/8/layout/process3"/>
    <dgm:cxn modelId="{22883C41-2D45-4DF5-88E2-2A3DA19F8B81}" type="presParOf" srcId="{835B89BF-F3A0-4F15-AFDE-EFF39DDB537C}" destId="{AE8637DA-EBBA-414D-BE49-08DC7D8843FF}" srcOrd="1" destOrd="0" presId="urn:microsoft.com/office/officeart/2005/8/layout/process3"/>
    <dgm:cxn modelId="{AB323E91-B20C-42B4-BF1A-334861B9F813}" type="presParOf" srcId="{835B89BF-F3A0-4F15-AFDE-EFF39DDB537C}" destId="{665F2906-AB99-4B2A-A40C-DBDDF0798F5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878B81-4721-4593-83C0-71711326609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417F94-D33C-46E6-9262-23EBC607C80D}">
      <dgm:prSet phldrT="[Texto]"/>
      <dgm:spPr/>
      <dgm:t>
        <a:bodyPr/>
        <a:lstStyle/>
        <a:p>
          <a:r>
            <a:rPr lang="es-ES" b="1" dirty="0" smtClean="0"/>
            <a:t>Verificar</a:t>
          </a:r>
          <a:endParaRPr lang="es-ES" b="1" dirty="0"/>
        </a:p>
      </dgm:t>
    </dgm:pt>
    <dgm:pt modelId="{61817858-0EBE-4477-983F-7F8C93A29E36}" type="parTrans" cxnId="{1D135523-47EC-4B43-9E6F-1784FCDA8C07}">
      <dgm:prSet/>
      <dgm:spPr/>
      <dgm:t>
        <a:bodyPr/>
        <a:lstStyle/>
        <a:p>
          <a:endParaRPr lang="es-ES"/>
        </a:p>
      </dgm:t>
    </dgm:pt>
    <dgm:pt modelId="{4CFB3600-96DA-4F4E-B08A-52C00672D493}" type="sibTrans" cxnId="{1D135523-47EC-4B43-9E6F-1784FCDA8C0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D3425BD5-9886-42AE-ABA4-CBD230557F67}">
      <dgm:prSet phldrT="[Texto]"/>
      <dgm:spPr/>
      <dgm:t>
        <a:bodyPr anchor="ctr" anchorCtr="0"/>
        <a:lstStyle/>
        <a:p>
          <a:r>
            <a:rPr lang="es-ES" dirty="0" smtClean="0"/>
            <a:t>La entrega, recepción, funcionamiento, mantenimiento y preservación de espacios públicos</a:t>
          </a:r>
          <a:endParaRPr lang="es-ES" dirty="0"/>
        </a:p>
      </dgm:t>
    </dgm:pt>
    <dgm:pt modelId="{E45BF5A3-5FF8-4A23-8BA3-DEBB7A703411}" type="parTrans" cxnId="{94730F98-0B40-4185-8181-8CEC49497868}">
      <dgm:prSet/>
      <dgm:spPr/>
      <dgm:t>
        <a:bodyPr/>
        <a:lstStyle/>
        <a:p>
          <a:endParaRPr lang="es-ES"/>
        </a:p>
      </dgm:t>
    </dgm:pt>
    <dgm:pt modelId="{C3D00EF0-2259-470D-B58E-3502BA3A4265}" type="sibTrans" cxnId="{94730F98-0B40-4185-8181-8CEC49497868}">
      <dgm:prSet/>
      <dgm:spPr/>
      <dgm:t>
        <a:bodyPr/>
        <a:lstStyle/>
        <a:p>
          <a:endParaRPr lang="es-ES"/>
        </a:p>
      </dgm:t>
    </dgm:pt>
    <dgm:pt modelId="{65A30884-85DE-4E27-8EE9-660E20B23E60}">
      <dgm:prSet phldrT="[Texto]"/>
      <dgm:spPr/>
      <dgm:t>
        <a:bodyPr anchor="ctr" anchorCtr="0"/>
        <a:lstStyle/>
        <a:p>
          <a:r>
            <a:rPr lang="es-ES" dirty="0" smtClean="0"/>
            <a:t>El desempeño de los servidores públicos con base en los principios de legalidad, honradez, imparcialidad, eficiencia y eficacia</a:t>
          </a:r>
          <a:endParaRPr lang="es-ES" dirty="0"/>
        </a:p>
      </dgm:t>
    </dgm:pt>
    <dgm:pt modelId="{9601F261-E293-49A3-9FA1-652592A35240}" type="sibTrans" cxnId="{EDA29F28-354B-472D-B2E8-35C3F436B84E}">
      <dgm:prSet/>
      <dgm:spPr/>
      <dgm:t>
        <a:bodyPr/>
        <a:lstStyle/>
        <a:p>
          <a:endParaRPr lang="es-ES"/>
        </a:p>
      </dgm:t>
    </dgm:pt>
    <dgm:pt modelId="{CFDD27F2-B958-4228-B9CB-BAE14E4D60A2}" type="parTrans" cxnId="{EDA29F28-354B-472D-B2E8-35C3F436B84E}">
      <dgm:prSet/>
      <dgm:spPr/>
      <dgm:t>
        <a:bodyPr/>
        <a:lstStyle/>
        <a:p>
          <a:endParaRPr lang="es-ES"/>
        </a:p>
      </dgm:t>
    </dgm:pt>
    <dgm:pt modelId="{981B6BED-CD26-49BE-A006-8E1A65ECDB01}">
      <dgm:prSet phldrT="[Texto]"/>
      <dgm:spPr/>
      <dgm:t>
        <a:bodyPr/>
        <a:lstStyle/>
        <a:p>
          <a:r>
            <a:rPr lang="es-ES" b="1" dirty="0" smtClean="0"/>
            <a:t>Evaluar</a:t>
          </a:r>
          <a:endParaRPr lang="es-ES" b="1" dirty="0"/>
        </a:p>
      </dgm:t>
    </dgm:pt>
    <dgm:pt modelId="{2865CD86-90C3-4EEF-9217-F8235C30E372}" type="sibTrans" cxnId="{DFD87D56-FCB5-4017-AF73-9C1454ECB7D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E3591F6E-C9F1-45FC-8DE8-53FD06707F71}" type="parTrans" cxnId="{DFD87D56-FCB5-4017-AF73-9C1454ECB7D5}">
      <dgm:prSet/>
      <dgm:spPr/>
      <dgm:t>
        <a:bodyPr/>
        <a:lstStyle/>
        <a:p>
          <a:endParaRPr lang="es-ES"/>
        </a:p>
      </dgm:t>
    </dgm:pt>
    <dgm:pt modelId="{87E366C8-223D-4219-B3E4-6010814F976D}">
      <dgm:prSet/>
      <dgm:spPr/>
      <dgm:t>
        <a:bodyPr/>
        <a:lstStyle/>
        <a:p>
          <a:r>
            <a:rPr lang="es-ES" b="1" dirty="0" smtClean="0"/>
            <a:t>Informar</a:t>
          </a:r>
          <a:endParaRPr lang="es-ES" b="1" dirty="0"/>
        </a:p>
      </dgm:t>
    </dgm:pt>
    <dgm:pt modelId="{B0F0C68A-7AC0-47A7-8F2B-965F1F94D1BE}" type="parTrans" cxnId="{7DABFB9D-E514-4955-978B-FD8B254802DB}">
      <dgm:prSet/>
      <dgm:spPr/>
      <dgm:t>
        <a:bodyPr/>
        <a:lstStyle/>
        <a:p>
          <a:endParaRPr lang="es-ES"/>
        </a:p>
      </dgm:t>
    </dgm:pt>
    <dgm:pt modelId="{FD750431-1EA1-4C24-BD9E-5C7A3EB2403E}" type="sibTrans" cxnId="{7DABFB9D-E514-4955-978B-FD8B254802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2D5A787A-C00B-4BB2-A350-A62E3EF5A690}">
      <dgm:prSet/>
      <dgm:spPr/>
      <dgm:t>
        <a:bodyPr anchor="ctr" anchorCtr="0"/>
        <a:lstStyle/>
        <a:p>
          <a:r>
            <a:rPr lang="es-ES" dirty="0" smtClean="0"/>
            <a:t>A la Dirección General sobre posibles irregularidades, deficiencias u omisiones detectadas en el desempeño de sus funciones</a:t>
          </a:r>
          <a:endParaRPr lang="es-ES" dirty="0"/>
        </a:p>
      </dgm:t>
    </dgm:pt>
    <dgm:pt modelId="{C69606A1-9503-488E-8B93-3EB2CF967387}" type="parTrans" cxnId="{7BB41E6F-4FEB-4563-BC8A-3D4E10BBA5B6}">
      <dgm:prSet/>
      <dgm:spPr/>
      <dgm:t>
        <a:bodyPr/>
        <a:lstStyle/>
        <a:p>
          <a:endParaRPr lang="es-ES"/>
        </a:p>
      </dgm:t>
    </dgm:pt>
    <dgm:pt modelId="{0AC36C54-E55D-4F86-A839-CD253B180906}" type="sibTrans" cxnId="{7BB41E6F-4FEB-4563-BC8A-3D4E10BBA5B6}">
      <dgm:prSet/>
      <dgm:spPr/>
      <dgm:t>
        <a:bodyPr/>
        <a:lstStyle/>
        <a:p>
          <a:endParaRPr lang="es-ES"/>
        </a:p>
      </dgm:t>
    </dgm:pt>
    <dgm:pt modelId="{9496E920-1F2E-4CE7-84FE-CE2220817C89}">
      <dgm:prSet/>
      <dgm:spPr/>
      <dgm:t>
        <a:bodyPr/>
        <a:lstStyle/>
        <a:p>
          <a:r>
            <a:rPr lang="es-ES" b="1" dirty="0" smtClean="0"/>
            <a:t>Formular</a:t>
          </a:r>
          <a:endParaRPr lang="es-ES" b="1" dirty="0"/>
        </a:p>
      </dgm:t>
    </dgm:pt>
    <dgm:pt modelId="{27063F89-71FA-46D1-BA5C-4568EA9F9194}" type="parTrans" cxnId="{95B502DE-895B-4519-91C0-AEE1FA1B6551}">
      <dgm:prSet/>
      <dgm:spPr/>
      <dgm:t>
        <a:bodyPr/>
        <a:lstStyle/>
        <a:p>
          <a:endParaRPr lang="es-ES"/>
        </a:p>
      </dgm:t>
    </dgm:pt>
    <dgm:pt modelId="{F39C3D92-0CF0-4AB1-A396-12D4BFA129A5}" type="sibTrans" cxnId="{95B502DE-895B-4519-91C0-AEE1FA1B6551}">
      <dgm:prSet/>
      <dgm:spPr/>
      <dgm:t>
        <a:bodyPr/>
        <a:lstStyle/>
        <a:p>
          <a:endParaRPr lang="es-ES"/>
        </a:p>
      </dgm:t>
    </dgm:pt>
    <dgm:pt modelId="{D1330C86-B5BC-4F4B-9366-739F6277A0EB}">
      <dgm:prSet/>
      <dgm:spPr/>
      <dgm:t>
        <a:bodyPr anchor="ctr" anchorCtr="0"/>
        <a:lstStyle/>
        <a:p>
          <a:r>
            <a:rPr lang="es-ES" dirty="0" smtClean="0"/>
            <a:t>Las quejas o denuncias correspondientes</a:t>
          </a:r>
          <a:endParaRPr lang="es-ES" dirty="0"/>
        </a:p>
      </dgm:t>
    </dgm:pt>
    <dgm:pt modelId="{221BF9D1-B8F5-4472-A739-6EA854BBC1C3}" type="parTrans" cxnId="{19DEAD08-8EAF-41A9-987F-D0D94969D0CC}">
      <dgm:prSet/>
      <dgm:spPr/>
      <dgm:t>
        <a:bodyPr/>
        <a:lstStyle/>
        <a:p>
          <a:endParaRPr lang="es-ES"/>
        </a:p>
      </dgm:t>
    </dgm:pt>
    <dgm:pt modelId="{B6CA8570-7CF3-4EE6-B303-DE7A82AB149F}" type="sibTrans" cxnId="{19DEAD08-8EAF-41A9-987F-D0D94969D0CC}">
      <dgm:prSet/>
      <dgm:spPr/>
      <dgm:t>
        <a:bodyPr/>
        <a:lstStyle/>
        <a:p>
          <a:endParaRPr lang="es-ES"/>
        </a:p>
      </dgm:t>
    </dgm:pt>
    <dgm:pt modelId="{8911A10E-0508-47B0-9FAA-745E2D89D587}" type="pres">
      <dgm:prSet presAssocID="{7C878B81-4721-4593-83C0-7171132660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FC8669-1B80-4F93-A817-368CFDF19165}" type="pres">
      <dgm:prSet presAssocID="{80417F94-D33C-46E6-9262-23EBC607C80D}" presName="composite" presStyleCnt="0"/>
      <dgm:spPr/>
    </dgm:pt>
    <dgm:pt modelId="{C46AA9BD-F1FA-4BD4-B990-80675692266B}" type="pres">
      <dgm:prSet presAssocID="{80417F94-D33C-46E6-9262-23EBC607C80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2281D-5AC8-4C2E-A726-BDBB2269A93E}" type="pres">
      <dgm:prSet presAssocID="{80417F94-D33C-46E6-9262-23EBC607C80D}" presName="parSh" presStyleLbl="node1" presStyleIdx="0" presStyleCnt="4"/>
      <dgm:spPr/>
      <dgm:t>
        <a:bodyPr/>
        <a:lstStyle/>
        <a:p>
          <a:endParaRPr lang="es-ES"/>
        </a:p>
      </dgm:t>
    </dgm:pt>
    <dgm:pt modelId="{A59798C5-445C-413A-A0E8-E23E1CDB3052}" type="pres">
      <dgm:prSet presAssocID="{80417F94-D33C-46E6-9262-23EBC607C80D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CFD4E-3A13-4B3A-8290-0456FD6DE7D3}" type="pres">
      <dgm:prSet presAssocID="{4CFB3600-96DA-4F4E-B08A-52C00672D49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51FB134-B627-4542-8B18-2CA85DC686D7}" type="pres">
      <dgm:prSet presAssocID="{4CFB3600-96DA-4F4E-B08A-52C00672D493}" presName="connTx" presStyleLbl="sibTrans2D1" presStyleIdx="0" presStyleCnt="3"/>
      <dgm:spPr/>
      <dgm:t>
        <a:bodyPr/>
        <a:lstStyle/>
        <a:p>
          <a:endParaRPr lang="es-ES"/>
        </a:p>
      </dgm:t>
    </dgm:pt>
    <dgm:pt modelId="{4868C56F-2AF8-44BE-A537-D10C90149833}" type="pres">
      <dgm:prSet presAssocID="{981B6BED-CD26-49BE-A006-8E1A65ECDB01}" presName="composite" presStyleCnt="0"/>
      <dgm:spPr/>
    </dgm:pt>
    <dgm:pt modelId="{1C84D65E-4245-42A1-A777-B492BA50FC9A}" type="pres">
      <dgm:prSet presAssocID="{981B6BED-CD26-49BE-A006-8E1A65ECDB0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C5BC89-F5D4-43BF-A625-F5D1B38CEC36}" type="pres">
      <dgm:prSet presAssocID="{981B6BED-CD26-49BE-A006-8E1A65ECDB01}" presName="parSh" presStyleLbl="node1" presStyleIdx="1" presStyleCnt="4"/>
      <dgm:spPr/>
      <dgm:t>
        <a:bodyPr/>
        <a:lstStyle/>
        <a:p>
          <a:endParaRPr lang="es-ES"/>
        </a:p>
      </dgm:t>
    </dgm:pt>
    <dgm:pt modelId="{7286D2C2-CF94-4B88-9A43-DEB3E26D7E29}" type="pres">
      <dgm:prSet presAssocID="{981B6BED-CD26-49BE-A006-8E1A65ECDB01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85B2A2-20A4-4403-9D41-F2DADE1B548F}" type="pres">
      <dgm:prSet presAssocID="{2865CD86-90C3-4EEF-9217-F8235C30E37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7CF4C347-FBA2-4361-A184-1E80EC3221FE}" type="pres">
      <dgm:prSet presAssocID="{2865CD86-90C3-4EEF-9217-F8235C30E372}" presName="connTx" presStyleLbl="sibTrans2D1" presStyleIdx="1" presStyleCnt="3"/>
      <dgm:spPr/>
      <dgm:t>
        <a:bodyPr/>
        <a:lstStyle/>
        <a:p>
          <a:endParaRPr lang="es-ES"/>
        </a:p>
      </dgm:t>
    </dgm:pt>
    <dgm:pt modelId="{50BEAE4A-0D1F-4B7A-8F10-BFD3313BDDE8}" type="pres">
      <dgm:prSet presAssocID="{87E366C8-223D-4219-B3E4-6010814F976D}" presName="composite" presStyleCnt="0"/>
      <dgm:spPr/>
    </dgm:pt>
    <dgm:pt modelId="{FC9F56E8-754F-4664-B474-FA709DBCED9A}" type="pres">
      <dgm:prSet presAssocID="{87E366C8-223D-4219-B3E4-6010814F976D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AD164-729D-477B-BE3E-FAD71EF147CC}" type="pres">
      <dgm:prSet presAssocID="{87E366C8-223D-4219-B3E4-6010814F976D}" presName="parSh" presStyleLbl="node1" presStyleIdx="2" presStyleCnt="4"/>
      <dgm:spPr/>
      <dgm:t>
        <a:bodyPr/>
        <a:lstStyle/>
        <a:p>
          <a:endParaRPr lang="es-ES"/>
        </a:p>
      </dgm:t>
    </dgm:pt>
    <dgm:pt modelId="{FE1FDB76-6B6B-401C-9BFF-04427C6C9178}" type="pres">
      <dgm:prSet presAssocID="{87E366C8-223D-4219-B3E4-6010814F976D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98672-3DD4-4A24-8F5B-24FB78D165A7}" type="pres">
      <dgm:prSet presAssocID="{FD750431-1EA1-4C24-BD9E-5C7A3EB2403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AC1C1A2-FDCA-4458-B490-6D97BBDF3C59}" type="pres">
      <dgm:prSet presAssocID="{FD750431-1EA1-4C24-BD9E-5C7A3EB2403E}" presName="connTx" presStyleLbl="sibTrans2D1" presStyleIdx="2" presStyleCnt="3"/>
      <dgm:spPr/>
      <dgm:t>
        <a:bodyPr/>
        <a:lstStyle/>
        <a:p>
          <a:endParaRPr lang="es-ES"/>
        </a:p>
      </dgm:t>
    </dgm:pt>
    <dgm:pt modelId="{FA6C78DB-2517-4022-8EFE-FC4149C93746}" type="pres">
      <dgm:prSet presAssocID="{9496E920-1F2E-4CE7-84FE-CE2220817C89}" presName="composite" presStyleCnt="0"/>
      <dgm:spPr/>
    </dgm:pt>
    <dgm:pt modelId="{5BA25F3E-9BAF-4CBE-BE1F-B55132A72540}" type="pres">
      <dgm:prSet presAssocID="{9496E920-1F2E-4CE7-84FE-CE2220817C8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CF446-97D3-461D-852D-82AA4DB46C46}" type="pres">
      <dgm:prSet presAssocID="{9496E920-1F2E-4CE7-84FE-CE2220817C89}" presName="parSh" presStyleLbl="node1" presStyleIdx="3" presStyleCnt="4"/>
      <dgm:spPr/>
      <dgm:t>
        <a:bodyPr/>
        <a:lstStyle/>
        <a:p>
          <a:endParaRPr lang="es-ES"/>
        </a:p>
      </dgm:t>
    </dgm:pt>
    <dgm:pt modelId="{7177257D-BDDC-479F-92E8-9C67E914275B}" type="pres">
      <dgm:prSet presAssocID="{9496E920-1F2E-4CE7-84FE-CE2220817C89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270F5A-0BCF-4F41-A9CB-515956501AE5}" type="presOf" srcId="{87E366C8-223D-4219-B3E4-6010814F976D}" destId="{FC9F56E8-754F-4664-B474-FA709DBCED9A}" srcOrd="0" destOrd="0" presId="urn:microsoft.com/office/officeart/2005/8/layout/process3"/>
    <dgm:cxn modelId="{3B0E0511-A93F-4308-84BA-610196215D52}" type="presOf" srcId="{4CFB3600-96DA-4F4E-B08A-52C00672D493}" destId="{F36CFD4E-3A13-4B3A-8290-0456FD6DE7D3}" srcOrd="0" destOrd="0" presId="urn:microsoft.com/office/officeart/2005/8/layout/process3"/>
    <dgm:cxn modelId="{968B41A5-271B-4C22-91E8-57148BD7BE6A}" type="presOf" srcId="{87E366C8-223D-4219-B3E4-6010814F976D}" destId="{F27AD164-729D-477B-BE3E-FAD71EF147CC}" srcOrd="1" destOrd="0" presId="urn:microsoft.com/office/officeart/2005/8/layout/process3"/>
    <dgm:cxn modelId="{D17F7746-5541-4542-880A-2BE7EE811B42}" type="presOf" srcId="{80417F94-D33C-46E6-9262-23EBC607C80D}" destId="{A9C2281D-5AC8-4C2E-A726-BDBB2269A93E}" srcOrd="1" destOrd="0" presId="urn:microsoft.com/office/officeart/2005/8/layout/process3"/>
    <dgm:cxn modelId="{187FDD5F-5BB6-4DC9-8CC3-A6CCAEE13577}" type="presOf" srcId="{2D5A787A-C00B-4BB2-A350-A62E3EF5A690}" destId="{FE1FDB76-6B6B-401C-9BFF-04427C6C9178}" srcOrd="0" destOrd="0" presId="urn:microsoft.com/office/officeart/2005/8/layout/process3"/>
    <dgm:cxn modelId="{8764C01B-5765-4AD7-9041-D42CBDBF855D}" type="presOf" srcId="{80417F94-D33C-46E6-9262-23EBC607C80D}" destId="{C46AA9BD-F1FA-4BD4-B990-80675692266B}" srcOrd="0" destOrd="0" presId="urn:microsoft.com/office/officeart/2005/8/layout/process3"/>
    <dgm:cxn modelId="{DFD87D56-FCB5-4017-AF73-9C1454ECB7D5}" srcId="{7C878B81-4721-4593-83C0-717113266093}" destId="{981B6BED-CD26-49BE-A006-8E1A65ECDB01}" srcOrd="1" destOrd="0" parTransId="{E3591F6E-C9F1-45FC-8DE8-53FD06707F71}" sibTransId="{2865CD86-90C3-4EEF-9217-F8235C30E372}"/>
    <dgm:cxn modelId="{18CA9DD5-D26A-4016-B50C-83A8CFE4553B}" type="presOf" srcId="{7C878B81-4721-4593-83C0-717113266093}" destId="{8911A10E-0508-47B0-9FAA-745E2D89D587}" srcOrd="0" destOrd="0" presId="urn:microsoft.com/office/officeart/2005/8/layout/process3"/>
    <dgm:cxn modelId="{EDA29F28-354B-472D-B2E8-35C3F436B84E}" srcId="{981B6BED-CD26-49BE-A006-8E1A65ECDB01}" destId="{65A30884-85DE-4E27-8EE9-660E20B23E60}" srcOrd="0" destOrd="0" parTransId="{CFDD27F2-B958-4228-B9CB-BAE14E4D60A2}" sibTransId="{9601F261-E293-49A3-9FA1-652592A35240}"/>
    <dgm:cxn modelId="{0F6A1115-5021-4025-8274-F6BBBBB09BE3}" type="presOf" srcId="{9496E920-1F2E-4CE7-84FE-CE2220817C89}" destId="{5BA25F3E-9BAF-4CBE-BE1F-B55132A72540}" srcOrd="0" destOrd="0" presId="urn:microsoft.com/office/officeart/2005/8/layout/process3"/>
    <dgm:cxn modelId="{74ABF58C-E84C-4C6C-A163-883E9A27A16C}" type="presOf" srcId="{981B6BED-CD26-49BE-A006-8E1A65ECDB01}" destId="{AEC5BC89-F5D4-43BF-A625-F5D1B38CEC36}" srcOrd="1" destOrd="0" presId="urn:microsoft.com/office/officeart/2005/8/layout/process3"/>
    <dgm:cxn modelId="{5A3166D3-4F40-493C-B91E-43DFBB77CF33}" type="presOf" srcId="{D1330C86-B5BC-4F4B-9366-739F6277A0EB}" destId="{7177257D-BDDC-479F-92E8-9C67E914275B}" srcOrd="0" destOrd="0" presId="urn:microsoft.com/office/officeart/2005/8/layout/process3"/>
    <dgm:cxn modelId="{8B5AF722-E047-416B-AA84-5358853EE1BB}" type="presOf" srcId="{D3425BD5-9886-42AE-ABA4-CBD230557F67}" destId="{A59798C5-445C-413A-A0E8-E23E1CDB3052}" srcOrd="0" destOrd="0" presId="urn:microsoft.com/office/officeart/2005/8/layout/process3"/>
    <dgm:cxn modelId="{C00B0B22-92A4-4E37-8928-575D3427930F}" type="presOf" srcId="{2865CD86-90C3-4EEF-9217-F8235C30E372}" destId="{7CF4C347-FBA2-4361-A184-1E80EC3221FE}" srcOrd="1" destOrd="0" presId="urn:microsoft.com/office/officeart/2005/8/layout/process3"/>
    <dgm:cxn modelId="{0EA210F7-CC13-4D3C-AAE2-BFF893975BE4}" type="presOf" srcId="{FD750431-1EA1-4C24-BD9E-5C7A3EB2403E}" destId="{AAC1C1A2-FDCA-4458-B490-6D97BBDF3C59}" srcOrd="1" destOrd="0" presId="urn:microsoft.com/office/officeart/2005/8/layout/process3"/>
    <dgm:cxn modelId="{1D135523-47EC-4B43-9E6F-1784FCDA8C07}" srcId="{7C878B81-4721-4593-83C0-717113266093}" destId="{80417F94-D33C-46E6-9262-23EBC607C80D}" srcOrd="0" destOrd="0" parTransId="{61817858-0EBE-4477-983F-7F8C93A29E36}" sibTransId="{4CFB3600-96DA-4F4E-B08A-52C00672D493}"/>
    <dgm:cxn modelId="{61A11D41-5088-4AF4-8295-DEF5DAC391BE}" type="presOf" srcId="{FD750431-1EA1-4C24-BD9E-5C7A3EB2403E}" destId="{81F98672-3DD4-4A24-8F5B-24FB78D165A7}" srcOrd="0" destOrd="0" presId="urn:microsoft.com/office/officeart/2005/8/layout/process3"/>
    <dgm:cxn modelId="{F663ABC9-6189-45E2-B11D-9FC81458BFFD}" type="presOf" srcId="{4CFB3600-96DA-4F4E-B08A-52C00672D493}" destId="{051FB134-B627-4542-8B18-2CA85DC686D7}" srcOrd="1" destOrd="0" presId="urn:microsoft.com/office/officeart/2005/8/layout/process3"/>
    <dgm:cxn modelId="{7DABFB9D-E514-4955-978B-FD8B254802DB}" srcId="{7C878B81-4721-4593-83C0-717113266093}" destId="{87E366C8-223D-4219-B3E4-6010814F976D}" srcOrd="2" destOrd="0" parTransId="{B0F0C68A-7AC0-47A7-8F2B-965F1F94D1BE}" sibTransId="{FD750431-1EA1-4C24-BD9E-5C7A3EB2403E}"/>
    <dgm:cxn modelId="{DE69E66C-C33E-41BC-8B4A-AEC3461389E3}" type="presOf" srcId="{981B6BED-CD26-49BE-A006-8E1A65ECDB01}" destId="{1C84D65E-4245-42A1-A777-B492BA50FC9A}" srcOrd="0" destOrd="0" presId="urn:microsoft.com/office/officeart/2005/8/layout/process3"/>
    <dgm:cxn modelId="{19DEAD08-8EAF-41A9-987F-D0D94969D0CC}" srcId="{9496E920-1F2E-4CE7-84FE-CE2220817C89}" destId="{D1330C86-B5BC-4F4B-9366-739F6277A0EB}" srcOrd="0" destOrd="0" parTransId="{221BF9D1-B8F5-4472-A739-6EA854BBC1C3}" sibTransId="{B6CA8570-7CF3-4EE6-B303-DE7A82AB149F}"/>
    <dgm:cxn modelId="{95B502DE-895B-4519-91C0-AEE1FA1B6551}" srcId="{7C878B81-4721-4593-83C0-717113266093}" destId="{9496E920-1F2E-4CE7-84FE-CE2220817C89}" srcOrd="3" destOrd="0" parTransId="{27063F89-71FA-46D1-BA5C-4568EA9F9194}" sibTransId="{F39C3D92-0CF0-4AB1-A396-12D4BFA129A5}"/>
    <dgm:cxn modelId="{7BB41E6F-4FEB-4563-BC8A-3D4E10BBA5B6}" srcId="{87E366C8-223D-4219-B3E4-6010814F976D}" destId="{2D5A787A-C00B-4BB2-A350-A62E3EF5A690}" srcOrd="0" destOrd="0" parTransId="{C69606A1-9503-488E-8B93-3EB2CF967387}" sibTransId="{0AC36C54-E55D-4F86-A839-CD253B180906}"/>
    <dgm:cxn modelId="{31B09EBF-5543-4C15-B070-C915BC296A90}" type="presOf" srcId="{2865CD86-90C3-4EEF-9217-F8235C30E372}" destId="{BB85B2A2-20A4-4403-9D41-F2DADE1B548F}" srcOrd="0" destOrd="0" presId="urn:microsoft.com/office/officeart/2005/8/layout/process3"/>
    <dgm:cxn modelId="{2A9AA6B3-FDD6-46B5-B811-9ADDC918936B}" type="presOf" srcId="{9496E920-1F2E-4CE7-84FE-CE2220817C89}" destId="{5D8CF446-97D3-461D-852D-82AA4DB46C46}" srcOrd="1" destOrd="0" presId="urn:microsoft.com/office/officeart/2005/8/layout/process3"/>
    <dgm:cxn modelId="{87198C7D-390D-4D44-9DF0-3DA492E8861E}" type="presOf" srcId="{65A30884-85DE-4E27-8EE9-660E20B23E60}" destId="{7286D2C2-CF94-4B88-9A43-DEB3E26D7E29}" srcOrd="0" destOrd="0" presId="urn:microsoft.com/office/officeart/2005/8/layout/process3"/>
    <dgm:cxn modelId="{94730F98-0B40-4185-8181-8CEC49497868}" srcId="{80417F94-D33C-46E6-9262-23EBC607C80D}" destId="{D3425BD5-9886-42AE-ABA4-CBD230557F67}" srcOrd="0" destOrd="0" parTransId="{E45BF5A3-5FF8-4A23-8BA3-DEBB7A703411}" sibTransId="{C3D00EF0-2259-470D-B58E-3502BA3A4265}"/>
    <dgm:cxn modelId="{3B9EA077-961A-4D6F-84F9-CA5A1DB632E6}" type="presParOf" srcId="{8911A10E-0508-47B0-9FAA-745E2D89D587}" destId="{E7FC8669-1B80-4F93-A817-368CFDF19165}" srcOrd="0" destOrd="0" presId="urn:microsoft.com/office/officeart/2005/8/layout/process3"/>
    <dgm:cxn modelId="{21DCD394-BBD7-4B31-A7C1-02548B7CE7CF}" type="presParOf" srcId="{E7FC8669-1B80-4F93-A817-368CFDF19165}" destId="{C46AA9BD-F1FA-4BD4-B990-80675692266B}" srcOrd="0" destOrd="0" presId="urn:microsoft.com/office/officeart/2005/8/layout/process3"/>
    <dgm:cxn modelId="{302D2CB4-16E4-480B-85CE-D2D467D494D8}" type="presParOf" srcId="{E7FC8669-1B80-4F93-A817-368CFDF19165}" destId="{A9C2281D-5AC8-4C2E-A726-BDBB2269A93E}" srcOrd="1" destOrd="0" presId="urn:microsoft.com/office/officeart/2005/8/layout/process3"/>
    <dgm:cxn modelId="{F44A098C-DEBA-436D-A3D2-926F0F7C1E33}" type="presParOf" srcId="{E7FC8669-1B80-4F93-A817-368CFDF19165}" destId="{A59798C5-445C-413A-A0E8-E23E1CDB3052}" srcOrd="2" destOrd="0" presId="urn:microsoft.com/office/officeart/2005/8/layout/process3"/>
    <dgm:cxn modelId="{BAA5CEE8-BA05-4BDA-94C1-85B1E7D8B5F7}" type="presParOf" srcId="{8911A10E-0508-47B0-9FAA-745E2D89D587}" destId="{F36CFD4E-3A13-4B3A-8290-0456FD6DE7D3}" srcOrd="1" destOrd="0" presId="urn:microsoft.com/office/officeart/2005/8/layout/process3"/>
    <dgm:cxn modelId="{B76D3E21-3460-48C3-AD94-4D881A998811}" type="presParOf" srcId="{F36CFD4E-3A13-4B3A-8290-0456FD6DE7D3}" destId="{051FB134-B627-4542-8B18-2CA85DC686D7}" srcOrd="0" destOrd="0" presId="urn:microsoft.com/office/officeart/2005/8/layout/process3"/>
    <dgm:cxn modelId="{7F8DB9D8-DCA6-425D-948A-AECE1FE21994}" type="presParOf" srcId="{8911A10E-0508-47B0-9FAA-745E2D89D587}" destId="{4868C56F-2AF8-44BE-A537-D10C90149833}" srcOrd="2" destOrd="0" presId="urn:microsoft.com/office/officeart/2005/8/layout/process3"/>
    <dgm:cxn modelId="{FDAE419A-D1A0-454B-823E-CE7F45484926}" type="presParOf" srcId="{4868C56F-2AF8-44BE-A537-D10C90149833}" destId="{1C84D65E-4245-42A1-A777-B492BA50FC9A}" srcOrd="0" destOrd="0" presId="urn:microsoft.com/office/officeart/2005/8/layout/process3"/>
    <dgm:cxn modelId="{6E4AD690-5AB1-4ECC-B958-120515E68517}" type="presParOf" srcId="{4868C56F-2AF8-44BE-A537-D10C90149833}" destId="{AEC5BC89-F5D4-43BF-A625-F5D1B38CEC36}" srcOrd="1" destOrd="0" presId="urn:microsoft.com/office/officeart/2005/8/layout/process3"/>
    <dgm:cxn modelId="{C9F0F62C-CB94-48E3-8882-871F7A08F20F}" type="presParOf" srcId="{4868C56F-2AF8-44BE-A537-D10C90149833}" destId="{7286D2C2-CF94-4B88-9A43-DEB3E26D7E29}" srcOrd="2" destOrd="0" presId="urn:microsoft.com/office/officeart/2005/8/layout/process3"/>
    <dgm:cxn modelId="{E6E10892-D937-4926-8D79-D3E56FC41B44}" type="presParOf" srcId="{8911A10E-0508-47B0-9FAA-745E2D89D587}" destId="{BB85B2A2-20A4-4403-9D41-F2DADE1B548F}" srcOrd="3" destOrd="0" presId="urn:microsoft.com/office/officeart/2005/8/layout/process3"/>
    <dgm:cxn modelId="{D08F280C-E5B0-46E4-A7D7-D7BD95809D21}" type="presParOf" srcId="{BB85B2A2-20A4-4403-9D41-F2DADE1B548F}" destId="{7CF4C347-FBA2-4361-A184-1E80EC3221FE}" srcOrd="0" destOrd="0" presId="urn:microsoft.com/office/officeart/2005/8/layout/process3"/>
    <dgm:cxn modelId="{81320041-B339-49D2-8356-4D581EFEFF13}" type="presParOf" srcId="{8911A10E-0508-47B0-9FAA-745E2D89D587}" destId="{50BEAE4A-0D1F-4B7A-8F10-BFD3313BDDE8}" srcOrd="4" destOrd="0" presId="urn:microsoft.com/office/officeart/2005/8/layout/process3"/>
    <dgm:cxn modelId="{57637C37-042C-40F1-AF02-2EA3FBF78CC1}" type="presParOf" srcId="{50BEAE4A-0D1F-4B7A-8F10-BFD3313BDDE8}" destId="{FC9F56E8-754F-4664-B474-FA709DBCED9A}" srcOrd="0" destOrd="0" presId="urn:microsoft.com/office/officeart/2005/8/layout/process3"/>
    <dgm:cxn modelId="{D93AE3D4-377C-45C8-8D51-4124882139A2}" type="presParOf" srcId="{50BEAE4A-0D1F-4B7A-8F10-BFD3313BDDE8}" destId="{F27AD164-729D-477B-BE3E-FAD71EF147CC}" srcOrd="1" destOrd="0" presId="urn:microsoft.com/office/officeart/2005/8/layout/process3"/>
    <dgm:cxn modelId="{9708013C-6D96-4B0F-B283-E1CDE6669837}" type="presParOf" srcId="{50BEAE4A-0D1F-4B7A-8F10-BFD3313BDDE8}" destId="{FE1FDB76-6B6B-401C-9BFF-04427C6C9178}" srcOrd="2" destOrd="0" presId="urn:microsoft.com/office/officeart/2005/8/layout/process3"/>
    <dgm:cxn modelId="{A5C24841-1941-42A3-8C0C-E5E96F6E60EA}" type="presParOf" srcId="{8911A10E-0508-47B0-9FAA-745E2D89D587}" destId="{81F98672-3DD4-4A24-8F5B-24FB78D165A7}" srcOrd="5" destOrd="0" presId="urn:microsoft.com/office/officeart/2005/8/layout/process3"/>
    <dgm:cxn modelId="{1DAAB592-922A-46E5-9C18-0FCA3A0B097E}" type="presParOf" srcId="{81F98672-3DD4-4A24-8F5B-24FB78D165A7}" destId="{AAC1C1A2-FDCA-4458-B490-6D97BBDF3C59}" srcOrd="0" destOrd="0" presId="urn:microsoft.com/office/officeart/2005/8/layout/process3"/>
    <dgm:cxn modelId="{778B9794-5B81-4501-A390-A9E2760DA6AB}" type="presParOf" srcId="{8911A10E-0508-47B0-9FAA-745E2D89D587}" destId="{FA6C78DB-2517-4022-8EFE-FC4149C93746}" srcOrd="6" destOrd="0" presId="urn:microsoft.com/office/officeart/2005/8/layout/process3"/>
    <dgm:cxn modelId="{17962C60-89D1-46BB-BF28-E8A780493717}" type="presParOf" srcId="{FA6C78DB-2517-4022-8EFE-FC4149C93746}" destId="{5BA25F3E-9BAF-4CBE-BE1F-B55132A72540}" srcOrd="0" destOrd="0" presId="urn:microsoft.com/office/officeart/2005/8/layout/process3"/>
    <dgm:cxn modelId="{7D67C357-11C7-4117-8CA8-DE7C316D3853}" type="presParOf" srcId="{FA6C78DB-2517-4022-8EFE-FC4149C93746}" destId="{5D8CF446-97D3-461D-852D-82AA4DB46C46}" srcOrd="1" destOrd="0" presId="urn:microsoft.com/office/officeart/2005/8/layout/process3"/>
    <dgm:cxn modelId="{2753C7DF-2F35-4562-987C-B0D5C946F737}" type="presParOf" srcId="{FA6C78DB-2517-4022-8EFE-FC4149C93746}" destId="{7177257D-BDDC-479F-92E8-9C67E91427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8AA5E-BD21-43D2-9999-2513003D4B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B3E7096-F462-455B-8535-1F299676CBAD}">
      <dgm:prSet phldrT="[Texto]" custT="1"/>
      <dgm:spPr/>
      <dgm:t>
        <a:bodyPr/>
        <a:lstStyle/>
        <a:p>
          <a:r>
            <a:rPr lang="es-ES" sz="1600" dirty="0" smtClean="0"/>
            <a:t>Obras Públicas</a:t>
          </a:r>
          <a:endParaRPr lang="es-ES" sz="1600" dirty="0"/>
        </a:p>
      </dgm:t>
    </dgm:pt>
    <dgm:pt modelId="{D6011DDB-AAA8-45FA-8518-AB7147CEEF7E}" type="parTrans" cxnId="{100EED6D-6FF4-43AC-A929-E731BF31B786}">
      <dgm:prSet/>
      <dgm:spPr/>
      <dgm:t>
        <a:bodyPr/>
        <a:lstStyle/>
        <a:p>
          <a:endParaRPr lang="es-ES"/>
        </a:p>
      </dgm:t>
    </dgm:pt>
    <dgm:pt modelId="{3DFAA5F7-EF55-48A2-895D-9BD59EED22D9}" type="sibTrans" cxnId="{100EED6D-6FF4-43AC-A929-E731BF31B78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6C5AFBE-D14E-47F9-A517-98BE3F8960BF}">
      <dgm:prSet phldrT="[Texto]" custT="1"/>
      <dgm:spPr/>
      <dgm:t>
        <a:bodyPr/>
        <a:lstStyle/>
        <a:p>
          <a:r>
            <a:rPr lang="es-ES" sz="1600" dirty="0" smtClean="0"/>
            <a:t>Adquisiciones y Servicios</a:t>
          </a:r>
          <a:endParaRPr lang="es-ES" sz="1600" dirty="0"/>
        </a:p>
      </dgm:t>
    </dgm:pt>
    <dgm:pt modelId="{7CECC233-2E66-41CA-8AA5-7B59886A371D}" type="parTrans" cxnId="{0D73C35D-D1B6-463F-8C40-8FCBC67F614C}">
      <dgm:prSet/>
      <dgm:spPr/>
      <dgm:t>
        <a:bodyPr/>
        <a:lstStyle/>
        <a:p>
          <a:endParaRPr lang="es-ES"/>
        </a:p>
      </dgm:t>
    </dgm:pt>
    <dgm:pt modelId="{65B3AC01-10A6-4AB7-A600-4FB5C17C2422}" type="sibTrans" cxnId="{0D73C35D-D1B6-463F-8C40-8FCBC67F614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27092E41-63BD-419E-B0CF-A854BE5FC61E}">
      <dgm:prSet phldrT="[Texto]" custT="1"/>
      <dgm:spPr/>
      <dgm:t>
        <a:bodyPr/>
        <a:lstStyle/>
        <a:p>
          <a:r>
            <a:rPr lang="es-ES" sz="1600" dirty="0" smtClean="0"/>
            <a:t>Operativos</a:t>
          </a:r>
          <a:endParaRPr lang="es-ES" sz="1600" dirty="0"/>
        </a:p>
      </dgm:t>
    </dgm:pt>
    <dgm:pt modelId="{3B23C029-F0F1-4803-B630-6BA0FA0B35FB}" type="parTrans" cxnId="{78C46F4D-E6C0-4872-8CD1-2E413AD4BF83}">
      <dgm:prSet/>
      <dgm:spPr/>
      <dgm:t>
        <a:bodyPr/>
        <a:lstStyle/>
        <a:p>
          <a:endParaRPr lang="es-ES"/>
        </a:p>
      </dgm:t>
    </dgm:pt>
    <dgm:pt modelId="{451C2AAE-3B41-4A16-BBE4-B21C7E406579}" type="sibTrans" cxnId="{78C46F4D-E6C0-4872-8CD1-2E413AD4BF8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A6429561-5621-4C0B-BCE4-35451CB6EA0A}">
      <dgm:prSet custT="1"/>
      <dgm:spPr/>
      <dgm:t>
        <a:bodyPr/>
        <a:lstStyle/>
        <a:p>
          <a:r>
            <a:rPr lang="es-ES" sz="1600" dirty="0" smtClean="0"/>
            <a:t>Programas Federales</a:t>
          </a:r>
          <a:endParaRPr lang="es-ES" sz="1600" dirty="0"/>
        </a:p>
      </dgm:t>
    </dgm:pt>
    <dgm:pt modelId="{78412848-B771-42B3-905D-2A0F0F735EE1}" type="parTrans" cxnId="{DE412B50-519D-4B3C-9EC5-D9EC59B87220}">
      <dgm:prSet/>
      <dgm:spPr/>
      <dgm:t>
        <a:bodyPr/>
        <a:lstStyle/>
        <a:p>
          <a:endParaRPr lang="es-ES"/>
        </a:p>
      </dgm:t>
    </dgm:pt>
    <dgm:pt modelId="{BEE06D6C-6618-42B5-83D9-E4C99BF79B6E}" type="sibTrans" cxnId="{DE412B50-519D-4B3C-9EC5-D9EC59B87220}">
      <dgm:prSet/>
      <dgm:spPr/>
      <dgm:t>
        <a:bodyPr/>
        <a:lstStyle/>
        <a:p>
          <a:endParaRPr lang="es-ES"/>
        </a:p>
      </dgm:t>
    </dgm:pt>
    <dgm:pt modelId="{2042A72B-0E45-4109-BE78-1EDA15349D3F}" type="pres">
      <dgm:prSet presAssocID="{DEF8AA5E-BD21-43D2-9999-2513003D4B14}" presName="Name0" presStyleCnt="0">
        <dgm:presLayoutVars>
          <dgm:dir/>
          <dgm:resizeHandles val="exact"/>
        </dgm:presLayoutVars>
      </dgm:prSet>
      <dgm:spPr/>
    </dgm:pt>
    <dgm:pt modelId="{AE5A9D75-0BC7-42E7-A141-B1E5899150AF}" type="pres">
      <dgm:prSet presAssocID="{3B3E7096-F462-455B-8535-1F299676CB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E50E4-5D78-4742-8BE0-DF0231F7BF91}" type="pres">
      <dgm:prSet presAssocID="{3DFAA5F7-EF55-48A2-895D-9BD59EED22D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8EE6071-F431-44FD-9849-4D4A5B34BEBC}" type="pres">
      <dgm:prSet presAssocID="{3DFAA5F7-EF55-48A2-895D-9BD59EED22D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3659496B-71A6-420A-9809-F98FC523CA6A}" type="pres">
      <dgm:prSet presAssocID="{A6C5AFBE-D14E-47F9-A517-98BE3F8960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1E15F-C5C4-4083-BE80-C17AAC9E189A}" type="pres">
      <dgm:prSet presAssocID="{65B3AC01-10A6-4AB7-A600-4FB5C17C242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E6F11881-D78D-49F4-AA18-5A26463D5372}" type="pres">
      <dgm:prSet presAssocID="{65B3AC01-10A6-4AB7-A600-4FB5C17C2422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38CC6BA1-6076-4A9B-B066-270408D9CA45}" type="pres">
      <dgm:prSet presAssocID="{27092E41-63BD-419E-B0CF-A854BE5FC6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73A4C6-61F7-467D-B087-617E67BF906C}" type="pres">
      <dgm:prSet presAssocID="{451C2AAE-3B41-4A16-BBE4-B21C7E40657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FD596CB-4593-4EE6-86B9-254296527490}" type="pres">
      <dgm:prSet presAssocID="{451C2AAE-3B41-4A16-BBE4-B21C7E406579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7FFA789F-0733-4258-B3E0-262AF7A7C9B0}" type="pres">
      <dgm:prSet presAssocID="{A6429561-5621-4C0B-BCE4-35451CB6EA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275206-ABC3-4A0E-AA93-67CDCAF2D619}" type="presOf" srcId="{27092E41-63BD-419E-B0CF-A854BE5FC61E}" destId="{38CC6BA1-6076-4A9B-B066-270408D9CA45}" srcOrd="0" destOrd="0" presId="urn:microsoft.com/office/officeart/2005/8/layout/process1"/>
    <dgm:cxn modelId="{47836D87-3755-4A29-859D-565AE2452105}" type="presOf" srcId="{451C2AAE-3B41-4A16-BBE4-B21C7E406579}" destId="{5A73A4C6-61F7-467D-B087-617E67BF906C}" srcOrd="0" destOrd="0" presId="urn:microsoft.com/office/officeart/2005/8/layout/process1"/>
    <dgm:cxn modelId="{41E543D7-4073-4255-BDD7-94D64EA23345}" type="presOf" srcId="{A6C5AFBE-D14E-47F9-A517-98BE3F8960BF}" destId="{3659496B-71A6-420A-9809-F98FC523CA6A}" srcOrd="0" destOrd="0" presId="urn:microsoft.com/office/officeart/2005/8/layout/process1"/>
    <dgm:cxn modelId="{64701335-F53F-403B-B967-93D5A9893FD9}" type="presOf" srcId="{3B3E7096-F462-455B-8535-1F299676CBAD}" destId="{AE5A9D75-0BC7-42E7-A141-B1E5899150AF}" srcOrd="0" destOrd="0" presId="urn:microsoft.com/office/officeart/2005/8/layout/process1"/>
    <dgm:cxn modelId="{116344E6-E0DA-41CB-9F82-A63B1B20C7CF}" type="presOf" srcId="{3DFAA5F7-EF55-48A2-895D-9BD59EED22D9}" destId="{D8EE6071-F431-44FD-9849-4D4A5B34BEBC}" srcOrd="1" destOrd="0" presId="urn:microsoft.com/office/officeart/2005/8/layout/process1"/>
    <dgm:cxn modelId="{7459BCBD-5189-49F0-88D9-2F2414FE1855}" type="presOf" srcId="{3DFAA5F7-EF55-48A2-895D-9BD59EED22D9}" destId="{D01E50E4-5D78-4742-8BE0-DF0231F7BF91}" srcOrd="0" destOrd="0" presId="urn:microsoft.com/office/officeart/2005/8/layout/process1"/>
    <dgm:cxn modelId="{0D73C35D-D1B6-463F-8C40-8FCBC67F614C}" srcId="{DEF8AA5E-BD21-43D2-9999-2513003D4B14}" destId="{A6C5AFBE-D14E-47F9-A517-98BE3F8960BF}" srcOrd="1" destOrd="0" parTransId="{7CECC233-2E66-41CA-8AA5-7B59886A371D}" sibTransId="{65B3AC01-10A6-4AB7-A600-4FB5C17C2422}"/>
    <dgm:cxn modelId="{DBFCFB3D-A4F8-48B1-974D-E6D3FDAD07D1}" type="presOf" srcId="{A6429561-5621-4C0B-BCE4-35451CB6EA0A}" destId="{7FFA789F-0733-4258-B3E0-262AF7A7C9B0}" srcOrd="0" destOrd="0" presId="urn:microsoft.com/office/officeart/2005/8/layout/process1"/>
    <dgm:cxn modelId="{78C46F4D-E6C0-4872-8CD1-2E413AD4BF83}" srcId="{DEF8AA5E-BD21-43D2-9999-2513003D4B14}" destId="{27092E41-63BD-419E-B0CF-A854BE5FC61E}" srcOrd="2" destOrd="0" parTransId="{3B23C029-F0F1-4803-B630-6BA0FA0B35FB}" sibTransId="{451C2AAE-3B41-4A16-BBE4-B21C7E406579}"/>
    <dgm:cxn modelId="{26D846CE-1E8E-4BC7-B8AD-5EC091AD9FF2}" type="presOf" srcId="{451C2AAE-3B41-4A16-BBE4-B21C7E406579}" destId="{9FD596CB-4593-4EE6-86B9-254296527490}" srcOrd="1" destOrd="0" presId="urn:microsoft.com/office/officeart/2005/8/layout/process1"/>
    <dgm:cxn modelId="{77BD6C5D-0112-44D3-9546-AD2034A49DC3}" type="presOf" srcId="{DEF8AA5E-BD21-43D2-9999-2513003D4B14}" destId="{2042A72B-0E45-4109-BE78-1EDA15349D3F}" srcOrd="0" destOrd="0" presId="urn:microsoft.com/office/officeart/2005/8/layout/process1"/>
    <dgm:cxn modelId="{DE412B50-519D-4B3C-9EC5-D9EC59B87220}" srcId="{DEF8AA5E-BD21-43D2-9999-2513003D4B14}" destId="{A6429561-5621-4C0B-BCE4-35451CB6EA0A}" srcOrd="3" destOrd="0" parTransId="{78412848-B771-42B3-905D-2A0F0F735EE1}" sibTransId="{BEE06D6C-6618-42B5-83D9-E4C99BF79B6E}"/>
    <dgm:cxn modelId="{ECC11518-74D1-4405-AC9D-5EBFF0E3B62C}" type="presOf" srcId="{65B3AC01-10A6-4AB7-A600-4FB5C17C2422}" destId="{E791E15F-C5C4-4083-BE80-C17AAC9E189A}" srcOrd="0" destOrd="0" presId="urn:microsoft.com/office/officeart/2005/8/layout/process1"/>
    <dgm:cxn modelId="{100EED6D-6FF4-43AC-A929-E731BF31B786}" srcId="{DEF8AA5E-BD21-43D2-9999-2513003D4B14}" destId="{3B3E7096-F462-455B-8535-1F299676CBAD}" srcOrd="0" destOrd="0" parTransId="{D6011DDB-AAA8-45FA-8518-AB7147CEEF7E}" sibTransId="{3DFAA5F7-EF55-48A2-895D-9BD59EED22D9}"/>
    <dgm:cxn modelId="{E5C9B8BF-1C5C-475A-AB9E-DE20390CAFE4}" type="presOf" srcId="{65B3AC01-10A6-4AB7-A600-4FB5C17C2422}" destId="{E6F11881-D78D-49F4-AA18-5A26463D5372}" srcOrd="1" destOrd="0" presId="urn:microsoft.com/office/officeart/2005/8/layout/process1"/>
    <dgm:cxn modelId="{00785183-CD42-421F-8BC3-D0F6D8B740FB}" type="presParOf" srcId="{2042A72B-0E45-4109-BE78-1EDA15349D3F}" destId="{AE5A9D75-0BC7-42E7-A141-B1E5899150AF}" srcOrd="0" destOrd="0" presId="urn:microsoft.com/office/officeart/2005/8/layout/process1"/>
    <dgm:cxn modelId="{8D7B5965-5421-4ADE-8F1C-523FB62B6DB3}" type="presParOf" srcId="{2042A72B-0E45-4109-BE78-1EDA15349D3F}" destId="{D01E50E4-5D78-4742-8BE0-DF0231F7BF91}" srcOrd="1" destOrd="0" presId="urn:microsoft.com/office/officeart/2005/8/layout/process1"/>
    <dgm:cxn modelId="{07BF4E5A-94AF-4A8C-B51D-30ACA2AA360D}" type="presParOf" srcId="{D01E50E4-5D78-4742-8BE0-DF0231F7BF91}" destId="{D8EE6071-F431-44FD-9849-4D4A5B34BEBC}" srcOrd="0" destOrd="0" presId="urn:microsoft.com/office/officeart/2005/8/layout/process1"/>
    <dgm:cxn modelId="{3B1765F7-2A86-45FE-9008-7600C052689E}" type="presParOf" srcId="{2042A72B-0E45-4109-BE78-1EDA15349D3F}" destId="{3659496B-71A6-420A-9809-F98FC523CA6A}" srcOrd="2" destOrd="0" presId="urn:microsoft.com/office/officeart/2005/8/layout/process1"/>
    <dgm:cxn modelId="{537F7D4C-8E7A-4C7E-8B84-5A8337CDC1E2}" type="presParOf" srcId="{2042A72B-0E45-4109-BE78-1EDA15349D3F}" destId="{E791E15F-C5C4-4083-BE80-C17AAC9E189A}" srcOrd="3" destOrd="0" presId="urn:microsoft.com/office/officeart/2005/8/layout/process1"/>
    <dgm:cxn modelId="{856B8BE9-01FF-40B5-BDA2-55944FDC7439}" type="presParOf" srcId="{E791E15F-C5C4-4083-BE80-C17AAC9E189A}" destId="{E6F11881-D78D-49F4-AA18-5A26463D5372}" srcOrd="0" destOrd="0" presId="urn:microsoft.com/office/officeart/2005/8/layout/process1"/>
    <dgm:cxn modelId="{B72A4707-E511-463E-BFC2-FBA1D39480F2}" type="presParOf" srcId="{2042A72B-0E45-4109-BE78-1EDA15349D3F}" destId="{38CC6BA1-6076-4A9B-B066-270408D9CA45}" srcOrd="4" destOrd="0" presId="urn:microsoft.com/office/officeart/2005/8/layout/process1"/>
    <dgm:cxn modelId="{EF0B3F42-E139-4681-95DF-3ABF8AC70FF2}" type="presParOf" srcId="{2042A72B-0E45-4109-BE78-1EDA15349D3F}" destId="{5A73A4C6-61F7-467D-B087-617E67BF906C}" srcOrd="5" destOrd="0" presId="urn:microsoft.com/office/officeart/2005/8/layout/process1"/>
    <dgm:cxn modelId="{A4848129-AC3C-43F9-97A4-7EBE0E933387}" type="presParOf" srcId="{5A73A4C6-61F7-467D-B087-617E67BF906C}" destId="{9FD596CB-4593-4EE6-86B9-254296527490}" srcOrd="0" destOrd="0" presId="urn:microsoft.com/office/officeart/2005/8/layout/process1"/>
    <dgm:cxn modelId="{CC52C271-DED6-4503-84E6-EC9FF5ADC478}" type="presParOf" srcId="{2042A72B-0E45-4109-BE78-1EDA15349D3F}" destId="{7FFA789F-0733-4258-B3E0-262AF7A7C9B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B43683-A4E7-4AF5-95CD-961E55B5AD0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5E98E09-1885-40BC-A33B-4FBBE5F4D3A2}">
      <dgm:prSet phldrT="[Texto]"/>
      <dgm:spPr>
        <a:solidFill>
          <a:srgbClr val="D7006D"/>
        </a:solidFill>
      </dgm:spPr>
      <dgm:t>
        <a:bodyPr/>
        <a:lstStyle/>
        <a:p>
          <a:r>
            <a:rPr lang="es-ES" b="1" dirty="0" smtClean="0"/>
            <a:t>Participación Ciudadana</a:t>
          </a:r>
          <a:endParaRPr lang="es-ES" b="1" dirty="0"/>
        </a:p>
      </dgm:t>
    </dgm:pt>
    <dgm:pt modelId="{B15DD13A-E4C0-4551-929D-D306A8BE935C}" type="parTrans" cxnId="{5E34651E-34D2-4FFC-A5B4-7C24881808EF}">
      <dgm:prSet/>
      <dgm:spPr/>
      <dgm:t>
        <a:bodyPr/>
        <a:lstStyle/>
        <a:p>
          <a:endParaRPr lang="es-ES"/>
        </a:p>
      </dgm:t>
    </dgm:pt>
    <dgm:pt modelId="{790EE5CE-EB0A-4871-8D48-47A3A7AC5071}" type="sibTrans" cxnId="{5E34651E-34D2-4FFC-A5B4-7C24881808E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C0F46282-E510-4FC3-AB46-D55379E3E1A2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" b="1" dirty="0" smtClean="0"/>
            <a:t>Aceptación Gubernamental </a:t>
          </a:r>
          <a:endParaRPr lang="es-ES" b="1" dirty="0"/>
        </a:p>
      </dgm:t>
    </dgm:pt>
    <dgm:pt modelId="{04DA2183-3653-40AC-9641-0EB2702FD268}" type="parTrans" cxnId="{24905D12-C754-4F58-9BA0-C1A937390BDB}">
      <dgm:prSet/>
      <dgm:spPr/>
      <dgm:t>
        <a:bodyPr/>
        <a:lstStyle/>
        <a:p>
          <a:endParaRPr lang="es-ES"/>
        </a:p>
      </dgm:t>
    </dgm:pt>
    <dgm:pt modelId="{C549A9FD-4D10-4687-8BD5-20A39220B14F}" type="sibTrans" cxnId="{24905D12-C754-4F58-9BA0-C1A937390BD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1F840D60-F08C-4EFA-AF16-499E730A49E3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ES" sz="1600" b="1" dirty="0" smtClean="0">
              <a:solidFill>
                <a:sysClr val="windowText" lastClr="000000"/>
              </a:solidFill>
            </a:rPr>
            <a:t>Compromisos políticos y combate a la corrupción</a:t>
          </a:r>
          <a:endParaRPr lang="es-ES" sz="1600" b="1" dirty="0">
            <a:solidFill>
              <a:sysClr val="windowText" lastClr="000000"/>
            </a:solidFill>
          </a:endParaRPr>
        </a:p>
      </dgm:t>
    </dgm:pt>
    <dgm:pt modelId="{09298B1B-C08C-48AB-B9CD-E5131D4404C0}" type="parTrans" cxnId="{0261004D-70F1-48ED-AD42-B6844E6A6A99}">
      <dgm:prSet/>
      <dgm:spPr/>
      <dgm:t>
        <a:bodyPr/>
        <a:lstStyle/>
        <a:p>
          <a:endParaRPr lang="es-ES"/>
        </a:p>
      </dgm:t>
    </dgm:pt>
    <dgm:pt modelId="{D2BA0E5C-E12C-482D-8544-E7FC095BE4C9}" type="sibTrans" cxnId="{0261004D-70F1-48ED-AD42-B6844E6A6A99}">
      <dgm:prSet/>
      <dgm:spPr/>
      <dgm:t>
        <a:bodyPr/>
        <a:lstStyle/>
        <a:p>
          <a:endParaRPr lang="es-ES"/>
        </a:p>
      </dgm:t>
    </dgm:pt>
    <dgm:pt modelId="{ADF74627-97C5-475A-99A7-9D7ED2B5EEF7}" type="pres">
      <dgm:prSet presAssocID="{A5B43683-A4E7-4AF5-95CD-961E55B5AD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D5EE22-7C87-47CC-BB82-20EAFC727112}" type="pres">
      <dgm:prSet presAssocID="{05E98E09-1885-40BC-A33B-4FBBE5F4D3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7C46B9-B7D1-4595-80CE-5D09BC8FA741}" type="pres">
      <dgm:prSet presAssocID="{790EE5CE-EB0A-4871-8D48-47A3A7AC5071}" presName="spacerL" presStyleCnt="0"/>
      <dgm:spPr/>
    </dgm:pt>
    <dgm:pt modelId="{A6B1E1DB-01FA-41F6-B548-2519A1379D9D}" type="pres">
      <dgm:prSet presAssocID="{790EE5CE-EB0A-4871-8D48-47A3A7AC507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F82CD45-9FE1-4A82-A34A-0436B44A87FD}" type="pres">
      <dgm:prSet presAssocID="{790EE5CE-EB0A-4871-8D48-47A3A7AC5071}" presName="spacerR" presStyleCnt="0"/>
      <dgm:spPr/>
    </dgm:pt>
    <dgm:pt modelId="{AA319042-8A2B-4B22-8D3A-5DA67746BE5F}" type="pres">
      <dgm:prSet presAssocID="{C0F46282-E510-4FC3-AB46-D55379E3E1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7833FB-C555-44CB-B1DE-C410AEF4B9C5}" type="pres">
      <dgm:prSet presAssocID="{C549A9FD-4D10-4687-8BD5-20A39220B14F}" presName="spacerL" presStyleCnt="0"/>
      <dgm:spPr/>
    </dgm:pt>
    <dgm:pt modelId="{136F414A-A138-4BDA-B3AB-1712C6266691}" type="pres">
      <dgm:prSet presAssocID="{C549A9FD-4D10-4687-8BD5-20A39220B14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916147A-8553-4E2A-BADF-878C61D69C7C}" type="pres">
      <dgm:prSet presAssocID="{C549A9FD-4D10-4687-8BD5-20A39220B14F}" presName="spacerR" presStyleCnt="0"/>
      <dgm:spPr/>
    </dgm:pt>
    <dgm:pt modelId="{B3524654-6F8C-46BC-8984-812916E9B66F}" type="pres">
      <dgm:prSet presAssocID="{1F840D60-F08C-4EFA-AF16-499E730A49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57AF26-FDEC-4368-88FA-1366EB71A4E3}" type="presOf" srcId="{C0F46282-E510-4FC3-AB46-D55379E3E1A2}" destId="{AA319042-8A2B-4B22-8D3A-5DA67746BE5F}" srcOrd="0" destOrd="0" presId="urn:microsoft.com/office/officeart/2005/8/layout/equation1"/>
    <dgm:cxn modelId="{FBBCEC09-B45D-435F-BE6B-63B33877A287}" type="presOf" srcId="{A5B43683-A4E7-4AF5-95CD-961E55B5AD0D}" destId="{ADF74627-97C5-475A-99A7-9D7ED2B5EEF7}" srcOrd="0" destOrd="0" presId="urn:microsoft.com/office/officeart/2005/8/layout/equation1"/>
    <dgm:cxn modelId="{C7D9E64B-6967-4E23-91FB-06A61D8B7759}" type="presOf" srcId="{05E98E09-1885-40BC-A33B-4FBBE5F4D3A2}" destId="{B3D5EE22-7C87-47CC-BB82-20EAFC727112}" srcOrd="0" destOrd="0" presId="urn:microsoft.com/office/officeart/2005/8/layout/equation1"/>
    <dgm:cxn modelId="{5E34651E-34D2-4FFC-A5B4-7C24881808EF}" srcId="{A5B43683-A4E7-4AF5-95CD-961E55B5AD0D}" destId="{05E98E09-1885-40BC-A33B-4FBBE5F4D3A2}" srcOrd="0" destOrd="0" parTransId="{B15DD13A-E4C0-4551-929D-D306A8BE935C}" sibTransId="{790EE5CE-EB0A-4871-8D48-47A3A7AC5071}"/>
    <dgm:cxn modelId="{735B8516-1FC4-4A9A-9907-D615519EE1A8}" type="presOf" srcId="{C549A9FD-4D10-4687-8BD5-20A39220B14F}" destId="{136F414A-A138-4BDA-B3AB-1712C6266691}" srcOrd="0" destOrd="0" presId="urn:microsoft.com/office/officeart/2005/8/layout/equation1"/>
    <dgm:cxn modelId="{0261004D-70F1-48ED-AD42-B6844E6A6A99}" srcId="{A5B43683-A4E7-4AF5-95CD-961E55B5AD0D}" destId="{1F840D60-F08C-4EFA-AF16-499E730A49E3}" srcOrd="2" destOrd="0" parTransId="{09298B1B-C08C-48AB-B9CD-E5131D4404C0}" sibTransId="{D2BA0E5C-E12C-482D-8544-E7FC095BE4C9}"/>
    <dgm:cxn modelId="{D6C21814-806E-4BA1-AE4B-C43C520062B9}" type="presOf" srcId="{1F840D60-F08C-4EFA-AF16-499E730A49E3}" destId="{B3524654-6F8C-46BC-8984-812916E9B66F}" srcOrd="0" destOrd="0" presId="urn:microsoft.com/office/officeart/2005/8/layout/equation1"/>
    <dgm:cxn modelId="{672A54FA-1624-4F13-B1E7-870A0B575E93}" type="presOf" srcId="{790EE5CE-EB0A-4871-8D48-47A3A7AC5071}" destId="{A6B1E1DB-01FA-41F6-B548-2519A1379D9D}" srcOrd="0" destOrd="0" presId="urn:microsoft.com/office/officeart/2005/8/layout/equation1"/>
    <dgm:cxn modelId="{24905D12-C754-4F58-9BA0-C1A937390BDB}" srcId="{A5B43683-A4E7-4AF5-95CD-961E55B5AD0D}" destId="{C0F46282-E510-4FC3-AB46-D55379E3E1A2}" srcOrd="1" destOrd="0" parTransId="{04DA2183-3653-40AC-9641-0EB2702FD268}" sibTransId="{C549A9FD-4D10-4687-8BD5-20A39220B14F}"/>
    <dgm:cxn modelId="{5F424B99-3ED9-417B-9AEA-F362B38AF120}" type="presParOf" srcId="{ADF74627-97C5-475A-99A7-9D7ED2B5EEF7}" destId="{B3D5EE22-7C87-47CC-BB82-20EAFC727112}" srcOrd="0" destOrd="0" presId="urn:microsoft.com/office/officeart/2005/8/layout/equation1"/>
    <dgm:cxn modelId="{D533163A-D000-4C12-BEE1-E6F18CEB9AF8}" type="presParOf" srcId="{ADF74627-97C5-475A-99A7-9D7ED2B5EEF7}" destId="{737C46B9-B7D1-4595-80CE-5D09BC8FA741}" srcOrd="1" destOrd="0" presId="urn:microsoft.com/office/officeart/2005/8/layout/equation1"/>
    <dgm:cxn modelId="{96BD65A0-9923-46AA-991F-0A6859E31678}" type="presParOf" srcId="{ADF74627-97C5-475A-99A7-9D7ED2B5EEF7}" destId="{A6B1E1DB-01FA-41F6-B548-2519A1379D9D}" srcOrd="2" destOrd="0" presId="urn:microsoft.com/office/officeart/2005/8/layout/equation1"/>
    <dgm:cxn modelId="{0AEB13A9-184A-47E2-B97F-EDA3E6C10766}" type="presParOf" srcId="{ADF74627-97C5-475A-99A7-9D7ED2B5EEF7}" destId="{3F82CD45-9FE1-4A82-A34A-0436B44A87FD}" srcOrd="3" destOrd="0" presId="urn:microsoft.com/office/officeart/2005/8/layout/equation1"/>
    <dgm:cxn modelId="{E89A48AC-F187-4A87-B825-6106F1C05AB4}" type="presParOf" srcId="{ADF74627-97C5-475A-99A7-9D7ED2B5EEF7}" destId="{AA319042-8A2B-4B22-8D3A-5DA67746BE5F}" srcOrd="4" destOrd="0" presId="urn:microsoft.com/office/officeart/2005/8/layout/equation1"/>
    <dgm:cxn modelId="{50B32D39-A078-4B2D-B7B5-8731C651B2C5}" type="presParOf" srcId="{ADF74627-97C5-475A-99A7-9D7ED2B5EEF7}" destId="{BF7833FB-C555-44CB-B1DE-C410AEF4B9C5}" srcOrd="5" destOrd="0" presId="urn:microsoft.com/office/officeart/2005/8/layout/equation1"/>
    <dgm:cxn modelId="{F3A7D82B-E6C4-4E97-ABE3-CEC1D36D22B4}" type="presParOf" srcId="{ADF74627-97C5-475A-99A7-9D7ED2B5EEF7}" destId="{136F414A-A138-4BDA-B3AB-1712C6266691}" srcOrd="6" destOrd="0" presId="urn:microsoft.com/office/officeart/2005/8/layout/equation1"/>
    <dgm:cxn modelId="{4ED214DE-A1EF-4789-A566-0934A8623F3C}" type="presParOf" srcId="{ADF74627-97C5-475A-99A7-9D7ED2B5EEF7}" destId="{E916147A-8553-4E2A-BADF-878C61D69C7C}" srcOrd="7" destOrd="0" presId="urn:microsoft.com/office/officeart/2005/8/layout/equation1"/>
    <dgm:cxn modelId="{F5502B81-12A3-4D56-A04C-CC6606BC2B10}" type="presParOf" srcId="{ADF74627-97C5-475A-99A7-9D7ED2B5EEF7}" destId="{B3524654-6F8C-46BC-8984-812916E9B66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440CF-64B2-4E9F-86B2-6F73C1606537}">
      <dsp:nvSpPr>
        <dsp:cNvPr id="0" name=""/>
        <dsp:cNvSpPr/>
      </dsp:nvSpPr>
      <dsp:spPr>
        <a:xfrm>
          <a:off x="4823941" y="1769157"/>
          <a:ext cx="358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49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AF182-F25F-40C9-931B-26D2A730EF39}">
      <dsp:nvSpPr>
        <dsp:cNvPr id="0" name=""/>
        <dsp:cNvSpPr/>
      </dsp:nvSpPr>
      <dsp:spPr>
        <a:xfrm>
          <a:off x="946315" y="1044115"/>
          <a:ext cx="2085158" cy="77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5911" y="0"/>
              </a:lnTo>
              <a:lnTo>
                <a:pt x="1905911" y="770761"/>
              </a:lnTo>
              <a:lnTo>
                <a:pt x="2085158" y="770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D4707-617B-4AA1-B9D1-FDDF824B1E49}">
      <dsp:nvSpPr>
        <dsp:cNvPr id="0" name=""/>
        <dsp:cNvSpPr/>
      </dsp:nvSpPr>
      <dsp:spPr>
        <a:xfrm>
          <a:off x="4823941" y="998396"/>
          <a:ext cx="358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49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51A13-2B9A-4B2A-BEB4-86A9F5F0B7A7}">
      <dsp:nvSpPr>
        <dsp:cNvPr id="0" name=""/>
        <dsp:cNvSpPr/>
      </dsp:nvSpPr>
      <dsp:spPr>
        <a:xfrm>
          <a:off x="946315" y="998395"/>
          <a:ext cx="2085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8515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322FF-54A5-4BE5-885A-644F57084120}">
      <dsp:nvSpPr>
        <dsp:cNvPr id="0" name=""/>
        <dsp:cNvSpPr/>
      </dsp:nvSpPr>
      <dsp:spPr>
        <a:xfrm>
          <a:off x="4823941" y="227634"/>
          <a:ext cx="358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849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4770F-6ECD-4738-B2E2-254A475DEEF7}">
      <dsp:nvSpPr>
        <dsp:cNvPr id="0" name=""/>
        <dsp:cNvSpPr/>
      </dsp:nvSpPr>
      <dsp:spPr>
        <a:xfrm>
          <a:off x="946315" y="273354"/>
          <a:ext cx="2085158" cy="770761"/>
        </a:xfrm>
        <a:custGeom>
          <a:avLst/>
          <a:gdLst/>
          <a:ahLst/>
          <a:cxnLst/>
          <a:rect l="0" t="0" r="0" b="0"/>
          <a:pathLst>
            <a:path>
              <a:moveTo>
                <a:pt x="0" y="770761"/>
              </a:moveTo>
              <a:lnTo>
                <a:pt x="1905911" y="770761"/>
              </a:lnTo>
              <a:lnTo>
                <a:pt x="1905911" y="0"/>
              </a:lnTo>
              <a:lnTo>
                <a:pt x="20851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5F459-6E83-4706-A8E0-D9AED1508AC0}">
      <dsp:nvSpPr>
        <dsp:cNvPr id="0" name=""/>
        <dsp:cNvSpPr/>
      </dsp:nvSpPr>
      <dsp:spPr>
        <a:xfrm>
          <a:off x="0" y="719784"/>
          <a:ext cx="946315" cy="6486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0" y="719784"/>
        <a:ext cx="946315" cy="648662"/>
      </dsp:txXfrm>
    </dsp:sp>
    <dsp:sp modelId="{B207B3C9-51FD-4654-AF82-9F100D33C37B}">
      <dsp:nvSpPr>
        <dsp:cNvPr id="0" name=""/>
        <dsp:cNvSpPr/>
      </dsp:nvSpPr>
      <dsp:spPr>
        <a:xfrm>
          <a:off x="3031473" y="3"/>
          <a:ext cx="1792467" cy="54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Subdirección de Regulación e Información</a:t>
          </a:r>
          <a:endParaRPr lang="es-ES" sz="1200" kern="1200" dirty="0"/>
        </a:p>
      </dsp:txBody>
      <dsp:txXfrm>
        <a:off x="3031473" y="3"/>
        <a:ext cx="1792467" cy="546702"/>
      </dsp:txXfrm>
    </dsp:sp>
    <dsp:sp modelId="{2D5D3068-657D-4245-BC55-05F43E4C8D8D}">
      <dsp:nvSpPr>
        <dsp:cNvPr id="0" name=""/>
        <dsp:cNvSpPr/>
      </dsp:nvSpPr>
      <dsp:spPr>
        <a:xfrm>
          <a:off x="5182434" y="3"/>
          <a:ext cx="1792467" cy="546702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182434" y="3"/>
        <a:ext cx="1792467" cy="546702"/>
      </dsp:txXfrm>
    </dsp:sp>
    <dsp:sp modelId="{61486B92-8F55-4C45-BBE0-94EBC355EE4C}">
      <dsp:nvSpPr>
        <dsp:cNvPr id="0" name=""/>
        <dsp:cNvSpPr/>
      </dsp:nvSpPr>
      <dsp:spPr>
        <a:xfrm>
          <a:off x="3031473" y="770764"/>
          <a:ext cx="1792467" cy="54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Subdirección de Coordinación y Capacitación</a:t>
          </a:r>
          <a:endParaRPr lang="es-ES" sz="1200" kern="1200" dirty="0"/>
        </a:p>
      </dsp:txBody>
      <dsp:txXfrm>
        <a:off x="3031473" y="770764"/>
        <a:ext cx="1792467" cy="546702"/>
      </dsp:txXfrm>
    </dsp:sp>
    <dsp:sp modelId="{54CABA3E-898B-49B9-8702-198B63FBA80A}">
      <dsp:nvSpPr>
        <dsp:cNvPr id="0" name=""/>
        <dsp:cNvSpPr/>
      </dsp:nvSpPr>
      <dsp:spPr>
        <a:xfrm>
          <a:off x="5182434" y="770764"/>
          <a:ext cx="1792467" cy="546702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182434" y="770764"/>
        <a:ext cx="1792467" cy="546702"/>
      </dsp:txXfrm>
    </dsp:sp>
    <dsp:sp modelId="{7F3B1686-4BA8-4A94-8B70-1F646EFA33F0}">
      <dsp:nvSpPr>
        <dsp:cNvPr id="0" name=""/>
        <dsp:cNvSpPr/>
      </dsp:nvSpPr>
      <dsp:spPr>
        <a:xfrm>
          <a:off x="3031473" y="1541525"/>
          <a:ext cx="1792467" cy="54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Subdirección de Programación y Evaluación</a:t>
          </a:r>
          <a:endParaRPr lang="es-ES" sz="1200" kern="1200" dirty="0"/>
        </a:p>
      </dsp:txBody>
      <dsp:txXfrm>
        <a:off x="3031473" y="1541525"/>
        <a:ext cx="1792467" cy="546702"/>
      </dsp:txXfrm>
    </dsp:sp>
    <dsp:sp modelId="{1CA21E70-FD75-4638-BFF1-BC0AA1E0B4E6}">
      <dsp:nvSpPr>
        <dsp:cNvPr id="0" name=""/>
        <dsp:cNvSpPr/>
      </dsp:nvSpPr>
      <dsp:spPr>
        <a:xfrm>
          <a:off x="5182434" y="1541525"/>
          <a:ext cx="1792467" cy="546702"/>
        </a:xfrm>
        <a:prstGeom prst="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182434" y="1541525"/>
        <a:ext cx="1792467" cy="546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E29E9-BCC8-48D5-AE01-4FDE6656C512}">
      <dsp:nvSpPr>
        <dsp:cNvPr id="0" name=""/>
        <dsp:cNvSpPr/>
      </dsp:nvSpPr>
      <dsp:spPr>
        <a:xfrm>
          <a:off x="0" y="442492"/>
          <a:ext cx="8523455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I. </a:t>
          </a:r>
          <a:r>
            <a:rPr lang="es-ES" sz="1600" kern="1200" dirty="0" smtClean="0"/>
            <a:t>Integrar la red de contralorías ciudadanas y participar en sus grupos de trabajo</a:t>
          </a:r>
          <a:endParaRPr lang="es-ES" sz="1600" kern="1200" dirty="0"/>
        </a:p>
      </dsp:txBody>
      <dsp:txXfrm>
        <a:off x="31028" y="473520"/>
        <a:ext cx="8461399" cy="573546"/>
      </dsp:txXfrm>
    </dsp:sp>
    <dsp:sp modelId="{7EED87D8-2AA3-4635-B941-6C3E47D1CC31}">
      <dsp:nvSpPr>
        <dsp:cNvPr id="0" name=""/>
        <dsp:cNvSpPr/>
      </dsp:nvSpPr>
      <dsp:spPr>
        <a:xfrm>
          <a:off x="0" y="1124174"/>
          <a:ext cx="8523455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II. </a:t>
          </a:r>
          <a:r>
            <a:rPr lang="es-ES" sz="1600" kern="1200" dirty="0" smtClean="0"/>
            <a:t>Recibir formación, capacitación, información y asesoría para el desempeño de su encargo</a:t>
          </a:r>
          <a:endParaRPr lang="es-ES" sz="1600" kern="1200" dirty="0"/>
        </a:p>
      </dsp:txBody>
      <dsp:txXfrm>
        <a:off x="31028" y="1155202"/>
        <a:ext cx="8461399" cy="573546"/>
      </dsp:txXfrm>
    </dsp:sp>
    <dsp:sp modelId="{09BEDEA3-5BA0-4597-BE26-E51814CD64BB}">
      <dsp:nvSpPr>
        <dsp:cNvPr id="0" name=""/>
        <dsp:cNvSpPr/>
      </dsp:nvSpPr>
      <dsp:spPr>
        <a:xfrm>
          <a:off x="0" y="1805857"/>
          <a:ext cx="8523455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III. </a:t>
          </a:r>
          <a:r>
            <a:rPr lang="es-ES" sz="1600" kern="1200" dirty="0" smtClean="0"/>
            <a:t>Ser convocados a las sesiones de los órganos colegiados en que hayan sido designados</a:t>
          </a:r>
          <a:endParaRPr lang="es-ES" sz="1600" kern="1200" dirty="0"/>
        </a:p>
      </dsp:txBody>
      <dsp:txXfrm>
        <a:off x="31028" y="1836885"/>
        <a:ext cx="8461399" cy="573546"/>
      </dsp:txXfrm>
    </dsp:sp>
    <dsp:sp modelId="{6CCCD60C-325C-4D70-9F12-9827856CDBC4}">
      <dsp:nvSpPr>
        <dsp:cNvPr id="0" name=""/>
        <dsp:cNvSpPr/>
      </dsp:nvSpPr>
      <dsp:spPr>
        <a:xfrm>
          <a:off x="0" y="2487539"/>
          <a:ext cx="8523455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IV. </a:t>
          </a:r>
          <a:r>
            <a:rPr lang="es-ES" sz="1600" kern="1200" dirty="0" smtClean="0"/>
            <a:t>Participar con voz y voto en las decisiones de los órganos colegiados de la Administración Pública de la Ciudad de México, y</a:t>
          </a:r>
          <a:endParaRPr lang="es-ES" sz="1600" kern="1200" dirty="0"/>
        </a:p>
      </dsp:txBody>
      <dsp:txXfrm>
        <a:off x="31028" y="2518567"/>
        <a:ext cx="8461399" cy="573546"/>
      </dsp:txXfrm>
    </dsp:sp>
    <dsp:sp modelId="{501EF613-1F24-41A4-B658-D7CDF90CFEBD}">
      <dsp:nvSpPr>
        <dsp:cNvPr id="0" name=""/>
        <dsp:cNvSpPr/>
      </dsp:nvSpPr>
      <dsp:spPr>
        <a:xfrm>
          <a:off x="0" y="3169222"/>
          <a:ext cx="8523455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V. </a:t>
          </a:r>
          <a:r>
            <a:rPr lang="es-ES" sz="1600" kern="1200" dirty="0" smtClean="0"/>
            <a:t>En caso de tener conocimiento de actos que contravengan las normas que rigen la administración o de actos que afecten el presupuesto, hacer las denuncias ante las autoridades correspondientes</a:t>
          </a:r>
          <a:endParaRPr lang="es-ES" sz="1600" kern="1200" dirty="0"/>
        </a:p>
      </dsp:txBody>
      <dsp:txXfrm>
        <a:off x="31028" y="3200250"/>
        <a:ext cx="8461399" cy="57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EBFF-57C1-454F-856F-5FD5D4BE3F8D}">
      <dsp:nvSpPr>
        <dsp:cNvPr id="0" name=""/>
        <dsp:cNvSpPr/>
      </dsp:nvSpPr>
      <dsp:spPr>
        <a:xfrm>
          <a:off x="0" y="9219"/>
          <a:ext cx="823707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I. </a:t>
          </a:r>
          <a:r>
            <a:rPr lang="es-ES" sz="1600" kern="1200" dirty="0" smtClean="0"/>
            <a:t>Asistir puntualmente a las sesiones ordinarias y extraordinarias del órgano colegiado en el que hayan sido asignados</a:t>
          </a:r>
          <a:endParaRPr lang="es-ES" sz="1600" kern="1200" dirty="0"/>
        </a:p>
      </dsp:txBody>
      <dsp:txXfrm>
        <a:off x="40209" y="49428"/>
        <a:ext cx="8156660" cy="743262"/>
      </dsp:txXfrm>
    </dsp:sp>
    <dsp:sp modelId="{D50ED766-75B2-4A99-8BA8-FF6BCB24357C}">
      <dsp:nvSpPr>
        <dsp:cNvPr id="0" name=""/>
        <dsp:cNvSpPr/>
      </dsp:nvSpPr>
      <dsp:spPr>
        <a:xfrm>
          <a:off x="0" y="959619"/>
          <a:ext cx="823707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II. </a:t>
          </a:r>
          <a:r>
            <a:rPr lang="es-ES" sz="1600" kern="1200" dirty="0" smtClean="0"/>
            <a:t>Conducirse con respeto y veracidad durante las sesiones del órgano colegiado y al expresar sus puntos de vista, sugerencias o propuestas sobre los asuntos tratados</a:t>
          </a:r>
          <a:endParaRPr lang="es-ES" sz="1600" kern="1200" dirty="0"/>
        </a:p>
      </dsp:txBody>
      <dsp:txXfrm>
        <a:off x="40209" y="999828"/>
        <a:ext cx="8156660" cy="743262"/>
      </dsp:txXfrm>
    </dsp:sp>
    <dsp:sp modelId="{CFE7DFB5-4489-4E3E-BB49-EFFEFF675A65}">
      <dsp:nvSpPr>
        <dsp:cNvPr id="0" name=""/>
        <dsp:cNvSpPr/>
      </dsp:nvSpPr>
      <dsp:spPr>
        <a:xfrm>
          <a:off x="0" y="1910019"/>
          <a:ext cx="823707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III. </a:t>
          </a:r>
          <a:r>
            <a:rPr lang="es-ES" sz="1600" kern="1200" dirty="0" smtClean="0"/>
            <a:t>Vigilar el cumplimiento de las leyes, reglamentos y demás disposiciones legales aplicables en los casos que tenga conocimiento por motivo de su encargo</a:t>
          </a:r>
          <a:endParaRPr lang="es-ES" sz="1600" kern="1200" dirty="0"/>
        </a:p>
      </dsp:txBody>
      <dsp:txXfrm>
        <a:off x="40209" y="1950228"/>
        <a:ext cx="8156660" cy="743262"/>
      </dsp:txXfrm>
    </dsp:sp>
    <dsp:sp modelId="{BA22D224-0F36-4DDA-8366-078C6A6B0B8A}">
      <dsp:nvSpPr>
        <dsp:cNvPr id="0" name=""/>
        <dsp:cNvSpPr/>
      </dsp:nvSpPr>
      <dsp:spPr>
        <a:xfrm>
          <a:off x="0" y="2860419"/>
          <a:ext cx="8237078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/>
              </a:solidFill>
            </a:rPr>
            <a:t>IV. </a:t>
          </a:r>
          <a:r>
            <a:rPr lang="es-ES" sz="1600" kern="1200" dirty="0" smtClean="0"/>
            <a:t>Emitir su voto en los asuntos que se presenten durante las sesiones del órgano colegiado</a:t>
          </a:r>
          <a:endParaRPr lang="es-ES" sz="1600" kern="1200" dirty="0"/>
        </a:p>
      </dsp:txBody>
      <dsp:txXfrm>
        <a:off x="40209" y="2900628"/>
        <a:ext cx="8156660" cy="743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518DA-AD13-45B7-8177-351FDCDBE764}">
      <dsp:nvSpPr>
        <dsp:cNvPr id="0" name=""/>
        <dsp:cNvSpPr/>
      </dsp:nvSpPr>
      <dsp:spPr>
        <a:xfrm>
          <a:off x="2671503" y="1915738"/>
          <a:ext cx="1497751" cy="149775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bg1"/>
              </a:solidFill>
            </a:rPr>
            <a:t>Promover mejoras:</a:t>
          </a:r>
          <a:endParaRPr lang="es-ES" sz="1700" b="1" kern="1200" dirty="0">
            <a:solidFill>
              <a:schemeClr val="bg1"/>
            </a:solidFill>
          </a:endParaRPr>
        </a:p>
      </dsp:txBody>
      <dsp:txXfrm>
        <a:off x="2890844" y="2135079"/>
        <a:ext cx="1059069" cy="1059069"/>
      </dsp:txXfrm>
    </dsp:sp>
    <dsp:sp modelId="{8503A164-AA6B-4A7E-BEE5-3B9743AA1E89}">
      <dsp:nvSpPr>
        <dsp:cNvPr id="0" name=""/>
        <dsp:cNvSpPr/>
      </dsp:nvSpPr>
      <dsp:spPr>
        <a:xfrm rot="16200000">
          <a:off x="3287804" y="1462467"/>
          <a:ext cx="265150" cy="421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327577" y="1586493"/>
        <a:ext cx="185605" cy="252761"/>
      </dsp:txXfrm>
    </dsp:sp>
    <dsp:sp modelId="{75770DC5-4C02-42D9-A73C-A5831355E68D}">
      <dsp:nvSpPr>
        <dsp:cNvPr id="0" name=""/>
        <dsp:cNvSpPr/>
      </dsp:nvSpPr>
      <dsp:spPr>
        <a:xfrm>
          <a:off x="2781011" y="136718"/>
          <a:ext cx="1278736" cy="127873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cs typeface="Arial" panose="020B0604020202020204" pitchFamily="34" charset="0"/>
            </a:rPr>
            <a:t>En los procesos de diagnóstico y planeación comunitaria</a:t>
          </a:r>
          <a:endParaRPr lang="es-ES" sz="900" kern="1200" dirty="0"/>
        </a:p>
      </dsp:txBody>
      <dsp:txXfrm>
        <a:off x="2968278" y="323985"/>
        <a:ext cx="904202" cy="904202"/>
      </dsp:txXfrm>
    </dsp:sp>
    <dsp:sp modelId="{ED58C342-D20E-4F07-9E8E-B321CF664646}">
      <dsp:nvSpPr>
        <dsp:cNvPr id="0" name=""/>
        <dsp:cNvSpPr/>
      </dsp:nvSpPr>
      <dsp:spPr>
        <a:xfrm rot="20520000">
          <a:off x="4230789" y="2147586"/>
          <a:ext cx="265150" cy="421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232736" y="2244129"/>
        <a:ext cx="185605" cy="252761"/>
      </dsp:txXfrm>
    </dsp:sp>
    <dsp:sp modelId="{3636E88E-9E70-4558-BEEE-62563025934D}">
      <dsp:nvSpPr>
        <dsp:cNvPr id="0" name=""/>
        <dsp:cNvSpPr/>
      </dsp:nvSpPr>
      <dsp:spPr>
        <a:xfrm>
          <a:off x="4577108" y="1441658"/>
          <a:ext cx="1278736" cy="127873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cs typeface="Arial" panose="020B0604020202020204" pitchFamily="34" charset="0"/>
            </a:rPr>
            <a:t>En los programas o acciones de recuperación y preservación de espacios</a:t>
          </a:r>
          <a:endParaRPr lang="es-ES" sz="900" kern="1200" dirty="0"/>
        </a:p>
      </dsp:txBody>
      <dsp:txXfrm>
        <a:off x="4764375" y="1628925"/>
        <a:ext cx="904202" cy="904202"/>
      </dsp:txXfrm>
    </dsp:sp>
    <dsp:sp modelId="{AB6759E3-214C-497C-AA4E-2CE8AF844050}">
      <dsp:nvSpPr>
        <dsp:cNvPr id="0" name=""/>
        <dsp:cNvSpPr/>
      </dsp:nvSpPr>
      <dsp:spPr>
        <a:xfrm rot="3240000">
          <a:off x="3870601" y="3256132"/>
          <a:ext cx="265150" cy="421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886996" y="3308208"/>
        <a:ext cx="185605" cy="252761"/>
      </dsp:txXfrm>
    </dsp:sp>
    <dsp:sp modelId="{738C5E6A-E01A-4C64-8359-523B90C88B79}">
      <dsp:nvSpPr>
        <dsp:cNvPr id="0" name=""/>
        <dsp:cNvSpPr/>
      </dsp:nvSpPr>
      <dsp:spPr>
        <a:xfrm>
          <a:off x="3891060" y="3553097"/>
          <a:ext cx="1278736" cy="127873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cs typeface="Arial" panose="020B0604020202020204" pitchFamily="34" charset="0"/>
            </a:rPr>
            <a:t>Para impulsar y fortalecer la participación ciudadana</a:t>
          </a:r>
          <a:endParaRPr lang="es-ES" sz="900" kern="1200" dirty="0"/>
        </a:p>
      </dsp:txBody>
      <dsp:txXfrm>
        <a:off x="4078327" y="3740364"/>
        <a:ext cx="904202" cy="904202"/>
      </dsp:txXfrm>
    </dsp:sp>
    <dsp:sp modelId="{E447AB08-6C67-4093-8D3E-D2FC400E3170}">
      <dsp:nvSpPr>
        <dsp:cNvPr id="0" name=""/>
        <dsp:cNvSpPr/>
      </dsp:nvSpPr>
      <dsp:spPr>
        <a:xfrm rot="7560000">
          <a:off x="2705007" y="3256132"/>
          <a:ext cx="265150" cy="421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800000">
        <a:off x="2768157" y="3308208"/>
        <a:ext cx="185605" cy="252761"/>
      </dsp:txXfrm>
    </dsp:sp>
    <dsp:sp modelId="{B86E2D97-6270-44C2-9ECD-8674470AA2FC}">
      <dsp:nvSpPr>
        <dsp:cNvPr id="0" name=""/>
        <dsp:cNvSpPr/>
      </dsp:nvSpPr>
      <dsp:spPr>
        <a:xfrm>
          <a:off x="1670962" y="3553097"/>
          <a:ext cx="1278736" cy="127873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cs typeface="Arial" panose="020B0604020202020204" pitchFamily="34" charset="0"/>
            </a:rPr>
            <a:t>Para incrementar la legalidad, transparencia y rendición de cuentas</a:t>
          </a:r>
          <a:endParaRPr lang="es-ES" sz="900" kern="1200" dirty="0"/>
        </a:p>
      </dsp:txBody>
      <dsp:txXfrm>
        <a:off x="1858229" y="3740364"/>
        <a:ext cx="904202" cy="904202"/>
      </dsp:txXfrm>
    </dsp:sp>
    <dsp:sp modelId="{B12380E6-F277-497B-842A-DFCB938EE41B}">
      <dsp:nvSpPr>
        <dsp:cNvPr id="0" name=""/>
        <dsp:cNvSpPr/>
      </dsp:nvSpPr>
      <dsp:spPr>
        <a:xfrm rot="11880000">
          <a:off x="2344818" y="2147586"/>
          <a:ext cx="265150" cy="421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800000">
        <a:off x="2422416" y="2244129"/>
        <a:ext cx="185605" cy="252761"/>
      </dsp:txXfrm>
    </dsp:sp>
    <dsp:sp modelId="{9975CB24-8EA8-4668-924D-AE89C1690691}">
      <dsp:nvSpPr>
        <dsp:cNvPr id="0" name=""/>
        <dsp:cNvSpPr/>
      </dsp:nvSpPr>
      <dsp:spPr>
        <a:xfrm>
          <a:off x="984914" y="1441658"/>
          <a:ext cx="1278736" cy="127873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En </a:t>
          </a:r>
          <a:r>
            <a:rPr lang="es-ES" sz="900" kern="1200" dirty="0" smtClean="0">
              <a:cs typeface="Arial" panose="020B0604020202020204" pitchFamily="34" charset="0"/>
            </a:rPr>
            <a:t>Planes, programas, obras y acciones para el bienestar comunitario y mejoramiento del entorno</a:t>
          </a:r>
          <a:endParaRPr lang="es-ES" sz="900" kern="1200" dirty="0"/>
        </a:p>
      </dsp:txBody>
      <dsp:txXfrm>
        <a:off x="1172181" y="1628925"/>
        <a:ext cx="904202" cy="904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C846-5B2D-4803-80EA-67A4D7B0BABE}">
      <dsp:nvSpPr>
        <dsp:cNvPr id="0" name=""/>
        <dsp:cNvSpPr/>
      </dsp:nvSpPr>
      <dsp:spPr>
        <a:xfrm>
          <a:off x="1095" y="88937"/>
          <a:ext cx="1376266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Participar</a:t>
          </a:r>
          <a:endParaRPr lang="es-ES" sz="1100" b="1" kern="1200" dirty="0"/>
        </a:p>
      </dsp:txBody>
      <dsp:txXfrm>
        <a:off x="1095" y="88937"/>
        <a:ext cx="1376266" cy="316800"/>
      </dsp:txXfrm>
    </dsp:sp>
    <dsp:sp modelId="{1D397D4E-12A3-44CF-B733-99AD14A38FD4}">
      <dsp:nvSpPr>
        <dsp:cNvPr id="0" name=""/>
        <dsp:cNvSpPr/>
      </dsp:nvSpPr>
      <dsp:spPr>
        <a:xfrm>
          <a:off x="282981" y="405737"/>
          <a:ext cx="1376266" cy="132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En los procesos de planeación comunitaria y diseño de estrategias de mejoramiento</a:t>
          </a:r>
          <a:endParaRPr lang="es-ES" sz="1100" kern="1200" dirty="0"/>
        </a:p>
      </dsp:txBody>
      <dsp:txXfrm>
        <a:off x="321872" y="444628"/>
        <a:ext cx="1298484" cy="1250055"/>
      </dsp:txXfrm>
    </dsp:sp>
    <dsp:sp modelId="{C25E8778-2CB0-49BD-9877-C6E7E489809C}">
      <dsp:nvSpPr>
        <dsp:cNvPr id="0" name=""/>
        <dsp:cNvSpPr/>
      </dsp:nvSpPr>
      <dsp:spPr>
        <a:xfrm>
          <a:off x="1585998" y="76012"/>
          <a:ext cx="442310" cy="34265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585998" y="144542"/>
        <a:ext cx="339515" cy="205590"/>
      </dsp:txXfrm>
    </dsp:sp>
    <dsp:sp modelId="{6A2E2C7D-19E9-4774-90BA-A27EEBBCB0A9}">
      <dsp:nvSpPr>
        <dsp:cNvPr id="0" name=""/>
        <dsp:cNvSpPr/>
      </dsp:nvSpPr>
      <dsp:spPr>
        <a:xfrm>
          <a:off x="2211909" y="88937"/>
          <a:ext cx="1376266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Elaborar</a:t>
          </a:r>
          <a:endParaRPr lang="es-ES" sz="1100" b="1" kern="1200" dirty="0"/>
        </a:p>
      </dsp:txBody>
      <dsp:txXfrm>
        <a:off x="2211909" y="88937"/>
        <a:ext cx="1376266" cy="316800"/>
      </dsp:txXfrm>
    </dsp:sp>
    <dsp:sp modelId="{BBE0A0B4-A80C-4C34-9EE4-AC459F253FFC}">
      <dsp:nvSpPr>
        <dsp:cNvPr id="0" name=""/>
        <dsp:cNvSpPr/>
      </dsp:nvSpPr>
      <dsp:spPr>
        <a:xfrm>
          <a:off x="2493794" y="405737"/>
          <a:ext cx="1376266" cy="132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Diagnósticos comunitarios, identificando fortalezas, debilidades y necesidades</a:t>
          </a:r>
          <a:endParaRPr lang="es-ES" sz="1100" kern="1200" dirty="0"/>
        </a:p>
      </dsp:txBody>
      <dsp:txXfrm>
        <a:off x="2532685" y="444628"/>
        <a:ext cx="1298484" cy="1250055"/>
      </dsp:txXfrm>
    </dsp:sp>
    <dsp:sp modelId="{443C2E84-723C-4223-909B-F2FFA5F3BE7E}">
      <dsp:nvSpPr>
        <dsp:cNvPr id="0" name=""/>
        <dsp:cNvSpPr/>
      </dsp:nvSpPr>
      <dsp:spPr>
        <a:xfrm>
          <a:off x="3796812" y="76012"/>
          <a:ext cx="442310" cy="34265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3796812" y="144542"/>
        <a:ext cx="339515" cy="205590"/>
      </dsp:txXfrm>
    </dsp:sp>
    <dsp:sp modelId="{8D7494E5-289F-475F-833B-2FD415793CB7}">
      <dsp:nvSpPr>
        <dsp:cNvPr id="0" name=""/>
        <dsp:cNvSpPr/>
      </dsp:nvSpPr>
      <dsp:spPr>
        <a:xfrm>
          <a:off x="4422723" y="88937"/>
          <a:ext cx="1376266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Asistir</a:t>
          </a:r>
          <a:endParaRPr lang="es-ES" sz="1100" b="1" kern="1200" dirty="0"/>
        </a:p>
      </dsp:txBody>
      <dsp:txXfrm>
        <a:off x="4422723" y="88937"/>
        <a:ext cx="1376266" cy="316800"/>
      </dsp:txXfrm>
    </dsp:sp>
    <dsp:sp modelId="{EEBAB567-AFA8-4BE8-959D-C67E16A9D34E}">
      <dsp:nvSpPr>
        <dsp:cNvPr id="0" name=""/>
        <dsp:cNvSpPr/>
      </dsp:nvSpPr>
      <dsp:spPr>
        <a:xfrm>
          <a:off x="4704608" y="405737"/>
          <a:ext cx="1376266" cy="132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 difusiones, capacitaciones y promociones para el bienestar comunitario y mejoramiento del entorno</a:t>
          </a:r>
          <a:endParaRPr lang="es-ES" sz="1100" kern="1200" dirty="0"/>
        </a:p>
      </dsp:txBody>
      <dsp:txXfrm>
        <a:off x="4743499" y="444628"/>
        <a:ext cx="1298484" cy="1250055"/>
      </dsp:txXfrm>
    </dsp:sp>
    <dsp:sp modelId="{22394BAE-71D0-44E7-B4B0-82D2E307B47E}">
      <dsp:nvSpPr>
        <dsp:cNvPr id="0" name=""/>
        <dsp:cNvSpPr/>
      </dsp:nvSpPr>
      <dsp:spPr>
        <a:xfrm>
          <a:off x="6007626" y="76012"/>
          <a:ext cx="442310" cy="34265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6007626" y="144542"/>
        <a:ext cx="339515" cy="205590"/>
      </dsp:txXfrm>
    </dsp:sp>
    <dsp:sp modelId="{AE8637DA-EBBA-414D-BE49-08DC7D8843FF}">
      <dsp:nvSpPr>
        <dsp:cNvPr id="0" name=""/>
        <dsp:cNvSpPr/>
      </dsp:nvSpPr>
      <dsp:spPr>
        <a:xfrm>
          <a:off x="6633536" y="88937"/>
          <a:ext cx="1376266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Vigilar</a:t>
          </a:r>
          <a:endParaRPr lang="es-ES" sz="1100" b="1" kern="1200" dirty="0"/>
        </a:p>
      </dsp:txBody>
      <dsp:txXfrm>
        <a:off x="6633536" y="88937"/>
        <a:ext cx="1376266" cy="316800"/>
      </dsp:txXfrm>
    </dsp:sp>
    <dsp:sp modelId="{665F2906-AB99-4B2A-A40C-DBDDF0798F51}">
      <dsp:nvSpPr>
        <dsp:cNvPr id="0" name=""/>
        <dsp:cNvSpPr/>
      </dsp:nvSpPr>
      <dsp:spPr>
        <a:xfrm>
          <a:off x="6915422" y="405737"/>
          <a:ext cx="1376266" cy="132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El debido cumplimiento de obras, programas, adquisiciones o acciones de Gobierno</a:t>
          </a:r>
          <a:endParaRPr lang="es-ES" sz="1100" kern="1200" dirty="0"/>
        </a:p>
      </dsp:txBody>
      <dsp:txXfrm>
        <a:off x="6954313" y="444628"/>
        <a:ext cx="1298484" cy="12500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2281D-5AC8-4C2E-A726-BDBB2269A93E}">
      <dsp:nvSpPr>
        <dsp:cNvPr id="0" name=""/>
        <dsp:cNvSpPr/>
      </dsp:nvSpPr>
      <dsp:spPr>
        <a:xfrm>
          <a:off x="1083" y="522838"/>
          <a:ext cx="1361400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Verificar</a:t>
          </a:r>
          <a:endParaRPr lang="es-ES" sz="1100" b="1" kern="1200" dirty="0"/>
        </a:p>
      </dsp:txBody>
      <dsp:txXfrm>
        <a:off x="1083" y="522838"/>
        <a:ext cx="1361400" cy="316800"/>
      </dsp:txXfrm>
    </dsp:sp>
    <dsp:sp modelId="{A59798C5-445C-413A-A0E8-E23E1CDB3052}">
      <dsp:nvSpPr>
        <dsp:cNvPr id="0" name=""/>
        <dsp:cNvSpPr/>
      </dsp:nvSpPr>
      <dsp:spPr>
        <a:xfrm>
          <a:off x="279924" y="839638"/>
          <a:ext cx="1361400" cy="16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 entrega, recepción, funcionamiento, mantenimiento y preservación de espacios públicos</a:t>
          </a:r>
          <a:endParaRPr lang="es-ES" sz="1100" kern="1200" dirty="0"/>
        </a:p>
      </dsp:txBody>
      <dsp:txXfrm>
        <a:off x="319798" y="879512"/>
        <a:ext cx="1281652" cy="1571077"/>
      </dsp:txXfrm>
    </dsp:sp>
    <dsp:sp modelId="{F36CFD4E-3A13-4B3A-8290-0456FD6DE7D3}">
      <dsp:nvSpPr>
        <dsp:cNvPr id="0" name=""/>
        <dsp:cNvSpPr/>
      </dsp:nvSpPr>
      <dsp:spPr>
        <a:xfrm>
          <a:off x="1568867" y="511764"/>
          <a:ext cx="437532" cy="3389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1568867" y="579554"/>
        <a:ext cx="335847" cy="203369"/>
      </dsp:txXfrm>
    </dsp:sp>
    <dsp:sp modelId="{AEC5BC89-F5D4-43BF-A625-F5D1B38CEC36}">
      <dsp:nvSpPr>
        <dsp:cNvPr id="0" name=""/>
        <dsp:cNvSpPr/>
      </dsp:nvSpPr>
      <dsp:spPr>
        <a:xfrm>
          <a:off x="2188017" y="522838"/>
          <a:ext cx="1361400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Evaluar</a:t>
          </a:r>
          <a:endParaRPr lang="es-ES" sz="1100" b="1" kern="1200" dirty="0"/>
        </a:p>
      </dsp:txBody>
      <dsp:txXfrm>
        <a:off x="2188017" y="522838"/>
        <a:ext cx="1361400" cy="316800"/>
      </dsp:txXfrm>
    </dsp:sp>
    <dsp:sp modelId="{7286D2C2-CF94-4B88-9A43-DEB3E26D7E29}">
      <dsp:nvSpPr>
        <dsp:cNvPr id="0" name=""/>
        <dsp:cNvSpPr/>
      </dsp:nvSpPr>
      <dsp:spPr>
        <a:xfrm>
          <a:off x="2466858" y="839638"/>
          <a:ext cx="1361400" cy="16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El desempeño de los servidores públicos con base en los principios de legalidad, honradez, imparcialidad, eficiencia y eficacia</a:t>
          </a:r>
          <a:endParaRPr lang="es-ES" sz="1100" kern="1200" dirty="0"/>
        </a:p>
      </dsp:txBody>
      <dsp:txXfrm>
        <a:off x="2506732" y="879512"/>
        <a:ext cx="1281652" cy="1571077"/>
      </dsp:txXfrm>
    </dsp:sp>
    <dsp:sp modelId="{BB85B2A2-20A4-4403-9D41-F2DADE1B548F}">
      <dsp:nvSpPr>
        <dsp:cNvPr id="0" name=""/>
        <dsp:cNvSpPr/>
      </dsp:nvSpPr>
      <dsp:spPr>
        <a:xfrm>
          <a:off x="3755802" y="511764"/>
          <a:ext cx="437532" cy="3389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3755802" y="579554"/>
        <a:ext cx="335847" cy="203369"/>
      </dsp:txXfrm>
    </dsp:sp>
    <dsp:sp modelId="{F27AD164-729D-477B-BE3E-FAD71EF147CC}">
      <dsp:nvSpPr>
        <dsp:cNvPr id="0" name=""/>
        <dsp:cNvSpPr/>
      </dsp:nvSpPr>
      <dsp:spPr>
        <a:xfrm>
          <a:off x="4374952" y="522838"/>
          <a:ext cx="1361400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Informar</a:t>
          </a:r>
          <a:endParaRPr lang="es-ES" sz="1100" b="1" kern="1200" dirty="0"/>
        </a:p>
      </dsp:txBody>
      <dsp:txXfrm>
        <a:off x="4374952" y="522838"/>
        <a:ext cx="1361400" cy="316800"/>
      </dsp:txXfrm>
    </dsp:sp>
    <dsp:sp modelId="{FE1FDB76-6B6B-401C-9BFF-04427C6C9178}">
      <dsp:nvSpPr>
        <dsp:cNvPr id="0" name=""/>
        <dsp:cNvSpPr/>
      </dsp:nvSpPr>
      <dsp:spPr>
        <a:xfrm>
          <a:off x="4653793" y="839638"/>
          <a:ext cx="1361400" cy="16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 la Dirección General sobre posibles irregularidades, deficiencias u omisiones detectadas en el desempeño de sus funciones</a:t>
          </a:r>
          <a:endParaRPr lang="es-ES" sz="1100" kern="1200" dirty="0"/>
        </a:p>
      </dsp:txBody>
      <dsp:txXfrm>
        <a:off x="4693667" y="879512"/>
        <a:ext cx="1281652" cy="1571077"/>
      </dsp:txXfrm>
    </dsp:sp>
    <dsp:sp modelId="{81F98672-3DD4-4A24-8F5B-24FB78D165A7}">
      <dsp:nvSpPr>
        <dsp:cNvPr id="0" name=""/>
        <dsp:cNvSpPr/>
      </dsp:nvSpPr>
      <dsp:spPr>
        <a:xfrm>
          <a:off x="5942736" y="511764"/>
          <a:ext cx="437532" cy="33894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942736" y="579554"/>
        <a:ext cx="335847" cy="203369"/>
      </dsp:txXfrm>
    </dsp:sp>
    <dsp:sp modelId="{5D8CF446-97D3-461D-852D-82AA4DB46C46}">
      <dsp:nvSpPr>
        <dsp:cNvPr id="0" name=""/>
        <dsp:cNvSpPr/>
      </dsp:nvSpPr>
      <dsp:spPr>
        <a:xfrm>
          <a:off x="6561886" y="522838"/>
          <a:ext cx="1361400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Formular</a:t>
          </a:r>
          <a:endParaRPr lang="es-ES" sz="1100" b="1" kern="1200" dirty="0"/>
        </a:p>
      </dsp:txBody>
      <dsp:txXfrm>
        <a:off x="6561886" y="522838"/>
        <a:ext cx="1361400" cy="316800"/>
      </dsp:txXfrm>
    </dsp:sp>
    <dsp:sp modelId="{7177257D-BDDC-479F-92E8-9C67E914275B}">
      <dsp:nvSpPr>
        <dsp:cNvPr id="0" name=""/>
        <dsp:cNvSpPr/>
      </dsp:nvSpPr>
      <dsp:spPr>
        <a:xfrm>
          <a:off x="6840727" y="839638"/>
          <a:ext cx="1361400" cy="165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Las quejas o denuncias correspondientes</a:t>
          </a:r>
          <a:endParaRPr lang="es-ES" sz="1100" kern="1200" dirty="0"/>
        </a:p>
      </dsp:txBody>
      <dsp:txXfrm>
        <a:off x="6880601" y="879512"/>
        <a:ext cx="1281652" cy="1571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9D75-0BC7-42E7-A141-B1E5899150AF}">
      <dsp:nvSpPr>
        <dsp:cNvPr id="0" name=""/>
        <dsp:cNvSpPr/>
      </dsp:nvSpPr>
      <dsp:spPr>
        <a:xfrm>
          <a:off x="3362" y="416567"/>
          <a:ext cx="1469975" cy="88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Obras Públicas</a:t>
          </a:r>
          <a:endParaRPr lang="es-ES" sz="1600" kern="1200" dirty="0"/>
        </a:p>
      </dsp:txBody>
      <dsp:txXfrm>
        <a:off x="29194" y="442399"/>
        <a:ext cx="1418311" cy="830321"/>
      </dsp:txXfrm>
    </dsp:sp>
    <dsp:sp modelId="{D01E50E4-5D78-4742-8BE0-DF0231F7BF91}">
      <dsp:nvSpPr>
        <dsp:cNvPr id="0" name=""/>
        <dsp:cNvSpPr/>
      </dsp:nvSpPr>
      <dsp:spPr>
        <a:xfrm>
          <a:off x="1620334" y="675283"/>
          <a:ext cx="311634" cy="3645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620334" y="748194"/>
        <a:ext cx="218144" cy="218731"/>
      </dsp:txXfrm>
    </dsp:sp>
    <dsp:sp modelId="{3659496B-71A6-420A-9809-F98FC523CA6A}">
      <dsp:nvSpPr>
        <dsp:cNvPr id="0" name=""/>
        <dsp:cNvSpPr/>
      </dsp:nvSpPr>
      <dsp:spPr>
        <a:xfrm>
          <a:off x="2061327" y="416567"/>
          <a:ext cx="1469975" cy="88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Adquisiciones y Servicios</a:t>
          </a:r>
          <a:endParaRPr lang="es-ES" sz="1600" kern="1200" dirty="0"/>
        </a:p>
      </dsp:txBody>
      <dsp:txXfrm>
        <a:off x="2087159" y="442399"/>
        <a:ext cx="1418311" cy="830321"/>
      </dsp:txXfrm>
    </dsp:sp>
    <dsp:sp modelId="{E791E15F-C5C4-4083-BE80-C17AAC9E189A}">
      <dsp:nvSpPr>
        <dsp:cNvPr id="0" name=""/>
        <dsp:cNvSpPr/>
      </dsp:nvSpPr>
      <dsp:spPr>
        <a:xfrm>
          <a:off x="3678300" y="675283"/>
          <a:ext cx="311634" cy="3645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678300" y="748194"/>
        <a:ext cx="218144" cy="218731"/>
      </dsp:txXfrm>
    </dsp:sp>
    <dsp:sp modelId="{38CC6BA1-6076-4A9B-B066-270408D9CA45}">
      <dsp:nvSpPr>
        <dsp:cNvPr id="0" name=""/>
        <dsp:cNvSpPr/>
      </dsp:nvSpPr>
      <dsp:spPr>
        <a:xfrm>
          <a:off x="4119293" y="416567"/>
          <a:ext cx="1469975" cy="88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Operativos</a:t>
          </a:r>
          <a:endParaRPr lang="es-ES" sz="1600" kern="1200" dirty="0"/>
        </a:p>
      </dsp:txBody>
      <dsp:txXfrm>
        <a:off x="4145125" y="442399"/>
        <a:ext cx="1418311" cy="830321"/>
      </dsp:txXfrm>
    </dsp:sp>
    <dsp:sp modelId="{5A73A4C6-61F7-467D-B087-617E67BF906C}">
      <dsp:nvSpPr>
        <dsp:cNvPr id="0" name=""/>
        <dsp:cNvSpPr/>
      </dsp:nvSpPr>
      <dsp:spPr>
        <a:xfrm>
          <a:off x="5736265" y="675283"/>
          <a:ext cx="311634" cy="36455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5736265" y="748194"/>
        <a:ext cx="218144" cy="218731"/>
      </dsp:txXfrm>
    </dsp:sp>
    <dsp:sp modelId="{7FFA789F-0733-4258-B3E0-262AF7A7C9B0}">
      <dsp:nvSpPr>
        <dsp:cNvPr id="0" name=""/>
        <dsp:cNvSpPr/>
      </dsp:nvSpPr>
      <dsp:spPr>
        <a:xfrm>
          <a:off x="6177258" y="416567"/>
          <a:ext cx="1469975" cy="881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Programas Federales</a:t>
          </a:r>
          <a:endParaRPr lang="es-ES" sz="1600" kern="1200" dirty="0"/>
        </a:p>
      </dsp:txBody>
      <dsp:txXfrm>
        <a:off x="6203090" y="442399"/>
        <a:ext cx="1418311" cy="8303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EE22-7C87-47CC-BB82-20EAFC727112}">
      <dsp:nvSpPr>
        <dsp:cNvPr id="0" name=""/>
        <dsp:cNvSpPr/>
      </dsp:nvSpPr>
      <dsp:spPr>
        <a:xfrm>
          <a:off x="1315" y="1044929"/>
          <a:ext cx="1743156" cy="1743156"/>
        </a:xfrm>
        <a:prstGeom prst="ellipse">
          <a:avLst/>
        </a:prstGeom>
        <a:solidFill>
          <a:srgbClr val="D700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Participación Ciudadana</a:t>
          </a:r>
          <a:endParaRPr lang="es-ES" sz="1400" b="1" kern="1200" dirty="0"/>
        </a:p>
      </dsp:txBody>
      <dsp:txXfrm>
        <a:off x="256594" y="1300208"/>
        <a:ext cx="1232598" cy="1232598"/>
      </dsp:txXfrm>
    </dsp:sp>
    <dsp:sp modelId="{A6B1E1DB-01FA-41F6-B548-2519A1379D9D}">
      <dsp:nvSpPr>
        <dsp:cNvPr id="0" name=""/>
        <dsp:cNvSpPr/>
      </dsp:nvSpPr>
      <dsp:spPr>
        <a:xfrm>
          <a:off x="1886016" y="1410992"/>
          <a:ext cx="1011030" cy="1011030"/>
        </a:xfrm>
        <a:prstGeom prst="mathPlus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020028" y="1797610"/>
        <a:ext cx="743006" cy="237794"/>
      </dsp:txXfrm>
    </dsp:sp>
    <dsp:sp modelId="{AA319042-8A2B-4B22-8D3A-5DA67746BE5F}">
      <dsp:nvSpPr>
        <dsp:cNvPr id="0" name=""/>
        <dsp:cNvSpPr/>
      </dsp:nvSpPr>
      <dsp:spPr>
        <a:xfrm>
          <a:off x="3038591" y="1044929"/>
          <a:ext cx="1743156" cy="1743156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Aceptación Gubernamental </a:t>
          </a:r>
          <a:endParaRPr lang="es-ES" sz="1400" b="1" kern="1200" dirty="0"/>
        </a:p>
      </dsp:txBody>
      <dsp:txXfrm>
        <a:off x="3293870" y="1300208"/>
        <a:ext cx="1232598" cy="1232598"/>
      </dsp:txXfrm>
    </dsp:sp>
    <dsp:sp modelId="{136F414A-A138-4BDA-B3AB-1712C6266691}">
      <dsp:nvSpPr>
        <dsp:cNvPr id="0" name=""/>
        <dsp:cNvSpPr/>
      </dsp:nvSpPr>
      <dsp:spPr>
        <a:xfrm>
          <a:off x="4923292" y="1410992"/>
          <a:ext cx="1011030" cy="1011030"/>
        </a:xfrm>
        <a:prstGeom prst="mathEqual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057304" y="1619264"/>
        <a:ext cx="743006" cy="594486"/>
      </dsp:txXfrm>
    </dsp:sp>
    <dsp:sp modelId="{B3524654-6F8C-46BC-8984-812916E9B66F}">
      <dsp:nvSpPr>
        <dsp:cNvPr id="0" name=""/>
        <dsp:cNvSpPr/>
      </dsp:nvSpPr>
      <dsp:spPr>
        <a:xfrm>
          <a:off x="6075867" y="1044929"/>
          <a:ext cx="1743156" cy="1743156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ysClr val="windowText" lastClr="000000"/>
              </a:solidFill>
            </a:rPr>
            <a:t>Compromisos políticos y combate a la corrupción</a:t>
          </a:r>
          <a:endParaRPr lang="es-ES" sz="1600" b="1" kern="1200" dirty="0">
            <a:solidFill>
              <a:sysClr val="windowText" lastClr="000000"/>
            </a:solidFill>
          </a:endParaRPr>
        </a:p>
      </dsp:txBody>
      <dsp:txXfrm>
        <a:off x="6331146" y="1300208"/>
        <a:ext cx="1232598" cy="1232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0.79639</cdr:x>
      <cdr:y>0.14986</cdr:y>
    </cdr:from>
    <cdr:to>
      <cdr:x>0.84181</cdr:x>
      <cdr:y>0.28267</cdr:y>
    </cdr:to>
    <cdr:sp macro="" textlink="">
      <cdr:nvSpPr>
        <cdr:cNvPr id="3" name="Isosceles Triangle 2"/>
        <cdr:cNvSpPr/>
      </cdr:nvSpPr>
      <cdr:spPr>
        <a:xfrm xmlns:a="http://schemas.openxmlformats.org/drawingml/2006/main" rot="10800000">
          <a:off x="6699368" y="415863"/>
          <a:ext cx="382080" cy="36854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0.75739</cdr:x>
      <cdr:y>0.0519</cdr:y>
    </cdr:from>
    <cdr:to>
      <cdr:x>0.8845</cdr:x>
      <cdr:y>0.23354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371261" y="144016"/>
          <a:ext cx="1069301" cy="50405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/>
            <a:t>21 Programas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2299" cy="35052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1640" y="1"/>
            <a:ext cx="4002299" cy="350520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1DE50AF8-57ED-474F-810F-6B39F1E9E22F}" type="datetimeFigureOut">
              <a:rPr lang="es-MX" smtClean="0"/>
              <a:t>22/01/2016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665"/>
            <a:ext cx="4002299" cy="35052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1640" y="6658665"/>
            <a:ext cx="4002299" cy="350520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135FE562-1A3C-4DEE-B46A-6B88B69C3E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795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831" cy="351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1659" y="0"/>
            <a:ext cx="4002831" cy="3511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A355-3659-496E-9163-955D05D0A4B8}" type="datetimeFigureOut">
              <a:rPr lang="es-MX" smtClean="0"/>
              <a:t>22/01/2016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608" y="3330420"/>
            <a:ext cx="7388860" cy="31540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9249"/>
            <a:ext cx="4002831" cy="34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1659" y="6659249"/>
            <a:ext cx="4002831" cy="349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A0C6-0197-4034-8D36-BA257D908A4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135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B6DA1-15C5-4CCA-BC08-701FCB2D358B}" type="slidenum">
              <a:rPr lang="es-MX" smtClean="0">
                <a:latin typeface="Calibri" panose="020F0502020204030204" pitchFamily="34" charset="0"/>
              </a:rPr>
              <a:pPr/>
              <a:t>36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8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B6DA1-15C5-4CCA-BC08-701FCB2D358B}" type="slidenum">
              <a:rPr lang="es-MX" smtClean="0">
                <a:latin typeface="Calibri" panose="020F0502020204030204" pitchFamily="34" charset="0"/>
              </a:rPr>
              <a:pPr/>
              <a:t>45</a:t>
            </a:fld>
            <a:endParaRPr lang="es-MX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CBC0-C020-4322-A601-DDE224A71EE0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688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2AC-09A9-4A31-A3CB-10B8DD056F80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151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D0FD-3184-4EE7-801E-A56E962431A0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0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5C9-1B94-4304-9531-91CA3B104687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26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5381-3EA4-479E-957C-EA9F7BAEE4B0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747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B14-FDDC-4154-9920-A1D3B1581C77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27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2F2D-B82A-4141-9142-C7CCCF239D68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6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91D8-185C-4DF1-ABB3-2A0C9EBF3FA7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059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61BF-1566-4559-AC33-CDEAB98CDBBE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87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F29E-4118-4E2D-9C66-CEC835BF17A9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8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692A-E694-4A8F-BA47-6073024A8FD8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613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30CF-1337-4277-84D0-8BD0D9ADE7EE}" type="datetime1">
              <a:rPr lang="es-MX" smtClean="0"/>
              <a:t>22/01/2016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98C3-F29E-44BA-9ED0-974C3439D307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921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73" t="25593" r="936" b="16532"/>
          <a:stretch/>
        </p:blipFill>
        <p:spPr>
          <a:xfrm>
            <a:off x="-1" y="3717032"/>
            <a:ext cx="9182891" cy="313896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5201905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General de Contralorías Ciudadanas</a:t>
            </a:r>
          </a:p>
          <a:p>
            <a:pPr algn="r"/>
            <a:endParaRPr lang="es-ES" sz="2000" b="1" dirty="0" smtClean="0"/>
          </a:p>
          <a:p>
            <a:pPr algn="r"/>
            <a:r>
              <a:rPr lang="es-ES" sz="2000" b="1" dirty="0" smtClean="0">
                <a:solidFill>
                  <a:schemeClr val="accent1"/>
                </a:solidFill>
              </a:rPr>
              <a:t>Enero</a:t>
            </a:r>
          </a:p>
          <a:p>
            <a:pPr algn="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3955410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500" b="1" dirty="0" smtClean="0">
                <a:solidFill>
                  <a:schemeClr val="accent1"/>
                </a:solidFill>
                <a:cs typeface="Arial" pitchFamily="34" charset="0"/>
              </a:rPr>
              <a:t>Red de Contralorías Ciudadanas </a:t>
            </a:r>
          </a:p>
          <a:p>
            <a:pPr algn="r"/>
            <a:r>
              <a:rPr lang="es-ES" sz="2500" b="1" dirty="0" smtClean="0">
                <a:solidFill>
                  <a:schemeClr val="accent1"/>
                </a:solidFill>
                <a:cs typeface="Arial" pitchFamily="34" charset="0"/>
              </a:rPr>
              <a:t>de la Ciudad de México</a:t>
            </a:r>
          </a:p>
        </p:txBody>
      </p:sp>
    </p:spTree>
    <p:extLst>
      <p:ext uri="{BB962C8B-B14F-4D97-AF65-F5344CB8AC3E}">
        <p14:creationId xmlns:p14="http://schemas.microsoft.com/office/powerpoint/2010/main" val="2509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5711" y="2393168"/>
            <a:ext cx="1518293" cy="35751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b="1" i="1" cap="none" spc="-15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288372" y="1700808"/>
            <a:ext cx="8607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>
                <a:cs typeface="Arial" panose="020B0604020202020204" pitchFamily="34" charset="0"/>
              </a:rPr>
              <a:t>II. </a:t>
            </a: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Organizar y coordinar la Red de </a:t>
            </a:r>
            <a:r>
              <a:rPr lang="es-MX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Contralorías Ciudadanas</a:t>
            </a:r>
            <a:r>
              <a:rPr lang="es-MX" dirty="0" smtClean="0">
                <a:cs typeface="Arial" panose="020B0604020202020204" pitchFamily="34" charset="0"/>
              </a:rPr>
              <a:t>, </a:t>
            </a:r>
            <a:r>
              <a:rPr lang="es-MX" dirty="0">
                <a:cs typeface="Arial" panose="020B0604020202020204" pitchFamily="34" charset="0"/>
              </a:rPr>
              <a:t>integrada por personas acreditadas como Contralores Ciudadanos por el Jefe de Gobierno </a:t>
            </a:r>
            <a:r>
              <a:rPr lang="es-ES" dirty="0" smtClean="0">
                <a:cs typeface="Arial" panose="020B0604020202020204" pitchFamily="34" charset="0"/>
              </a:rPr>
              <a:t>de la Ciudad de México</a:t>
            </a:r>
            <a:r>
              <a:rPr lang="es-MX" dirty="0" smtClean="0">
                <a:cs typeface="Arial" panose="020B0604020202020204" pitchFamily="34" charset="0"/>
              </a:rPr>
              <a:t>, </a:t>
            </a:r>
            <a:r>
              <a:rPr lang="es-MX" dirty="0">
                <a:cs typeface="Arial" panose="020B0604020202020204" pitchFamily="34" charset="0"/>
              </a:rPr>
              <a:t>así como proponer la normatividad para su integración, funcionamiento y la evaluación de sus acciones y </a:t>
            </a:r>
            <a:r>
              <a:rPr lang="es-MX" dirty="0" smtClean="0">
                <a:cs typeface="Arial" panose="020B0604020202020204" pitchFamily="34" charset="0"/>
              </a:rPr>
              <a:t>resultados.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77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FACULTADES Y ATRIBUCIONES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39552" y="3371810"/>
            <a:ext cx="9068941" cy="2167376"/>
            <a:chOff x="241116" y="3368619"/>
            <a:chExt cx="9068941" cy="2167376"/>
          </a:xfrm>
        </p:grpSpPr>
        <p:grpSp>
          <p:nvGrpSpPr>
            <p:cNvPr id="6" name="Grupo 5"/>
            <p:cNvGrpSpPr/>
            <p:nvPr/>
          </p:nvGrpSpPr>
          <p:grpSpPr>
            <a:xfrm>
              <a:off x="608490" y="3368619"/>
              <a:ext cx="8701567" cy="2167376"/>
              <a:chOff x="334929" y="3368619"/>
              <a:chExt cx="8701567" cy="2167376"/>
            </a:xfrm>
          </p:grpSpPr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3901432021"/>
                  </p:ext>
                </p:extLst>
              </p:nvPr>
            </p:nvGraphicFramePr>
            <p:xfrm>
              <a:off x="334929" y="3429000"/>
              <a:ext cx="8701567" cy="20882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83" name="Imagen 82"/>
              <p:cNvPicPr>
                <a:picLocks noChangeAspect="1"/>
              </p:cNvPicPr>
              <p:nvPr/>
            </p:nvPicPr>
            <p:blipFill rotWithShape="1">
              <a:blip r:embed="rId8"/>
              <a:srcRect l="63310" t="25618" r="21180" b="51080"/>
              <a:stretch/>
            </p:blipFill>
            <p:spPr>
              <a:xfrm>
                <a:off x="1983779" y="4149080"/>
                <a:ext cx="648072" cy="635568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" name="Grupo 4"/>
              <p:cNvGrpSpPr/>
              <p:nvPr/>
            </p:nvGrpSpPr>
            <p:grpSpPr>
              <a:xfrm>
                <a:off x="5508104" y="3368619"/>
                <a:ext cx="2593435" cy="636445"/>
                <a:chOff x="5605711" y="3368619"/>
                <a:chExt cx="2593435" cy="636445"/>
              </a:xfrm>
            </p:grpSpPr>
            <p:pic>
              <p:nvPicPr>
                <p:cNvPr id="4" name="Imagen 3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5605711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84" name="Imagen 83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124398" y="3372487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85" name="Imagen 8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643085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86" name="Imagen 85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161772" y="3372486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87" name="Imagen 86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680459" y="3368619"/>
                  <a:ext cx="518687" cy="628711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upo 87"/>
              <p:cNvGrpSpPr/>
              <p:nvPr/>
            </p:nvGrpSpPr>
            <p:grpSpPr>
              <a:xfrm>
                <a:off x="5508104" y="4165248"/>
                <a:ext cx="2593435" cy="636445"/>
                <a:chOff x="5605711" y="3368619"/>
                <a:chExt cx="2593435" cy="636445"/>
              </a:xfrm>
            </p:grpSpPr>
            <p:pic>
              <p:nvPicPr>
                <p:cNvPr id="89" name="Imagen 88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5605711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0" name="Imagen 89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124398" y="3372487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1" name="Imagen 90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643085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2" name="Imagen 91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161772" y="3372486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3" name="Imagen 92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680459" y="3368619"/>
                  <a:ext cx="518687" cy="628711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upo 93"/>
              <p:cNvGrpSpPr/>
              <p:nvPr/>
            </p:nvGrpSpPr>
            <p:grpSpPr>
              <a:xfrm>
                <a:off x="5508104" y="4899550"/>
                <a:ext cx="2593435" cy="636445"/>
                <a:chOff x="5605711" y="3368619"/>
                <a:chExt cx="2593435" cy="636445"/>
              </a:xfrm>
            </p:grpSpPr>
            <p:pic>
              <p:nvPicPr>
                <p:cNvPr id="95" name="Imagen 94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5605711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6" name="Imagen 95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124398" y="3372487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7" name="Imagen 96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6643085" y="3376353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8" name="Imagen 97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161772" y="3372486"/>
                  <a:ext cx="518687" cy="628711"/>
                </a:xfrm>
                <a:prstGeom prst="rect">
                  <a:avLst/>
                </a:prstGeom>
              </p:spPr>
            </p:pic>
            <p:pic>
              <p:nvPicPr>
                <p:cNvPr id="99" name="Imagen 98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21" t="6029" r="16022" b="14024"/>
                <a:stretch/>
              </p:blipFill>
              <p:spPr>
                <a:xfrm>
                  <a:off x="7680459" y="3368619"/>
                  <a:ext cx="518687" cy="62871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16" y="3828895"/>
              <a:ext cx="1341431" cy="127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4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5711" y="2393168"/>
            <a:ext cx="1518293" cy="35751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b="1" i="1" cap="none" spc="-15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323528" y="1397675"/>
            <a:ext cx="855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IV.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Establecer los vínculos</a:t>
            </a:r>
            <a:r>
              <a:rPr lang="es-ES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s-ES" dirty="0">
                <a:cs typeface="Arial" panose="020B0604020202020204" pitchFamily="34" charset="0"/>
              </a:rPr>
              <a:t>necesarios con las Dependencias, Unidades Administrativas, Órganos Político-Administrativos, Órganos Desconcentrados y Entidades de la Administración Pública </a:t>
            </a:r>
            <a:r>
              <a:rPr lang="es-ES" dirty="0" smtClean="0">
                <a:cs typeface="Arial" panose="020B0604020202020204" pitchFamily="34" charset="0"/>
              </a:rPr>
              <a:t>de la Ciudad de México,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para la incorporación y el desarrollo de las actividades de vigilancia, supervisión, control y evaluación que realicen los Contralores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Ciudadanos </a:t>
            </a:r>
            <a:r>
              <a:rPr lang="es-ES" dirty="0" smtClean="0">
                <a:cs typeface="Arial" panose="020B0604020202020204" pitchFamily="34" charset="0"/>
              </a:rPr>
              <a:t>(…)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86" b="92197" l="2972" r="97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2" t="13965" r="2112" b="7714"/>
          <a:stretch/>
        </p:blipFill>
        <p:spPr>
          <a:xfrm>
            <a:off x="2780335" y="3429000"/>
            <a:ext cx="3646185" cy="25811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FACULTADES Y ATRIBUCIONES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</a:p>
        </p:txBody>
      </p:sp>
    </p:spTree>
    <p:extLst>
      <p:ext uri="{BB962C8B-B14F-4D97-AF65-F5344CB8AC3E}">
        <p14:creationId xmlns:p14="http://schemas.microsoft.com/office/powerpoint/2010/main" val="27115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5711" y="2393168"/>
            <a:ext cx="1518293" cy="35751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b="1" i="1" cap="none" spc="-15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6014" y="1412776"/>
            <a:ext cx="855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cs typeface="Arial" panose="020B0604020202020204" pitchFamily="34" charset="0"/>
              </a:rPr>
              <a:t>XIII. </a:t>
            </a:r>
            <a:r>
              <a:rPr lang="es-MX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Efectuar y coadyuvar con </a:t>
            </a: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las Unidades Administrativas de la Contraloría General en las visitas, verificaciones, inspecciones y revisiones </a:t>
            </a:r>
            <a:r>
              <a:rPr lang="es-MX" dirty="0">
                <a:cs typeface="Arial" panose="020B0604020202020204" pitchFamily="34" charset="0"/>
              </a:rPr>
              <a:t>que se realicen con motivo de los programas y acciones de la Contraloría </a:t>
            </a:r>
            <a:r>
              <a:rPr lang="es-MX" dirty="0" smtClean="0">
                <a:cs typeface="Arial" panose="020B0604020202020204" pitchFamily="34" charset="0"/>
              </a:rPr>
              <a:t>Ciudadana (…)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78" r="97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43" y="2492896"/>
            <a:ext cx="3276141" cy="351570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480488" y="3429000"/>
            <a:ext cx="2279523" cy="2054529"/>
            <a:chOff x="6155468" y="3578842"/>
            <a:chExt cx="2279523" cy="205452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9" r="11708"/>
            <a:stretch/>
          </p:blipFill>
          <p:spPr>
            <a:xfrm>
              <a:off x="6155468" y="4149734"/>
              <a:ext cx="577652" cy="65048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8" t="8087" r="24820" b="26636"/>
            <a:stretch/>
          </p:blipFill>
          <p:spPr>
            <a:xfrm>
              <a:off x="6559556" y="5066696"/>
              <a:ext cx="1445927" cy="56667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4" t="5416" r="5099" b="4906"/>
            <a:stretch/>
          </p:blipFill>
          <p:spPr>
            <a:xfrm>
              <a:off x="6942082" y="3578842"/>
              <a:ext cx="680877" cy="5933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4000" y1="23556" x2="4000" y2="82222"/>
                          <a14:foregroundMark x1="11556" y1="97778" x2="79111" y2="98222"/>
                          <a14:foregroundMark x1="84000" y1="97778" x2="95111" y2="90222"/>
                          <a14:foregroundMark x1="96889" y1="87111" x2="97333" y2="15556"/>
                          <a14:foregroundMark x1="16889" y1="2222" x2="83111" y2="1778"/>
                          <a14:foregroundMark x1="2222" y1="17778" x2="2667" y2="85333"/>
                          <a14:foregroundMark x1="4444" y1="18222" x2="4444" y2="18222"/>
                          <a14:foregroundMark x1="9778" y1="11111" x2="67111" y2="4000"/>
                          <a14:foregroundMark x1="24444" y1="5333" x2="24444" y2="5333"/>
                          <a14:foregroundMark x1="33333" y1="4889" x2="33333" y2="4889"/>
                          <a14:foregroundMark x1="93778" y1="27111" x2="93778" y2="27111"/>
                          <a14:foregroundMark x1="93333" y1="37333" x2="93333" y2="37333"/>
                          <a14:foregroundMark x1="93333" y1="67111" x2="93333" y2="67111"/>
                          <a14:foregroundMark x1="93778" y1="67111" x2="93778" y2="67111"/>
                          <a14:foregroundMark x1="93778" y1="76889" x2="93778" y2="76889"/>
                          <a14:foregroundMark x1="9778" y1="90667" x2="9778" y2="90667"/>
                          <a14:foregroundMark x1="15111" y1="94222" x2="15111" y2="94222"/>
                          <a14:foregroundMark x1="24000" y1="94222" x2="78667" y2="93778"/>
                          <a14:foregroundMark x1="94667" y1="60889" x2="94667" y2="29778"/>
                          <a14:foregroundMark x1="11556" y1="80444" x2="88444" y2="77778"/>
                          <a14:foregroundMark x1="11556" y1="76000" x2="13778" y2="8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912" y="4307373"/>
              <a:ext cx="649079" cy="593238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FACULTADES Y ATRIBUCIONES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</a:p>
        </p:txBody>
      </p:sp>
    </p:spTree>
    <p:extLst>
      <p:ext uri="{BB962C8B-B14F-4D97-AF65-F5344CB8AC3E}">
        <p14:creationId xmlns:p14="http://schemas.microsoft.com/office/powerpoint/2010/main" val="1595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5711" y="2393168"/>
            <a:ext cx="1518293" cy="35751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b="1" i="1" cap="none" spc="-15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7208" y="1556792"/>
            <a:ext cx="855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cs typeface="Arial" panose="020B0604020202020204" pitchFamily="34" charset="0"/>
              </a:rPr>
              <a:t>XVI. </a:t>
            </a: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Promover, capacitar y coordinar la participación ciudadana en la vigilancia de los recursos federales </a:t>
            </a:r>
            <a:r>
              <a:rPr lang="es-MX" dirty="0">
                <a:cs typeface="Arial" panose="020B0604020202020204" pitchFamily="34" charset="0"/>
              </a:rPr>
              <a:t>que se aplican en el Distrito </a:t>
            </a:r>
            <a:r>
              <a:rPr lang="es-MX" dirty="0" smtClean="0">
                <a:cs typeface="Arial" panose="020B0604020202020204" pitchFamily="34" charset="0"/>
              </a:rPr>
              <a:t>Federal. 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9552" y="3717032"/>
            <a:ext cx="288263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Programas </a:t>
            </a:r>
          </a:p>
          <a:p>
            <a:pPr algn="ctr"/>
            <a:r>
              <a:rPr lang="es-ES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Federales </a:t>
            </a:r>
            <a:r>
              <a:rPr lang="es-ES" sz="2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779912" y="2323033"/>
            <a:ext cx="453650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Agua Potable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De consolidación de reservas urbanas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Rescate de Espacios Públicos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Reordenamiento y rescate de unidades habitacionales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Empleo Temporal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Apoyo Alimentario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MX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MX" sz="1600" dirty="0" smtClean="0">
                <a:cs typeface="Arial" panose="020B0604020202020204" pitchFamily="34" charset="0"/>
              </a:rPr>
              <a:t>Unidades Médicas Móviles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ES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Calidad en la Atención Médica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ES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Protección y el Desarrollo Integral de la Infancia</a:t>
            </a: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endParaRPr lang="es-ES" sz="700" dirty="0" smtClean="0">
              <a:cs typeface="Arial" panose="020B0604020202020204" pitchFamily="34" charset="0"/>
            </a:endParaRPr>
          </a:p>
          <a:p>
            <a:pPr marL="285750" indent="-285750">
              <a:buClr>
                <a:srgbClr val="D60093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Seguro de Vida para Jefas de Familia</a:t>
            </a:r>
            <a:endParaRPr lang="es-ES" sz="1600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FACULTADES Y ATRIBUCIONES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</a:p>
        </p:txBody>
      </p:sp>
    </p:spTree>
    <p:extLst>
      <p:ext uri="{BB962C8B-B14F-4D97-AF65-F5344CB8AC3E}">
        <p14:creationId xmlns:p14="http://schemas.microsoft.com/office/powerpoint/2010/main" val="3021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73" t="25593" r="936" b="16532"/>
          <a:stretch/>
        </p:blipFill>
        <p:spPr>
          <a:xfrm>
            <a:off x="-1" y="3717032"/>
            <a:ext cx="9182891" cy="3138966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30696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Red de Contralorías </a:t>
            </a:r>
          </a:p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Ciudadanas</a:t>
            </a:r>
          </a:p>
        </p:txBody>
      </p:sp>
    </p:spTree>
    <p:extLst>
      <p:ext uri="{BB962C8B-B14F-4D97-AF65-F5344CB8AC3E}">
        <p14:creationId xmlns:p14="http://schemas.microsoft.com/office/powerpoint/2010/main" val="10470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83568" y="2967335"/>
            <a:ext cx="766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cs typeface="Arial" panose="020B0604020202020204" pitchFamily="34" charset="0"/>
              </a:rPr>
              <a:t>La Ciudad de </a:t>
            </a:r>
            <a:r>
              <a:rPr lang="es-ES" dirty="0" smtClean="0">
                <a:cs typeface="Arial" panose="020B0604020202020204" pitchFamily="34" charset="0"/>
              </a:rPr>
              <a:t>México </a:t>
            </a:r>
            <a:r>
              <a:rPr lang="es-ES" dirty="0">
                <a:cs typeface="Arial" panose="020B0604020202020204" pitchFamily="34" charset="0"/>
              </a:rPr>
              <a:t>es la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primera Entidad Federativa del País en la que existe la figura de Contralor Ciudadano</a:t>
            </a:r>
            <a:r>
              <a:rPr lang="es-ES" dirty="0">
                <a:cs typeface="Arial" panose="020B0604020202020204" pitchFamily="34" charset="0"/>
              </a:rPr>
              <a:t>, el cual se sustenta jurídicamente en el Estatuto de Gobierno, así como en la Ley de Participación </a:t>
            </a:r>
            <a:r>
              <a:rPr lang="es-ES" dirty="0" smtClean="0">
                <a:cs typeface="Arial" panose="020B0604020202020204" pitchFamily="34" charset="0"/>
              </a:rPr>
              <a:t>Ciudadana.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2265056"/>
            <a:ext cx="4116272" cy="41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51520" y="1052736"/>
            <a:ext cx="8607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Ciudadanas y ciudadanos que:</a:t>
            </a:r>
            <a:endParaRPr lang="es-ES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/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>
                <a:cs typeface="Arial" panose="020B0604020202020204" pitchFamily="34" charset="0"/>
              </a:rPr>
              <a:t>Asumen el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compromiso de colaborar de manera honorífica</a:t>
            </a:r>
            <a:r>
              <a:rPr lang="es-ES" b="1" dirty="0" smtClean="0">
                <a:cs typeface="Arial" panose="020B0604020202020204" pitchFamily="34" charset="0"/>
              </a:rPr>
              <a:t> </a:t>
            </a:r>
            <a:r>
              <a:rPr lang="es-ES" dirty="0" smtClean="0">
                <a:cs typeface="Arial" panose="020B0604020202020204" pitchFamily="34" charset="0"/>
              </a:rPr>
              <a:t>con la Administración Pública de la Ciudad de México para vigilar, supervisar y garantizar la transparencia, eficacia y eficiencia del gasto público</a:t>
            </a:r>
          </a:p>
          <a:p>
            <a:pPr algn="just"/>
            <a:endParaRPr lang="es-ES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Acreditados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por el Jefe de Gobierno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de la Ciudad de México </a:t>
            </a:r>
            <a:r>
              <a:rPr lang="es-ES" dirty="0">
                <a:cs typeface="Arial" panose="020B0604020202020204" pitchFamily="34" charset="0"/>
              </a:rPr>
              <a:t>para integrar la Red de Contralorías </a:t>
            </a:r>
            <a:r>
              <a:rPr lang="es-ES" dirty="0" smtClean="0">
                <a:cs typeface="Arial" panose="020B0604020202020204" pitchFamily="34" charset="0"/>
              </a:rPr>
              <a:t>Ciudadanas.</a:t>
            </a:r>
            <a:endParaRPr lang="es-ES" dirty="0"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97" y="3212976"/>
            <a:ext cx="2860725" cy="28607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LAS Y LOS CONTRALORES CIUDADANOS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27984" y="6093296"/>
            <a:ext cx="4711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Art. 61 y 62 de la Ley de Participación Ciudadana de la Ciudad de México</a:t>
            </a:r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8" b="100000" l="962" r="100000">
                        <a14:foregroundMark x1="61378" y1="7030" x2="61378" y2="7030"/>
                        <a14:foregroundMark x1="66346" y1="6026" x2="66346" y2="6026"/>
                        <a14:foregroundMark x1="70833" y1="21377" x2="70833" y2="21377"/>
                        <a14:foregroundMark x1="71314" y1="35725" x2="71314" y2="35725"/>
                        <a14:foregroundMark x1="65224" y1="41176" x2="65224" y2="41176"/>
                        <a14:foregroundMark x1="73878" y1="52224" x2="73878" y2="52224"/>
                        <a14:foregroundMark x1="60417" y1="4735" x2="69872" y2="4448"/>
                        <a14:foregroundMark x1="67147" y1="3730" x2="67147" y2="3730"/>
                        <a14:backgroundMark x1="59295" y1="2726" x2="59295" y2="2726"/>
                        <a14:backgroundMark x1="63942" y1="2009" x2="63942" y2="2009"/>
                        <a14:backgroundMark x1="67147" y1="1865" x2="74038" y2="2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46315"/>
            <a:ext cx="2308578" cy="25786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6147" y="1196752"/>
            <a:ext cx="845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Las </a:t>
            </a:r>
            <a:r>
              <a:rPr lang="es-ES" dirty="0">
                <a:cs typeface="Arial" panose="020B0604020202020204" pitchFamily="34" charset="0"/>
              </a:rPr>
              <a:t>y los Contralores Ciudadanos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son considerados servidores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públicos</a:t>
            </a:r>
            <a:r>
              <a:rPr lang="es-ES" dirty="0" smtClean="0">
                <a:cs typeface="Arial" panose="020B0604020202020204" pitchFamily="34" charset="0"/>
              </a:rPr>
              <a:t>, en términos de lo que establece el artículo 108 de la Constitución Política de los Estados Unidos Mexicanos: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3568" y="2708920"/>
            <a:ext cx="470001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i="1" dirty="0" smtClean="0">
                <a:cs typeface="Arial" panose="020B0604020202020204" pitchFamily="34" charset="0"/>
              </a:rPr>
              <a:t>“Artículo 108. Para los efectos de las responsabilidades a que alude este título se reputarán como servidores públicos a los representantes de elección popular, a los miembros del poder judicial federal y del poder judicial de la Ciudad de México, los funcionarios y empleados, y, </a:t>
            </a:r>
            <a:r>
              <a:rPr lang="es-ES" sz="15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en general, a toda persona que desempeñe un empleo, cargo o comisión de </a:t>
            </a:r>
            <a:r>
              <a:rPr lang="es-ES" sz="1500" b="1" i="1" u="sng" dirty="0" smtClean="0">
                <a:solidFill>
                  <a:schemeClr val="accent1"/>
                </a:solidFill>
                <a:cs typeface="Arial" panose="020B0604020202020204" pitchFamily="34" charset="0"/>
              </a:rPr>
              <a:t>cualquier naturaleza</a:t>
            </a:r>
            <a:r>
              <a:rPr lang="es-ES" sz="1500" b="1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s-ES" sz="15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en la administración publica federal o en el Distrito </a:t>
            </a:r>
            <a:r>
              <a:rPr lang="es-ES" sz="1500" i="1" dirty="0">
                <a:solidFill>
                  <a:schemeClr val="accent1"/>
                </a:solidFill>
                <a:cs typeface="Arial" panose="020B0604020202020204" pitchFamily="34" charset="0"/>
              </a:rPr>
              <a:t>F</a:t>
            </a:r>
            <a:r>
              <a:rPr lang="es-ES" sz="1500" i="1" dirty="0" smtClean="0">
                <a:solidFill>
                  <a:schemeClr val="accent1"/>
                </a:solidFill>
                <a:cs typeface="Arial" panose="020B0604020202020204" pitchFamily="34" charset="0"/>
              </a:rPr>
              <a:t>ederal</a:t>
            </a:r>
            <a:r>
              <a:rPr lang="es-ES" sz="15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s-ES" sz="1500" i="1" dirty="0" smtClean="0">
                <a:cs typeface="Arial" panose="020B0604020202020204" pitchFamily="34" charset="0"/>
              </a:rPr>
              <a:t>así como a los servidores del Instituto Federal Electoral, quienes serán responsables por los actos u omisiones en que incurran en el desempeño de sus respectivas funciones”.</a:t>
            </a:r>
            <a:endParaRPr lang="es-ES" sz="1500" i="1" dirty="0"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34929" y="312500"/>
            <a:ext cx="8018462" cy="6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CONTRALORAS Y CONTRALORES CIUDADANOS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76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7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DERECHOS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8902" y="1200597"/>
            <a:ext cx="848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De acuerdo </a:t>
            </a:r>
            <a:r>
              <a:rPr lang="es-ES" dirty="0" smtClean="0">
                <a:cs typeface="Arial" panose="020B0604020202020204" pitchFamily="34" charset="0"/>
              </a:rPr>
              <a:t>con </a:t>
            </a:r>
            <a:r>
              <a:rPr lang="es-ES" dirty="0">
                <a:cs typeface="Arial" panose="020B0604020202020204" pitchFamily="34" charset="0"/>
              </a:rPr>
              <a:t>lo establecido en el artículo 65 de la Ley de Participación Ciudadana </a:t>
            </a:r>
            <a:r>
              <a:rPr lang="es-ES" dirty="0" smtClean="0">
                <a:cs typeface="Arial" panose="020B0604020202020204" pitchFamily="34" charset="0"/>
              </a:rPr>
              <a:t>de la Ciudad de México, </a:t>
            </a:r>
            <a:r>
              <a:rPr lang="es-ES" dirty="0">
                <a:cs typeface="Arial" panose="020B0604020202020204" pitchFamily="34" charset="0"/>
              </a:rPr>
              <a:t>las y los Contralores Ciudadanos tienen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derecho</a:t>
            </a:r>
            <a:r>
              <a:rPr lang="es-ES" dirty="0">
                <a:cs typeface="Arial" panose="020B0604020202020204" pitchFamily="34" charset="0"/>
              </a:rPr>
              <a:t> a: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6213419"/>
              </p:ext>
            </p:extLst>
          </p:nvPr>
        </p:nvGraphicFramePr>
        <p:xfrm>
          <a:off x="386488" y="1959121"/>
          <a:ext cx="8523455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97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OBLIGACIONES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9930919"/>
              </p:ext>
            </p:extLst>
          </p:nvPr>
        </p:nvGraphicFramePr>
        <p:xfrm>
          <a:off x="539552" y="2132856"/>
          <a:ext cx="8237078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358902" y="1200597"/>
            <a:ext cx="848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Por su parte, el artículo 66 de la </a:t>
            </a:r>
            <a:r>
              <a:rPr lang="es-ES" dirty="0">
                <a:cs typeface="Arial" panose="020B0604020202020204" pitchFamily="34" charset="0"/>
              </a:rPr>
              <a:t>Ley de Participación Ciudadana </a:t>
            </a:r>
            <a:r>
              <a:rPr lang="es-ES" dirty="0" smtClean="0">
                <a:cs typeface="Arial" panose="020B0604020202020204" pitchFamily="34" charset="0"/>
              </a:rPr>
              <a:t>de la Ciudad de México, establece las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obligaciones</a:t>
            </a:r>
            <a:r>
              <a:rPr lang="es-ES" dirty="0" smtClean="0">
                <a:cs typeface="Arial" panose="020B0604020202020204" pitchFamily="34" charset="0"/>
              </a:rPr>
              <a:t> de las y los Contralores Ciudadanos:</a:t>
            </a:r>
            <a:endParaRPr lang="es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63228" y="1333798"/>
            <a:ext cx="86077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Desde el año 2000</a:t>
            </a:r>
            <a:r>
              <a:rPr lang="es-ES" dirty="0">
                <a:cs typeface="Arial" panose="020B0604020202020204" pitchFamily="34" charset="0"/>
              </a:rPr>
              <a:t>, </a:t>
            </a:r>
            <a:r>
              <a:rPr lang="es-ES" dirty="0" smtClean="0">
                <a:cs typeface="Arial" panose="020B0604020202020204" pitchFamily="34" charset="0"/>
              </a:rPr>
              <a:t>el Gobierno de la Ciudad de México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promueve y facilita la participación ciudadana en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todos sus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asuntos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públicos</a:t>
            </a:r>
            <a:r>
              <a:rPr lang="es-ES" dirty="0" smtClean="0">
                <a:solidFill>
                  <a:schemeClr val="accent1"/>
                </a:solidFill>
                <a:cs typeface="Arial" panose="020B0604020202020204" pitchFamily="34" charset="0"/>
              </a:rPr>
              <a:t>. </a:t>
            </a:r>
            <a:r>
              <a:rPr lang="es-ES" dirty="0" smtClean="0">
                <a:cs typeface="Arial" panose="020B0604020202020204" pitchFamily="34" charset="0"/>
              </a:rPr>
              <a:t>Con el fin de llevar a cabo una debida transparencia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dirty="0" smtClean="0">
                <a:cs typeface="Arial" panose="020B0604020202020204" pitchFamily="34" charset="0"/>
              </a:rPr>
              <a:t>y </a:t>
            </a:r>
            <a:r>
              <a:rPr lang="es-ES" dirty="0">
                <a:cs typeface="Arial" panose="020B0604020202020204" pitchFamily="34" charset="0"/>
              </a:rPr>
              <a:t>la rendición de </a:t>
            </a:r>
            <a:r>
              <a:rPr lang="es-ES" dirty="0" smtClean="0">
                <a:cs typeface="Arial" panose="020B0604020202020204" pitchFamily="34" charset="0"/>
              </a:rPr>
              <a:t>cuentas en la </a:t>
            </a:r>
            <a:r>
              <a:rPr lang="es-ES" dirty="0">
                <a:cs typeface="Arial" panose="020B0604020202020204" pitchFamily="34" charset="0"/>
              </a:rPr>
              <a:t>actuación </a:t>
            </a:r>
            <a:r>
              <a:rPr lang="es-ES" dirty="0" smtClean="0">
                <a:cs typeface="Arial" panose="020B0604020202020204" pitchFamily="34" charset="0"/>
              </a:rPr>
              <a:t>gubernamental.</a:t>
            </a:r>
          </a:p>
          <a:p>
            <a:pPr algn="just"/>
            <a:endParaRPr lang="es-ES" sz="600" i="1" dirty="0" smtClean="0">
              <a:cs typeface="Arial" panose="020B0604020202020204" pitchFamily="34" charset="0"/>
            </a:endParaRPr>
          </a:p>
          <a:p>
            <a:pPr algn="just"/>
            <a:r>
              <a:rPr lang="es-ES" sz="1400" i="1" dirty="0" smtClean="0">
                <a:cs typeface="Arial" panose="020B0604020202020204" pitchFamily="34" charset="0"/>
              </a:rPr>
              <a:t>(</a:t>
            </a:r>
            <a:r>
              <a:rPr lang="es-ES" sz="1400" i="1" dirty="0">
                <a:cs typeface="Arial" panose="020B0604020202020204" pitchFamily="34" charset="0"/>
              </a:rPr>
              <a:t>Programa General de Desarrollo del Distrito Federal 2000-2006</a:t>
            </a:r>
            <a:r>
              <a:rPr lang="es-ES" sz="1400" i="1" dirty="0" smtClean="0">
                <a:cs typeface="Arial" panose="020B0604020202020204" pitchFamily="34" charset="0"/>
              </a:rPr>
              <a:t>)</a:t>
            </a:r>
            <a:endParaRPr lang="es-ES" sz="1400" i="1" dirty="0"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6578"/>
            <a:ext cx="914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FUNCIONES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48064" y="6093296"/>
            <a:ext cx="399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Art. 112 del Reglamento Interior de la Administración Pública</a:t>
            </a:r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44022679"/>
              </p:ext>
            </p:extLst>
          </p:nvPr>
        </p:nvGraphicFramePr>
        <p:xfrm>
          <a:off x="1187624" y="980728"/>
          <a:ext cx="684075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68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FUNCIONES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48064" y="6093296"/>
            <a:ext cx="399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Art. 112 del Reglamento Interior de la Administración Pública</a:t>
            </a:r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95536" y="1412776"/>
          <a:ext cx="8292784" cy="182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473244" y="3140968"/>
          <a:ext cx="8203212" cy="301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60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73" t="25593" r="936" b="16532"/>
          <a:stretch/>
        </p:blipFill>
        <p:spPr>
          <a:xfrm>
            <a:off x="-1" y="3717032"/>
            <a:ext cx="9182891" cy="3138966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306968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Importancia de la</a:t>
            </a:r>
          </a:p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Red de Contralorías Ciudadanas</a:t>
            </a:r>
          </a:p>
        </p:txBody>
      </p:sp>
    </p:spTree>
    <p:extLst>
      <p:ext uri="{BB962C8B-B14F-4D97-AF65-F5344CB8AC3E}">
        <p14:creationId xmlns:p14="http://schemas.microsoft.com/office/powerpoint/2010/main" val="6335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702795" y="1412776"/>
            <a:ext cx="7650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la actualidad, </a:t>
            </a:r>
            <a:r>
              <a:rPr lang="es-ES" b="1" dirty="0">
                <a:solidFill>
                  <a:schemeClr val="accent1"/>
                </a:solidFill>
              </a:rPr>
              <a:t>los mecanismos de </a:t>
            </a:r>
            <a:r>
              <a:rPr lang="es-ES" b="1" dirty="0" smtClean="0">
                <a:solidFill>
                  <a:schemeClr val="accent1"/>
                </a:solidFill>
              </a:rPr>
              <a:t>rendición de </a:t>
            </a:r>
            <a:r>
              <a:rPr lang="es-ES" b="1" dirty="0">
                <a:solidFill>
                  <a:schemeClr val="accent1"/>
                </a:solidFill>
              </a:rPr>
              <a:t>cuentas, </a:t>
            </a:r>
            <a:r>
              <a:rPr lang="es-ES" b="1" dirty="0" smtClean="0">
                <a:solidFill>
                  <a:schemeClr val="accent1"/>
                </a:solidFill>
              </a:rPr>
              <a:t>favorecen </a:t>
            </a:r>
            <a:r>
              <a:rPr lang="es-ES" b="1" dirty="0">
                <a:solidFill>
                  <a:schemeClr val="accent1"/>
                </a:solidFill>
              </a:rPr>
              <a:t>la transparencia </a:t>
            </a:r>
            <a:r>
              <a:rPr lang="es-ES" b="1" dirty="0" smtClean="0">
                <a:solidFill>
                  <a:schemeClr val="accent1"/>
                </a:solidFill>
              </a:rPr>
              <a:t>y consolidan </a:t>
            </a:r>
            <a:r>
              <a:rPr lang="es-ES" b="1" dirty="0">
                <a:solidFill>
                  <a:schemeClr val="accent1"/>
                </a:solidFill>
              </a:rPr>
              <a:t>un gobierno eficiente y </a:t>
            </a:r>
            <a:r>
              <a:rPr lang="es-ES" b="1" dirty="0" smtClean="0">
                <a:solidFill>
                  <a:schemeClr val="accent1"/>
                </a:solidFill>
              </a:rPr>
              <a:t>cercano con </a:t>
            </a:r>
            <a:r>
              <a:rPr lang="es-ES" b="1" dirty="0">
                <a:solidFill>
                  <a:schemeClr val="accent1"/>
                </a:solidFill>
              </a:rPr>
              <a:t>la </a:t>
            </a:r>
            <a:r>
              <a:rPr lang="es-ES" b="1" dirty="0" smtClean="0">
                <a:solidFill>
                  <a:schemeClr val="accent1"/>
                </a:solidFill>
              </a:rPr>
              <a:t>ciudadanía, </a:t>
            </a:r>
            <a:r>
              <a:rPr lang="es-ES" dirty="0" smtClean="0"/>
              <a:t>motivo por el cual, el </a:t>
            </a:r>
            <a:r>
              <a:rPr lang="es-ES" dirty="0"/>
              <a:t>Gobierno de la </a:t>
            </a:r>
            <a:r>
              <a:rPr lang="es-ES" dirty="0" smtClean="0"/>
              <a:t>Ciudad de </a:t>
            </a:r>
            <a:r>
              <a:rPr lang="es-ES" dirty="0"/>
              <a:t>México </a:t>
            </a:r>
            <a:r>
              <a:rPr lang="es-ES" dirty="0" smtClean="0"/>
              <a:t>instrumentó la Red de Contralorías Ciudadanas como mecanismo de participación que permite a las y los </a:t>
            </a:r>
            <a:r>
              <a:rPr lang="es-ES" dirty="0"/>
              <a:t>ciudadanos se </a:t>
            </a:r>
            <a:r>
              <a:rPr lang="es-ES" dirty="0" smtClean="0"/>
              <a:t>incorporen de </a:t>
            </a:r>
            <a:r>
              <a:rPr lang="es-ES" dirty="0"/>
              <a:t>forma activa en los procedimientos </a:t>
            </a:r>
            <a:r>
              <a:rPr lang="es-ES" dirty="0" smtClean="0"/>
              <a:t>de contratación y así, hacer </a:t>
            </a:r>
            <a:r>
              <a:rPr lang="es-ES" dirty="0"/>
              <a:t>efectivo </a:t>
            </a:r>
            <a:r>
              <a:rPr lang="es-ES" b="1" dirty="0">
                <a:solidFill>
                  <a:schemeClr val="accent1"/>
                </a:solidFill>
              </a:rPr>
              <a:t>el derecho de las y </a:t>
            </a:r>
            <a:r>
              <a:rPr lang="es-ES" b="1" dirty="0" smtClean="0">
                <a:solidFill>
                  <a:schemeClr val="accent1"/>
                </a:solidFill>
              </a:rPr>
              <a:t>los ciudadanos </a:t>
            </a:r>
            <a:r>
              <a:rPr lang="es-ES" b="1" dirty="0">
                <a:solidFill>
                  <a:schemeClr val="accent1"/>
                </a:solidFill>
              </a:rPr>
              <a:t>a vigilar, supervisar y garantizar </a:t>
            </a:r>
            <a:r>
              <a:rPr lang="es-ES" b="1" dirty="0" smtClean="0">
                <a:solidFill>
                  <a:schemeClr val="accent1"/>
                </a:solidFill>
              </a:rPr>
              <a:t>la transparencia</a:t>
            </a:r>
            <a:r>
              <a:rPr lang="es-ES" b="1" dirty="0">
                <a:solidFill>
                  <a:schemeClr val="accent1"/>
                </a:solidFill>
              </a:rPr>
              <a:t>, eficacia y eficiencia del </a:t>
            </a:r>
            <a:r>
              <a:rPr lang="es-ES" b="1" dirty="0" smtClean="0">
                <a:solidFill>
                  <a:schemeClr val="accent1"/>
                </a:solidFill>
              </a:rPr>
              <a:t>gasto público. </a:t>
            </a:r>
            <a:endParaRPr lang="es-ES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VINCULACIÓN SOCIAL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77072"/>
            <a:ext cx="3240360" cy="18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4499991" y="1818861"/>
            <a:ext cx="3853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 importante construir una sociedad informada y participativa, motivo por el cual, el Gobierno de la Ciudad de México </a:t>
            </a:r>
            <a:r>
              <a:rPr lang="es-ES" b="1" dirty="0">
                <a:solidFill>
                  <a:schemeClr val="accent1"/>
                </a:solidFill>
              </a:rPr>
              <a:t>involucra a la sociedad civil en todos los procesos de fiscalización de los recursos públicos </a:t>
            </a:r>
            <a:r>
              <a:rPr lang="es-ES" dirty="0"/>
              <a:t>que son aplicados dentro de la Administración Pública de su Gobierno; así como en la participación de algunos recursos conferidos por el Gobierno Federal, con el objetivo de constatar la buena aplicación de los recursos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SOCIEDAD INFORMADA Y PARTICIPATIVA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4" y="1628800"/>
            <a:ext cx="3966904" cy="39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702795" y="2136338"/>
            <a:ext cx="3869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figura del Contralor Ciudadano permite contar con </a:t>
            </a:r>
            <a:r>
              <a:rPr lang="es-ES" b="1" dirty="0">
                <a:solidFill>
                  <a:schemeClr val="accent1"/>
                </a:solidFill>
              </a:rPr>
              <a:t>procesos transparentes en la Gestión Pública</a:t>
            </a:r>
            <a:r>
              <a:rPr lang="es-ES" dirty="0"/>
              <a:t>, ya que en cada </a:t>
            </a:r>
            <a:r>
              <a:rPr lang="es-ES" dirty="0" smtClean="0"/>
              <a:t>Órgano Colegiado existente en la Administración Pública de la Ciudad de México se </a:t>
            </a:r>
            <a:r>
              <a:rPr lang="es-ES" dirty="0"/>
              <a:t>cuenta con la participación de dos Contraloras y Contralores Ciudadanos con </a:t>
            </a:r>
            <a:r>
              <a:rPr lang="es-ES" b="1" dirty="0">
                <a:solidFill>
                  <a:schemeClr val="accent1"/>
                </a:solidFill>
              </a:rPr>
              <a:t>derecho a voz y voto </a:t>
            </a:r>
            <a:r>
              <a:rPr lang="es-ES" dirty="0"/>
              <a:t>para la toma de </a:t>
            </a:r>
            <a:r>
              <a:rPr lang="es-ES" dirty="0" smtClean="0"/>
              <a:t>decisión.</a:t>
            </a:r>
            <a:endParaRPr lang="es-E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PROCESOS TRANSPARENTES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20" y="1878842"/>
            <a:ext cx="4580488" cy="32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746702" y="2132856"/>
            <a:ext cx="765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compromiso de la sociedad para formar </a:t>
            </a:r>
            <a:r>
              <a:rPr lang="es-ES" dirty="0" smtClean="0"/>
              <a:t>parte en </a:t>
            </a:r>
            <a:r>
              <a:rPr lang="es-ES" dirty="0"/>
              <a:t>la toma de decisiones gubernamentales</a:t>
            </a:r>
            <a:r>
              <a:rPr lang="es-ES" dirty="0" smtClean="0"/>
              <a:t>, es una </a:t>
            </a:r>
            <a:r>
              <a:rPr lang="es-ES" dirty="0"/>
              <a:t>parte de la </a:t>
            </a:r>
            <a:r>
              <a:rPr lang="es-ES" dirty="0" smtClean="0"/>
              <a:t>cotidianidad en la Ciudad de México.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Para </a:t>
            </a:r>
            <a:r>
              <a:rPr lang="es-ES" dirty="0"/>
              <a:t>fomentar esto, </a:t>
            </a:r>
            <a:r>
              <a:rPr lang="es-ES" b="1" dirty="0">
                <a:solidFill>
                  <a:schemeClr val="accent1"/>
                </a:solidFill>
              </a:rPr>
              <a:t>las y los </a:t>
            </a:r>
            <a:r>
              <a:rPr lang="es-ES" b="1" dirty="0" smtClean="0">
                <a:solidFill>
                  <a:schemeClr val="accent1"/>
                </a:solidFill>
              </a:rPr>
              <a:t>ciudadanos participan </a:t>
            </a:r>
            <a:r>
              <a:rPr lang="es-ES" dirty="0"/>
              <a:t>en los procesos </a:t>
            </a:r>
            <a:r>
              <a:rPr lang="es-ES" dirty="0" smtClean="0"/>
              <a:t>de: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CIUDADANÍA ACTIVA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32639986"/>
              </p:ext>
            </p:extLst>
          </p:nvPr>
        </p:nvGraphicFramePr>
        <p:xfrm>
          <a:off x="746703" y="3501008"/>
          <a:ext cx="7650596" cy="171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2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DENUNCIA CIUDADANA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54538" y="1443841"/>
            <a:ext cx="3483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Por </a:t>
            </a:r>
            <a:r>
              <a:rPr lang="es-ES" dirty="0"/>
              <a:t>medio </a:t>
            </a:r>
            <a:r>
              <a:rPr lang="es-ES" dirty="0" smtClean="0"/>
              <a:t>de las </a:t>
            </a:r>
            <a:r>
              <a:rPr lang="es-ES" dirty="0"/>
              <a:t>Contraloras y Contralores Ciudadanos </a:t>
            </a:r>
            <a:r>
              <a:rPr lang="es-ES" dirty="0" smtClean="0"/>
              <a:t>se </a:t>
            </a:r>
            <a:r>
              <a:rPr lang="es-ES" b="1" dirty="0" smtClean="0">
                <a:solidFill>
                  <a:schemeClr val="accent1"/>
                </a:solidFill>
              </a:rPr>
              <a:t>detectan irregularidades </a:t>
            </a:r>
            <a:r>
              <a:rPr lang="es-ES" dirty="0" smtClean="0"/>
              <a:t>de las personas servidoras públicas y se da vista a la Dirección General de Contralorías Ciudadanas para que a través del </a:t>
            </a:r>
            <a:r>
              <a:rPr lang="es-ES" b="1" dirty="0">
                <a:solidFill>
                  <a:schemeClr val="accent1"/>
                </a:solidFill>
              </a:rPr>
              <a:t>módulo de denuncia</a:t>
            </a:r>
            <a:r>
              <a:rPr lang="es-ES" dirty="0"/>
              <a:t> de la Contraloría </a:t>
            </a:r>
            <a:r>
              <a:rPr lang="es-ES" dirty="0" smtClean="0"/>
              <a:t>Ciudadana, Sistema de Denuncia Ciudadana (SIDEC) se registren dichas quejas y denuncias para un </a:t>
            </a:r>
            <a:r>
              <a:rPr lang="es-ES" b="1" dirty="0" smtClean="0">
                <a:solidFill>
                  <a:schemeClr val="accent1"/>
                </a:solidFill>
              </a:rPr>
              <a:t>adecuado seguimiento </a:t>
            </a:r>
            <a:r>
              <a:rPr lang="es-ES" dirty="0" smtClean="0"/>
              <a:t>y en los casos que sea necesario se inicien </a:t>
            </a:r>
            <a:r>
              <a:rPr lang="es-ES" dirty="0"/>
              <a:t>los procedimientos administrativos </a:t>
            </a:r>
            <a:r>
              <a:rPr lang="es-ES" dirty="0" smtClean="0"/>
              <a:t>correspondientes.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9000" t="24800" r="29000" b="26480"/>
          <a:stretch/>
        </p:blipFill>
        <p:spPr>
          <a:xfrm>
            <a:off x="455184" y="1888929"/>
            <a:ext cx="4248472" cy="30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6"/>
          <p:cNvSpPr>
            <a:spLocks noGrp="1"/>
          </p:cNvSpPr>
          <p:nvPr>
            <p:ph idx="1"/>
          </p:nvPr>
        </p:nvSpPr>
        <p:spPr>
          <a:xfrm>
            <a:off x="593812" y="4149080"/>
            <a:ext cx="7956376" cy="21458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A pesar de las limitantes que se han presentado; </a:t>
            </a:r>
            <a:r>
              <a:rPr lang="es-ES" sz="1800" b="1" dirty="0" smtClean="0">
                <a:solidFill>
                  <a:schemeClr val="accent1"/>
                </a:solidFill>
              </a:rPr>
              <a:t>la participación de las y los Contralores </a:t>
            </a:r>
            <a:r>
              <a:rPr lang="es-ES" sz="1800" b="1" dirty="0">
                <a:solidFill>
                  <a:schemeClr val="accent1"/>
                </a:solidFill>
              </a:rPr>
              <a:t>C</a:t>
            </a:r>
            <a:r>
              <a:rPr lang="es-ES" sz="1800" b="1" dirty="0" smtClean="0">
                <a:solidFill>
                  <a:schemeClr val="accent1"/>
                </a:solidFill>
              </a:rPr>
              <a:t>iudadanos está sentando las nuevas bases a favor de la conciliación de intereses, la estabilidad social y la gobernabilidad. </a:t>
            </a:r>
            <a:endParaRPr lang="es-E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52113421"/>
              </p:ext>
            </p:extLst>
          </p:nvPr>
        </p:nvGraphicFramePr>
        <p:xfrm>
          <a:off x="611560" y="836712"/>
          <a:ext cx="7820339" cy="38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COMBATE A LA CORRUPCIÓN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75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73" t="25593" r="936" b="16532"/>
          <a:stretch/>
        </p:blipFill>
        <p:spPr>
          <a:xfrm>
            <a:off x="-1" y="3717032"/>
            <a:ext cx="9182891" cy="3138966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30696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Difusión</a:t>
            </a:r>
          </a:p>
        </p:txBody>
      </p:sp>
    </p:spTree>
    <p:extLst>
      <p:ext uri="{BB962C8B-B14F-4D97-AF65-F5344CB8AC3E}">
        <p14:creationId xmlns:p14="http://schemas.microsoft.com/office/powerpoint/2010/main" val="32897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11188" y="2423790"/>
            <a:ext cx="41048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Con la finalidad de impulsar la participación ciudadana,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se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normó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la vigilancia permanente de las y los ciudadanos</a:t>
            </a:r>
            <a:r>
              <a:rPr lang="es-ES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, </a:t>
            </a:r>
            <a:r>
              <a:rPr lang="es-ES" dirty="0" smtClean="0">
                <a:cs typeface="Arial" panose="020B0604020202020204" pitchFamily="34" charset="0"/>
              </a:rPr>
              <a:t>dentro del Programa </a:t>
            </a:r>
            <a:r>
              <a:rPr lang="es-ES" dirty="0">
                <a:cs typeface="Arial" panose="020B0604020202020204" pitchFamily="34" charset="0"/>
              </a:rPr>
              <a:t>General de Desarrollo </a:t>
            </a:r>
            <a:r>
              <a:rPr lang="es-ES" dirty="0" smtClean="0">
                <a:cs typeface="Arial" panose="020B0604020202020204" pitchFamily="34" charset="0"/>
              </a:rPr>
              <a:t>de la Ciudad de México y en </a:t>
            </a:r>
            <a:r>
              <a:rPr lang="es-ES" dirty="0">
                <a:cs typeface="Arial" panose="020B0604020202020204" pitchFamily="34" charset="0"/>
              </a:rPr>
              <a:t>los Programas Delegacionales</a:t>
            </a:r>
            <a:r>
              <a:rPr lang="es-ES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600" i="1" dirty="0" smtClean="0">
              <a:cs typeface="Arial" panose="020B0604020202020204" pitchFamily="34" charset="0"/>
            </a:endParaRPr>
          </a:p>
          <a:p>
            <a:pPr algn="just"/>
            <a:r>
              <a:rPr lang="es-ES" sz="1400" i="1" dirty="0" smtClean="0">
                <a:cs typeface="Arial" panose="020B0604020202020204" pitchFamily="34" charset="0"/>
              </a:rPr>
              <a:t>(</a:t>
            </a:r>
            <a:r>
              <a:rPr lang="es-ES" sz="1400" i="1" dirty="0">
                <a:cs typeface="Arial" panose="020B0604020202020204" pitchFamily="34" charset="0"/>
              </a:rPr>
              <a:t>Art. 60 de la Ley de Planeación del Desarrollo del Distrito Federal</a:t>
            </a:r>
            <a:r>
              <a:rPr lang="es-ES" sz="1400" i="1" dirty="0" smtClean="0">
                <a:cs typeface="Arial" panose="020B0604020202020204" pitchFamily="34" charset="0"/>
              </a:rPr>
              <a:t>)</a:t>
            </a:r>
            <a:endParaRPr lang="es-ES" sz="1400" i="1" dirty="0"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92" y="1926704"/>
            <a:ext cx="3302496" cy="33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"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27088" y="1557338"/>
            <a:ext cx="74898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El pasado 7 de octubre de 2015 se publicó en la Gaceta Oficial del Distrito Federal la </a:t>
            </a:r>
            <a:r>
              <a:rPr lang="es-ES" b="1" dirty="0">
                <a:solidFill>
                  <a:schemeClr val="accent1"/>
                </a:solidFill>
                <a:latin typeface="+mn-lt"/>
                <a:cs typeface="+mn-cs"/>
              </a:rPr>
              <a:t>Convocatoria para participar como Contralora o Contralor Ciudadano</a:t>
            </a:r>
            <a:endParaRPr lang="es-ES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512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6867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CONVOCATORIA 2015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44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55650" y="1268760"/>
            <a:ext cx="7848600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Se llevó a cabo una campaña de difusión masiva en el </a:t>
            </a:r>
            <a:r>
              <a:rPr lang="es-ES" b="1" dirty="0">
                <a:solidFill>
                  <a:schemeClr val="accent1"/>
                </a:solidFill>
                <a:latin typeface="+mn-lt"/>
                <a:cs typeface="+mn-cs"/>
              </a:rPr>
              <a:t>Sistema de Transporte Colectivo Metro:</a:t>
            </a:r>
          </a:p>
          <a:p>
            <a:pPr marL="1347788" indent="-1809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30 </a:t>
            </a:r>
            <a:r>
              <a:rPr lang="es-ES" dirty="0" smtClean="0">
                <a:latin typeface="+mn-lt"/>
                <a:cs typeface="+mn-cs"/>
              </a:rPr>
              <a:t>Paneles </a:t>
            </a:r>
            <a:r>
              <a:rPr lang="es-ES" dirty="0">
                <a:latin typeface="+mn-lt"/>
                <a:cs typeface="+mn-cs"/>
              </a:rPr>
              <a:t>de Anden</a:t>
            </a:r>
          </a:p>
          <a:p>
            <a:pPr marL="1347788" indent="-1809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30 </a:t>
            </a:r>
            <a:r>
              <a:rPr lang="es-ES" dirty="0" smtClean="0">
                <a:latin typeface="+mn-lt"/>
                <a:cs typeface="+mn-cs"/>
              </a:rPr>
              <a:t>Paneles </a:t>
            </a:r>
            <a:r>
              <a:rPr lang="es-ES" dirty="0">
                <a:latin typeface="+mn-lt"/>
                <a:cs typeface="+mn-cs"/>
              </a:rPr>
              <a:t>de Banca</a:t>
            </a:r>
          </a:p>
          <a:p>
            <a:pPr marL="1347788" indent="-1809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50 Barandales</a:t>
            </a:r>
          </a:p>
          <a:p>
            <a:pPr marL="1347788" indent="-1809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300 Dovelas</a:t>
            </a:r>
          </a:p>
          <a:p>
            <a:pPr marL="1347788" indent="-18097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+mn-lt"/>
                <a:cs typeface="+mn-cs"/>
              </a:rPr>
              <a:t>300 Cabeceras</a:t>
            </a:r>
          </a:p>
        </p:txBody>
      </p:sp>
      <p:pic>
        <p:nvPicPr>
          <p:cNvPr id="8198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995531" cy="2015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2"/>
          <a:stretch>
            <a:fillRect/>
          </a:stretch>
        </p:blipFill>
        <p:spPr bwMode="auto">
          <a:xfrm>
            <a:off x="1627188" y="4194154"/>
            <a:ext cx="2440756" cy="21161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85" y="4177622"/>
            <a:ext cx="2966594" cy="21326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DIFUSIÓN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62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8"/>
          <p:cNvSpPr txBox="1"/>
          <p:nvPr/>
        </p:nvSpPr>
        <p:spPr>
          <a:xfrm>
            <a:off x="1187624" y="1196752"/>
            <a:ext cx="72728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  <a:cs typeface="+mn-cs"/>
              </a:rPr>
              <a:t>La estrategia de difusión en </a:t>
            </a:r>
            <a:r>
              <a:rPr lang="es-MX" b="1" dirty="0">
                <a:solidFill>
                  <a:schemeClr val="accent1"/>
                </a:solidFill>
                <a:latin typeface="+mn-lt"/>
                <a:cs typeface="+mn-cs"/>
              </a:rPr>
              <a:t>Redes Sociales </a:t>
            </a:r>
            <a:r>
              <a:rPr lang="es-MX" dirty="0">
                <a:latin typeface="+mn-lt"/>
                <a:cs typeface="+mn-cs"/>
              </a:rPr>
              <a:t>se llevó a cabo en tres etapas: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marL="2424113" lvl="1" indent="-400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s-MX" dirty="0">
                <a:latin typeface="+mn-lt"/>
                <a:cs typeface="+mn-cs"/>
              </a:rPr>
              <a:t>Difusión de Fechas</a:t>
            </a:r>
          </a:p>
          <a:p>
            <a:pPr marL="2424113" lvl="1" indent="-400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s-MX" dirty="0">
                <a:latin typeface="+mn-lt"/>
                <a:cs typeface="+mn-cs"/>
              </a:rPr>
              <a:t>Funciones de las y los Contralores Ciudadanos</a:t>
            </a:r>
          </a:p>
          <a:p>
            <a:pPr marL="2424113" lvl="1" indent="-400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romanUcPeriod"/>
              <a:defRPr/>
            </a:pPr>
            <a:r>
              <a:rPr lang="es-MX" dirty="0">
                <a:latin typeface="+mn-lt"/>
                <a:cs typeface="+mn-cs"/>
              </a:rPr>
              <a:t> Invitación y Requisitos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pic>
        <p:nvPicPr>
          <p:cNvPr id="922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6531" r="33397" b="15549"/>
          <a:stretch>
            <a:fillRect/>
          </a:stretch>
        </p:blipFill>
        <p:spPr bwMode="auto">
          <a:xfrm>
            <a:off x="430213" y="1844824"/>
            <a:ext cx="2358188" cy="25725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b="14632"/>
          <a:stretch>
            <a:fillRect/>
          </a:stretch>
        </p:blipFill>
        <p:spPr bwMode="auto">
          <a:xfrm>
            <a:off x="3857766" y="4473180"/>
            <a:ext cx="2586442" cy="1711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75" y="3645024"/>
            <a:ext cx="2247505" cy="25398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37202" r="32289" b="28345"/>
          <a:stretch>
            <a:fillRect/>
          </a:stretch>
        </p:blipFill>
        <p:spPr bwMode="auto">
          <a:xfrm>
            <a:off x="430212" y="4581129"/>
            <a:ext cx="3250731" cy="16037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REDES SOCIALES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5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8286" r="34296" b="5241"/>
          <a:stretch>
            <a:fillRect/>
          </a:stretch>
        </p:blipFill>
        <p:spPr bwMode="auto">
          <a:xfrm>
            <a:off x="5843588" y="1196753"/>
            <a:ext cx="2797838" cy="22385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7677" r="16251" b="11713"/>
          <a:stretch>
            <a:fillRect/>
          </a:stretch>
        </p:blipFill>
        <p:spPr bwMode="auto">
          <a:xfrm>
            <a:off x="611188" y="2996952"/>
            <a:ext cx="3692408" cy="24227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8"/>
          <p:cNvSpPr txBox="1"/>
          <p:nvPr/>
        </p:nvSpPr>
        <p:spPr>
          <a:xfrm>
            <a:off x="600074" y="1556792"/>
            <a:ext cx="4835525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  <a:cs typeface="+mn-cs"/>
              </a:rPr>
              <a:t>La difusión de la convocatoria para participar en el Programa de Contralorías Ciudadanas, también tuvo impacto en diversos </a:t>
            </a:r>
            <a:r>
              <a:rPr lang="es-MX" b="1" dirty="0">
                <a:solidFill>
                  <a:schemeClr val="accent1"/>
                </a:solidFill>
                <a:latin typeface="+mn-lt"/>
                <a:cs typeface="+mn-cs"/>
              </a:rPr>
              <a:t>sitios de internet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24663" y="3435350"/>
            <a:ext cx="18097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(http://bit.ly/1IwkiVR)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00075" y="5419725"/>
            <a:ext cx="20875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(http://eluni.mx/1Pos8ZE)</a:t>
            </a:r>
          </a:p>
        </p:txBody>
      </p:sp>
      <p:pic>
        <p:nvPicPr>
          <p:cNvPr id="15370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9642" r="11259" b="5704"/>
          <a:stretch>
            <a:fillRect/>
          </a:stretch>
        </p:blipFill>
        <p:spPr bwMode="auto">
          <a:xfrm>
            <a:off x="4695825" y="3866930"/>
            <a:ext cx="3424295" cy="208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51563" y="5949950"/>
            <a:ext cx="18764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(http://bit.ly/1Q9AL8S)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MEDIOS ELECTRÓNICOS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20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71550" y="1412776"/>
            <a:ext cx="76327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Se </a:t>
            </a:r>
            <a:r>
              <a:rPr lang="es-ES" dirty="0" smtClean="0">
                <a:latin typeface="+mn-lt"/>
                <a:cs typeface="+mn-cs"/>
              </a:rPr>
              <a:t>implementó </a:t>
            </a:r>
            <a:r>
              <a:rPr lang="es-ES" dirty="0">
                <a:latin typeface="+mn-lt"/>
                <a:cs typeface="+mn-cs"/>
              </a:rPr>
              <a:t>una campaña de </a:t>
            </a:r>
            <a:r>
              <a:rPr lang="es-ES" b="1" dirty="0">
                <a:solidFill>
                  <a:schemeClr val="accent1"/>
                </a:solidFill>
                <a:latin typeface="+mn-lt"/>
                <a:cs typeface="+mn-cs"/>
              </a:rPr>
              <a:t>volanteo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dirty="0">
                <a:latin typeface="+mn-lt"/>
                <a:cs typeface="+mn-cs"/>
              </a:rPr>
              <a:t>en inmediaciones de los 16 edificios delegacionales del Distrito Federal y en zonas de alta afluencia como: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Plaza de la Constitución </a:t>
            </a: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Glorieta de Insurgentes</a:t>
            </a: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Exterior del edificio de la PROFECO</a:t>
            </a: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Sistema de Transporte Colectivo Metro</a:t>
            </a: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Bellas Artes</a:t>
            </a:r>
          </a:p>
          <a:p>
            <a:pPr marL="2057400" indent="-2682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+mn-lt"/>
                <a:cs typeface="+mn-cs"/>
              </a:rPr>
              <a:t>Alameda Central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2393708"/>
            <a:ext cx="2082412" cy="28688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" b="13385"/>
          <a:stretch>
            <a:fillRect/>
          </a:stretch>
        </p:blipFill>
        <p:spPr bwMode="auto">
          <a:xfrm>
            <a:off x="428622" y="2404594"/>
            <a:ext cx="2216565" cy="27696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VOLANTEO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86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5"/>
          <p:cNvSpPr txBox="1"/>
          <p:nvPr/>
        </p:nvSpPr>
        <p:spPr>
          <a:xfrm>
            <a:off x="422672" y="1196975"/>
            <a:ext cx="4032250" cy="4939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" b="1" dirty="0">
                <a:solidFill>
                  <a:schemeClr val="accent1"/>
                </a:solidFill>
              </a:rPr>
              <a:t>Sesiones</a:t>
            </a:r>
            <a:r>
              <a:rPr lang="es-ES" dirty="0"/>
              <a:t> impartidas a</a:t>
            </a:r>
            <a:r>
              <a:rPr lang="es-ES" dirty="0" smtClean="0"/>
              <a:t>:</a:t>
            </a:r>
            <a:endParaRPr lang="es-ES" dirty="0" smtClean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 smtClean="0">
                <a:latin typeface="+mn-lt"/>
                <a:cs typeface="+mn-cs"/>
              </a:rPr>
              <a:t>18 </a:t>
            </a:r>
            <a:r>
              <a:rPr lang="es-ES" sz="1600" dirty="0">
                <a:latin typeface="+mn-lt"/>
                <a:cs typeface="+mn-cs"/>
              </a:rPr>
              <a:t>Comités de Contraloría Social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latin typeface="+mn-lt"/>
                <a:cs typeface="+mn-cs"/>
              </a:rPr>
              <a:t>5 Comités Vecinales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latin typeface="+mn-lt"/>
                <a:cs typeface="+mn-cs"/>
              </a:rPr>
              <a:t>8 Asociaciones Civiles y Organizaciones no Gubernamentales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latin typeface="+mn-lt"/>
                <a:cs typeface="+mn-cs"/>
              </a:rPr>
              <a:t>2 Instituciones Educativas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latin typeface="+mn-lt"/>
                <a:cs typeface="+mn-cs"/>
              </a:rPr>
              <a:t>13 Ciudadanía en General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1600" dirty="0">
                <a:latin typeface="+mn-lt"/>
                <a:cs typeface="+mn-cs"/>
              </a:rPr>
              <a:t>Dependencias de la </a:t>
            </a:r>
            <a:r>
              <a:rPr lang="es-ES" sz="1600" dirty="0" smtClean="0">
                <a:latin typeface="+mn-lt"/>
                <a:cs typeface="+mn-cs"/>
              </a:rPr>
              <a:t>CDMX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/>
              <a:t>INFO-DF </a:t>
            </a:r>
            <a:r>
              <a:rPr lang="es-ES" sz="1600" dirty="0" smtClean="0"/>
              <a:t>en el Curso </a:t>
            </a:r>
            <a:r>
              <a:rPr lang="es-ES" sz="1600" dirty="0"/>
              <a:t>de Inducción </a:t>
            </a:r>
            <a:r>
              <a:rPr lang="es-ES" sz="1600" dirty="0" smtClean="0"/>
              <a:t>de </a:t>
            </a:r>
            <a:r>
              <a:rPr lang="es-ES" sz="1600" dirty="0"/>
              <a:t>100 </a:t>
            </a:r>
            <a:r>
              <a:rPr lang="es-ES" sz="1600" dirty="0" smtClean="0"/>
              <a:t>personas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s-ES" sz="1600" dirty="0" smtClean="0"/>
              <a:t>Integrantes del Pabellón </a:t>
            </a:r>
            <a:r>
              <a:rPr lang="es-ES" sz="1600" dirty="0"/>
              <a:t>Cultural de la Declaratoria CDMX Ciudad Amigable LGBTTTI de </a:t>
            </a:r>
            <a:r>
              <a:rPr lang="es-ES" sz="1600" dirty="0" smtClean="0"/>
              <a:t>COPRED</a:t>
            </a:r>
            <a:endParaRPr lang="es-ES" sz="1600" dirty="0"/>
          </a:p>
        </p:txBody>
      </p:sp>
      <p:pic>
        <p:nvPicPr>
          <p:cNvPr id="1229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5" b="10284"/>
          <a:stretch>
            <a:fillRect/>
          </a:stretch>
        </p:blipFill>
        <p:spPr bwMode="auto">
          <a:xfrm>
            <a:off x="3563888" y="2780928"/>
            <a:ext cx="2500313" cy="1455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1"/>
          <a:stretch>
            <a:fillRect/>
          </a:stretch>
        </p:blipFill>
        <p:spPr bwMode="auto">
          <a:xfrm>
            <a:off x="5573713" y="4617491"/>
            <a:ext cx="3030537" cy="1547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4800" r="388"/>
          <a:stretch>
            <a:fillRect/>
          </a:stretch>
        </p:blipFill>
        <p:spPr bwMode="auto">
          <a:xfrm>
            <a:off x="5940152" y="980728"/>
            <a:ext cx="2593975" cy="1457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5806"/>
            <a:ext cx="2592388" cy="1774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SESIONES INFORMATIVAS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0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203848" y="3573016"/>
            <a:ext cx="2711160" cy="27111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629025" y="1970088"/>
            <a:ext cx="17430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751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9750" y="3152775"/>
            <a:ext cx="7993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Contraloras y Contralores Ciudadanos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Inscritos en la Red de Contralorías Ciudadanas</a:t>
            </a:r>
            <a:endParaRPr lang="es-ES" sz="14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7584" y="1354138"/>
            <a:ext cx="7273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+mn-lt"/>
                <a:cs typeface="+mn-cs"/>
              </a:rPr>
              <a:t>Al cierre </a:t>
            </a:r>
            <a:r>
              <a:rPr lang="es-ES" dirty="0" smtClean="0"/>
              <a:t>del </a:t>
            </a:r>
            <a:r>
              <a:rPr lang="es-ES" dirty="0" smtClean="0">
                <a:latin typeface="+mn-lt"/>
                <a:cs typeface="+mn-cs"/>
              </a:rPr>
              <a:t>2015 </a:t>
            </a:r>
            <a:r>
              <a:rPr lang="es-ES" dirty="0">
                <a:latin typeface="+mn-lt"/>
                <a:cs typeface="+mn-cs"/>
              </a:rPr>
              <a:t>se tiene registro de: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RED DE CONTRALORÍAS CIUDADANAS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8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051720" y="5445224"/>
            <a:ext cx="924703" cy="6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SEXO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347864" y="1628800"/>
          <a:ext cx="5904656" cy="37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358458" y="1700808"/>
          <a:ext cx="4248472" cy="381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084168" y="5553236"/>
            <a:ext cx="1296144" cy="4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RANGO DE EDAD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ESTADÍSTICAS (GENERO Y EDAD)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7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827584" y="1340768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3707904" y="5445224"/>
            <a:ext cx="1728192" cy="6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ESCOLARIDAD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ESTADÍSTICAS (NIVEL ACADÉMICO)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65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73" t="25593" r="936" b="16532"/>
          <a:stretch/>
        </p:blipFill>
        <p:spPr>
          <a:xfrm>
            <a:off x="-1" y="3717032"/>
            <a:ext cx="9182891" cy="3138966"/>
          </a:xfrm>
          <a:prstGeom prst="rect">
            <a:avLst/>
          </a:prstGeom>
        </p:spPr>
      </p:pic>
      <p:sp>
        <p:nvSpPr>
          <p:cNvPr id="6" name="3 CuadroTexto"/>
          <p:cNvSpPr txBox="1"/>
          <p:nvPr/>
        </p:nvSpPr>
        <p:spPr>
          <a:xfrm>
            <a:off x="306968" y="162880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/>
                </a:solidFill>
                <a:cs typeface="Arial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7525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9" name="4 Imagen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9" y="2132856"/>
            <a:ext cx="3036503" cy="28126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67944" y="2200581"/>
            <a:ext cx="45363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En el 2001, se contempló la participación de la ciudadanía en la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vigilancia de los Comités y Subcomités</a:t>
            </a:r>
            <a:r>
              <a:rPr lang="es-ES" b="1" dirty="0">
                <a:cs typeface="Arial" panose="020B0604020202020204" pitchFamily="34" charset="0"/>
              </a:rPr>
              <a:t> </a:t>
            </a:r>
            <a:r>
              <a:rPr lang="es-ES" dirty="0">
                <a:cs typeface="Arial" panose="020B0604020202020204" pitchFamily="34" charset="0"/>
              </a:rPr>
              <a:t>de la Administración </a:t>
            </a:r>
            <a:r>
              <a:rPr lang="es-ES" dirty="0" smtClean="0">
                <a:cs typeface="Arial" panose="020B0604020202020204" pitchFamily="34" charset="0"/>
              </a:rPr>
              <a:t>Pública de la Ciudad de México </a:t>
            </a:r>
            <a:r>
              <a:rPr lang="es-ES" dirty="0">
                <a:cs typeface="Arial" panose="020B0604020202020204" pitchFamily="34" charset="0"/>
              </a:rPr>
              <a:t>para lograr una mejor administración de los recursos públicos respecto de las Adquisiciones, Arrendamientos de Bienes Muebles y Prestación de Servicios, de Obras Públicas y Servicios </a:t>
            </a:r>
            <a:r>
              <a:rPr lang="es-ES" dirty="0" smtClean="0">
                <a:cs typeface="Arial" panose="020B0604020202020204" pitchFamily="34" charset="0"/>
              </a:rPr>
              <a:t>Relacionados.</a:t>
            </a:r>
          </a:p>
          <a:p>
            <a:pPr algn="just"/>
            <a:endParaRPr lang="es-ES" sz="600" i="1" dirty="0" smtClean="0">
              <a:cs typeface="Arial" panose="020B0604020202020204" pitchFamily="34" charset="0"/>
            </a:endParaRPr>
          </a:p>
          <a:p>
            <a:pPr algn="just"/>
            <a:r>
              <a:rPr lang="es-ES" sz="1400" i="1" dirty="0" smtClean="0">
                <a:cs typeface="Arial" panose="020B0604020202020204" pitchFamily="34" charset="0"/>
              </a:rPr>
              <a:t>(Acuerdo </a:t>
            </a:r>
            <a:r>
              <a:rPr lang="es-ES" sz="1400" i="1" dirty="0">
                <a:cs typeface="Arial" panose="020B0604020202020204" pitchFamily="34" charset="0"/>
              </a:rPr>
              <a:t>del Jefe de Gobierno para la vigilancia ciudadana dentro de los Órganos Colegiados del </a:t>
            </a:r>
            <a:r>
              <a:rPr lang="es-ES" sz="1400" i="1" dirty="0" smtClean="0">
                <a:cs typeface="Arial" panose="020B0604020202020204" pitchFamily="34" charset="0"/>
              </a:rPr>
              <a:t>Gobierno)</a:t>
            </a:r>
            <a:endParaRPr lang="es-ES" dirty="0" smtClean="0"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91857" y="6046457"/>
            <a:ext cx="6757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05649" y="2465001"/>
            <a:ext cx="3938511" cy="1927997"/>
            <a:chOff x="2480286" y="1428152"/>
            <a:chExt cx="3938511" cy="1927997"/>
          </a:xfrm>
        </p:grpSpPr>
        <p:sp>
          <p:nvSpPr>
            <p:cNvPr id="4" name="Rectángulo 3"/>
            <p:cNvSpPr/>
            <p:nvPr/>
          </p:nvSpPr>
          <p:spPr>
            <a:xfrm>
              <a:off x="3203848" y="1428152"/>
              <a:ext cx="2491388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0" b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  <a:cs typeface="+mn-cs"/>
                </a:rPr>
                <a:t>100%</a:t>
              </a:r>
              <a:endParaRPr lang="es-E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480286" y="2525152"/>
              <a:ext cx="39385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b="1" dirty="0" smtClean="0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Asistencia en Órganos Colegiados de Obra Pública</a:t>
              </a:r>
              <a:endParaRPr lang="es-ES" sz="16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ÓRGANOS COLEGIADOS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45099" y="2636912"/>
            <a:ext cx="33693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>
                <a:latin typeface="+mn-lt"/>
                <a:cs typeface="+mn-cs"/>
              </a:rPr>
              <a:t>Se contó con la </a:t>
            </a:r>
            <a:r>
              <a:rPr lang="es-ES" b="1" dirty="0" smtClean="0">
                <a:solidFill>
                  <a:schemeClr val="accent1"/>
                </a:solidFill>
              </a:rPr>
              <a:t>participación de dos Contraloras y Contralores </a:t>
            </a:r>
            <a:r>
              <a:rPr lang="es-ES" b="1" dirty="0">
                <a:solidFill>
                  <a:schemeClr val="accent1"/>
                </a:solidFill>
              </a:rPr>
              <a:t>Ciudadanos</a:t>
            </a:r>
            <a:r>
              <a:rPr lang="es-ES" dirty="0"/>
              <a:t> en las decisiones de </a:t>
            </a:r>
            <a:r>
              <a:rPr lang="es-ES" dirty="0" smtClean="0"/>
              <a:t>cada uno de los </a:t>
            </a:r>
            <a:r>
              <a:rPr lang="es-ES" dirty="0"/>
              <a:t>órganos colegiados </a:t>
            </a:r>
            <a:r>
              <a:rPr lang="es-ES" dirty="0" smtClean="0"/>
              <a:t>existentes en la Administración </a:t>
            </a:r>
            <a:r>
              <a:rPr lang="es-ES" dirty="0"/>
              <a:t>Pública </a:t>
            </a:r>
            <a:r>
              <a:rPr lang="es-ES" dirty="0" smtClean="0"/>
              <a:t>de la Ciudad de México.</a:t>
            </a:r>
            <a:endParaRPr lang="es-E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99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796136" y="2292349"/>
            <a:ext cx="197201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92%</a:t>
            </a:r>
            <a:endParaRPr lang="es-E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12888" y="3389349"/>
            <a:ext cx="3938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Asistencia en Órganos Colegiados de Adquisiciones</a:t>
            </a:r>
            <a:endParaRPr lang="es-ES" sz="16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11188" y="2276872"/>
            <a:ext cx="4201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+mn-lt"/>
                <a:cs typeface="+mn-cs"/>
              </a:rPr>
              <a:t>Las y los Contralores Ciudadanos </a:t>
            </a:r>
            <a:r>
              <a:rPr lang="es-ES" b="1" dirty="0" smtClean="0">
                <a:solidFill>
                  <a:schemeClr val="accent1"/>
                </a:solidFill>
                <a:latin typeface="+mn-lt"/>
                <a:cs typeface="+mn-cs"/>
              </a:rPr>
              <a:t>participaron en cada una de las votaciones realizadas en los procedimientos de adjudicación </a:t>
            </a:r>
            <a:r>
              <a:rPr lang="es-ES" dirty="0" smtClean="0">
                <a:latin typeface="+mn-lt"/>
                <a:cs typeface="+mn-cs"/>
              </a:rPr>
              <a:t>de la Ciudad de México.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+mn-lt"/>
                <a:cs typeface="+mn-cs"/>
              </a:rPr>
              <a:t>Además de participar en diferentes procedimientos de adjudicación e invitaciones restringidas llevas a cabo con recursos Federales.</a:t>
            </a:r>
            <a:endParaRPr lang="es-E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04048" y="1052736"/>
            <a:ext cx="12234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36</a:t>
            </a:r>
            <a:endParaRPr lang="es-E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46498" y="2149736"/>
            <a:ext cx="3938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Convenios de Colaboración con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Instituciones Académicas</a:t>
            </a:r>
            <a:endParaRPr lang="es-ES" sz="14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77704" y="2981851"/>
            <a:ext cx="58359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/>
              <a:t>La </a:t>
            </a:r>
            <a:r>
              <a:rPr lang="es-ES" dirty="0"/>
              <a:t>Red de Contraloría </a:t>
            </a:r>
            <a:r>
              <a:rPr lang="es-ES" dirty="0" smtClean="0"/>
              <a:t>Ciudadana se </a:t>
            </a:r>
            <a:r>
              <a:rPr lang="es-ES" dirty="0"/>
              <a:t>fortalece con la </a:t>
            </a:r>
            <a:r>
              <a:rPr lang="es-ES" b="1" dirty="0">
                <a:solidFill>
                  <a:schemeClr val="accent1"/>
                </a:solidFill>
              </a:rPr>
              <a:t>participación de </a:t>
            </a:r>
            <a:r>
              <a:rPr lang="es-ES" b="1" dirty="0" smtClean="0">
                <a:solidFill>
                  <a:schemeClr val="accent1"/>
                </a:solidFill>
              </a:rPr>
              <a:t>jóvenes estudiantes </a:t>
            </a:r>
            <a:r>
              <a:rPr lang="es-ES" b="1" dirty="0">
                <a:solidFill>
                  <a:schemeClr val="accent1"/>
                </a:solidFill>
              </a:rPr>
              <a:t>y practicantes, como </a:t>
            </a:r>
            <a:r>
              <a:rPr lang="es-ES" b="1" dirty="0" smtClean="0">
                <a:solidFill>
                  <a:schemeClr val="accent1"/>
                </a:solidFill>
              </a:rPr>
              <a:t>Contraloras y </a:t>
            </a:r>
            <a:r>
              <a:rPr lang="es-ES" b="1" dirty="0">
                <a:solidFill>
                  <a:schemeClr val="accent1"/>
                </a:solidFill>
              </a:rPr>
              <a:t>Contralores Ciudada</a:t>
            </a:r>
            <a:r>
              <a:rPr lang="es-ES" dirty="0"/>
              <a:t>nos, con </a:t>
            </a:r>
            <a:r>
              <a:rPr lang="es-ES" dirty="0" smtClean="0"/>
              <a:t>perfiles profesionales </a:t>
            </a:r>
            <a:r>
              <a:rPr lang="es-ES" dirty="0"/>
              <a:t>y preparación </a:t>
            </a:r>
            <a:r>
              <a:rPr lang="es-ES" dirty="0" smtClean="0"/>
              <a:t>especializada para </a:t>
            </a:r>
            <a:r>
              <a:rPr lang="es-ES" dirty="0"/>
              <a:t>la revisión de diferentes procesos de </a:t>
            </a:r>
            <a:r>
              <a:rPr lang="es-ES" dirty="0" smtClean="0"/>
              <a:t>la Administración </a:t>
            </a:r>
            <a:r>
              <a:rPr lang="es-ES" dirty="0"/>
              <a:t>Pública del Distrito Federal</a:t>
            </a:r>
            <a:r>
              <a:rPr lang="es-ES" dirty="0" smtClean="0"/>
              <a:t>.</a:t>
            </a:r>
          </a:p>
          <a:p>
            <a:pPr algn="just">
              <a:defRPr/>
            </a:pPr>
            <a:endParaRPr lang="es-ES" dirty="0"/>
          </a:p>
          <a:p>
            <a:pPr algn="just">
              <a:defRPr/>
            </a:pPr>
            <a:r>
              <a:rPr lang="es-ES" dirty="0" smtClean="0"/>
              <a:t>Además de contribuir en </a:t>
            </a:r>
            <a:r>
              <a:rPr lang="es-ES" dirty="0"/>
              <a:t>la </a:t>
            </a:r>
            <a:r>
              <a:rPr lang="es-ES" dirty="0" smtClean="0"/>
              <a:t>formación de </a:t>
            </a:r>
            <a:r>
              <a:rPr lang="es-ES" dirty="0"/>
              <a:t>una ciudadanía comprometida con </a:t>
            </a:r>
            <a:r>
              <a:rPr lang="es-ES" dirty="0" smtClean="0"/>
              <a:t>la participación </a:t>
            </a:r>
            <a:r>
              <a:rPr lang="es-ES" dirty="0"/>
              <a:t>y vigilancia </a:t>
            </a:r>
            <a:r>
              <a:rPr lang="es-ES" dirty="0" smtClean="0"/>
              <a:t>gubernamental.</a:t>
            </a:r>
            <a:endParaRPr lang="es-ES" dirty="0">
              <a:latin typeface="+mn-lt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2" y="3671284"/>
            <a:ext cx="935380" cy="14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508104" y="1700808"/>
            <a:ext cx="24913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400%</a:t>
            </a:r>
            <a:endParaRPr lang="es-E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16016" y="2797809"/>
            <a:ext cx="3586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Operativos de</a:t>
            </a:r>
          </a:p>
          <a:p>
            <a:pPr algn="ctr">
              <a:defRPr/>
            </a:pPr>
            <a:r>
              <a:rPr lang="es-ES" sz="24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Verificación Realizados</a:t>
            </a:r>
            <a:endParaRPr lang="es-ES" sz="24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06184" y="4121248"/>
            <a:ext cx="342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/>
              <a:t>Para vigilar y supervisar </a:t>
            </a:r>
            <a:r>
              <a:rPr lang="es-ES" b="1" dirty="0">
                <a:solidFill>
                  <a:schemeClr val="accent1"/>
                </a:solidFill>
              </a:rPr>
              <a:t>programas</a:t>
            </a:r>
            <a:r>
              <a:rPr lang="es-ES" dirty="0"/>
              <a:t> de </a:t>
            </a:r>
            <a:r>
              <a:rPr lang="es-ES" dirty="0" smtClean="0"/>
              <a:t>alto impacto </a:t>
            </a:r>
            <a:r>
              <a:rPr lang="es-ES" dirty="0"/>
              <a:t>social </a:t>
            </a:r>
            <a:r>
              <a:rPr lang="es-ES" dirty="0" smtClean="0"/>
              <a:t>y verificar </a:t>
            </a:r>
            <a:r>
              <a:rPr lang="es-ES" b="1" dirty="0" smtClean="0">
                <a:solidFill>
                  <a:schemeClr val="accent1"/>
                </a:solidFill>
              </a:rPr>
              <a:t>trámites </a:t>
            </a:r>
            <a:r>
              <a:rPr lang="es-ES" b="1" dirty="0">
                <a:solidFill>
                  <a:schemeClr val="accent1"/>
                </a:solidFill>
              </a:rPr>
              <a:t>y </a:t>
            </a:r>
            <a:r>
              <a:rPr lang="es-ES" b="1" dirty="0" smtClean="0">
                <a:solidFill>
                  <a:schemeClr val="accent1"/>
                </a:solidFill>
              </a:rPr>
              <a:t>servicios</a:t>
            </a:r>
            <a:endParaRPr lang="es-ES" b="1" dirty="0">
              <a:solidFill>
                <a:schemeClr val="accent1"/>
              </a:solidFill>
            </a:endParaRPr>
          </a:p>
        </p:txBody>
      </p:sp>
      <p:graphicFrame>
        <p:nvGraphicFramePr>
          <p:cNvPr id="19" name="Chart 11"/>
          <p:cNvGraphicFramePr>
            <a:graphicFrameLocks/>
          </p:cNvGraphicFramePr>
          <p:nvPr>
            <p:extLst/>
          </p:nvPr>
        </p:nvGraphicFramePr>
        <p:xfrm>
          <a:off x="527050" y="1598613"/>
          <a:ext cx="3756918" cy="355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riángulo isósceles 6"/>
          <p:cNvSpPr/>
          <p:nvPr/>
        </p:nvSpPr>
        <p:spPr>
          <a:xfrm>
            <a:off x="4860032" y="2030050"/>
            <a:ext cx="648072" cy="66495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750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504548" y="1284978"/>
            <a:ext cx="249138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s-ES" sz="8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00%</a:t>
            </a:r>
            <a:endParaRPr lang="es-ES" sz="8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7634" y="2348880"/>
            <a:ext cx="4623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s-ES" sz="24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 Programas</a:t>
            </a:r>
          </a:p>
          <a:p>
            <a:pPr algn="ctr">
              <a:defRPr/>
            </a:pPr>
            <a:r>
              <a:rPr lang="es-ES" sz="24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Federales vigilados</a:t>
            </a:r>
            <a:endParaRPr lang="es-ES" sz="24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418312" y="1781191"/>
            <a:ext cx="3423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/>
              <a:t>Para vigilar y supervisar </a:t>
            </a:r>
            <a:r>
              <a:rPr lang="es-ES" b="1" dirty="0">
                <a:solidFill>
                  <a:schemeClr val="accent1"/>
                </a:solidFill>
              </a:rPr>
              <a:t>programas</a:t>
            </a:r>
            <a:r>
              <a:rPr lang="es-ES" dirty="0"/>
              <a:t> de </a:t>
            </a:r>
            <a:r>
              <a:rPr lang="es-ES" dirty="0" smtClean="0"/>
              <a:t>alto impacto </a:t>
            </a:r>
            <a:r>
              <a:rPr lang="es-ES" dirty="0"/>
              <a:t>social </a:t>
            </a:r>
            <a:r>
              <a:rPr lang="es-ES" dirty="0" smtClean="0"/>
              <a:t>y verificar </a:t>
            </a:r>
            <a:r>
              <a:rPr lang="es-ES" b="1" dirty="0" smtClean="0">
                <a:solidFill>
                  <a:schemeClr val="accent1"/>
                </a:solidFill>
              </a:rPr>
              <a:t>trámites </a:t>
            </a:r>
            <a:r>
              <a:rPr lang="es-ES" b="1" dirty="0">
                <a:solidFill>
                  <a:schemeClr val="accent1"/>
                </a:solidFill>
              </a:rPr>
              <a:t>y </a:t>
            </a:r>
            <a:r>
              <a:rPr lang="es-ES" b="1" dirty="0" smtClean="0">
                <a:solidFill>
                  <a:schemeClr val="accent1"/>
                </a:solidFill>
              </a:rPr>
              <a:t>servicios</a:t>
            </a:r>
            <a:endParaRPr lang="es-ES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3"/>
          <p:cNvGraphicFramePr>
            <a:graphicFrameLocks/>
          </p:cNvGraphicFramePr>
          <p:nvPr>
            <p:extLst/>
          </p:nvPr>
        </p:nvGraphicFramePr>
        <p:xfrm>
          <a:off x="731838" y="3429000"/>
          <a:ext cx="8412162" cy="27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riángulo isósceles 20"/>
          <p:cNvSpPr/>
          <p:nvPr/>
        </p:nvSpPr>
        <p:spPr>
          <a:xfrm>
            <a:off x="808788" y="1614220"/>
            <a:ext cx="648072" cy="66495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012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71600" y="3053859"/>
            <a:ext cx="72728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/>
              <a:t>Gracias a la destacada </a:t>
            </a:r>
            <a:r>
              <a:rPr lang="es-ES" dirty="0" smtClean="0"/>
              <a:t>participación honorífica </a:t>
            </a:r>
            <a:r>
              <a:rPr lang="es-ES" dirty="0"/>
              <a:t>y voluntaria de las </a:t>
            </a:r>
            <a:r>
              <a:rPr lang="es-ES" dirty="0" smtClean="0"/>
              <a:t>Contraloras y </a:t>
            </a:r>
            <a:r>
              <a:rPr lang="es-ES" dirty="0"/>
              <a:t>Contralores Ciudadanos en la </a:t>
            </a:r>
            <a:r>
              <a:rPr lang="es-ES" dirty="0" smtClean="0"/>
              <a:t>vigilancia y </a:t>
            </a:r>
            <a:r>
              <a:rPr lang="es-ES" dirty="0"/>
              <a:t>verificación dentro de los procesos de </a:t>
            </a:r>
            <a:r>
              <a:rPr lang="es-ES" dirty="0" smtClean="0"/>
              <a:t>la Administración </a:t>
            </a:r>
            <a:r>
              <a:rPr lang="es-ES" dirty="0"/>
              <a:t>Pública, la Contraloría </a:t>
            </a:r>
            <a:r>
              <a:rPr lang="es-ES" dirty="0" smtClean="0"/>
              <a:t>General de la Ciudad de México, </a:t>
            </a:r>
            <a:r>
              <a:rPr lang="es-ES" dirty="0"/>
              <a:t>a través de la </a:t>
            </a:r>
            <a:r>
              <a:rPr lang="es-ES" dirty="0" smtClean="0"/>
              <a:t>Dirección General </a:t>
            </a:r>
            <a:r>
              <a:rPr lang="es-ES" dirty="0"/>
              <a:t>de Contralorías Ciudadanas, se hizo acreedora a una </a:t>
            </a:r>
            <a:r>
              <a:rPr lang="es-ES" b="1" dirty="0">
                <a:solidFill>
                  <a:schemeClr val="accent1"/>
                </a:solidFill>
              </a:rPr>
              <a:t>mención especial por </a:t>
            </a:r>
            <a:r>
              <a:rPr lang="es-ES" b="1" dirty="0" smtClean="0">
                <a:solidFill>
                  <a:schemeClr val="accent1"/>
                </a:solidFill>
              </a:rPr>
              <a:t>parte del </a:t>
            </a:r>
            <a:r>
              <a:rPr lang="es-ES" b="1" dirty="0">
                <a:solidFill>
                  <a:schemeClr val="accent1"/>
                </a:solidFill>
              </a:rPr>
              <a:t>Observatorio Internacional de </a:t>
            </a:r>
            <a:r>
              <a:rPr lang="es-ES" b="1" dirty="0" smtClean="0">
                <a:solidFill>
                  <a:schemeClr val="accent1"/>
                </a:solidFill>
              </a:rPr>
              <a:t>Democracia Participativa</a:t>
            </a:r>
            <a:r>
              <a:rPr lang="es-ES" dirty="0"/>
              <a:t>, cuyo jurado estuvo </a:t>
            </a:r>
            <a:r>
              <a:rPr lang="es-ES" dirty="0" smtClean="0"/>
              <a:t>conformado por </a:t>
            </a:r>
            <a:r>
              <a:rPr lang="es-ES" dirty="0"/>
              <a:t>24 entidades de todo el mundo.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PRESENCIA INTERNACIONAL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706" t="36219" r="12920" b="28344"/>
          <a:stretch/>
        </p:blipFill>
        <p:spPr>
          <a:xfrm>
            <a:off x="1895887" y="1642292"/>
            <a:ext cx="4896545" cy="12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780506"/>
            <a:ext cx="1512292" cy="17270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03848" y="4653136"/>
            <a:ext cx="5544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Mtra. Irene Muñoz Trujillo</a:t>
            </a:r>
          </a:p>
          <a:p>
            <a:pPr algn="r"/>
            <a:r>
              <a:rPr lang="es-MX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Directora General de </a:t>
            </a:r>
          </a:p>
          <a:p>
            <a:pPr algn="r"/>
            <a:r>
              <a:rPr lang="es-MX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Contralorías Ciudadanas</a:t>
            </a:r>
          </a:p>
          <a:p>
            <a:pPr algn="r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 5627-9700 </a:t>
            </a:r>
            <a:r>
              <a:rPr lang="es-MX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</a:t>
            </a: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50603</a:t>
            </a:r>
          </a:p>
          <a:p>
            <a:pPr algn="r"/>
            <a:r>
              <a:rPr lang="es-MX" sz="20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iremunoz@df.gob.mx</a:t>
            </a:r>
            <a:endParaRPr lang="es-MX" sz="20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¡GRACIAS!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66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4966" y="1268760"/>
            <a:ext cx="8204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En el </a:t>
            </a:r>
            <a:r>
              <a:rPr lang="es-ES" dirty="0">
                <a:cs typeface="Arial" panose="020B0604020202020204" pitchFamily="34" charset="0"/>
              </a:rPr>
              <a:t>año </a:t>
            </a:r>
            <a:r>
              <a:rPr lang="es-ES" dirty="0" smtClean="0">
                <a:cs typeface="Arial" panose="020B0604020202020204" pitchFamily="34" charset="0"/>
              </a:rPr>
              <a:t>2002 se creó </a:t>
            </a:r>
            <a:r>
              <a:rPr lang="es-ES" dirty="0">
                <a:cs typeface="Arial" panose="020B0604020202020204" pitchFamily="34" charset="0"/>
              </a:rPr>
              <a:t>la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Dirección Ejecutiva de Contraloría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Ciudadana</a:t>
            </a:r>
            <a:r>
              <a:rPr lang="es-ES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s-ES" dirty="0" smtClean="0">
                <a:cs typeface="Arial" panose="020B0604020202020204" pitchFamily="34" charset="0"/>
              </a:rPr>
              <a:t>y se establecieron las </a:t>
            </a:r>
            <a:r>
              <a:rPr lang="es-ES" dirty="0">
                <a:cs typeface="Arial" panose="020B0604020202020204" pitchFamily="34" charset="0"/>
              </a:rPr>
              <a:t>funciones y atribuciones de esta nueva Dirección para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materializar la conducción y aplicación del Programa de Contraloría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Ciudadana</a:t>
            </a:r>
            <a:r>
              <a:rPr lang="es-ES" dirty="0" smtClean="0">
                <a:cs typeface="Arial" panose="020B0604020202020204" pitchFamily="34" charset="0"/>
              </a:rPr>
              <a:t>; la cual consiste en promover </a:t>
            </a:r>
            <a:r>
              <a:rPr lang="es-ES" dirty="0">
                <a:cs typeface="Arial" panose="020B0604020202020204" pitchFamily="34" charset="0"/>
              </a:rPr>
              <a:t>los procesos de transparencia de la gestión pública, rendición de cuentas y evaluación de la Administración Pública, a través de la vigilancia ejercida por </a:t>
            </a:r>
            <a:r>
              <a:rPr lang="es-ES" dirty="0" smtClean="0">
                <a:cs typeface="Arial" panose="020B0604020202020204" pitchFamily="34" charset="0"/>
              </a:rPr>
              <a:t>las y los </a:t>
            </a:r>
            <a:r>
              <a:rPr lang="es-ES" dirty="0">
                <a:cs typeface="Arial" panose="020B0604020202020204" pitchFamily="34" charset="0"/>
              </a:rPr>
              <a:t>Contralores </a:t>
            </a:r>
            <a:r>
              <a:rPr lang="es-ES" dirty="0" smtClean="0">
                <a:cs typeface="Arial" panose="020B0604020202020204" pitchFamily="34" charset="0"/>
              </a:rPr>
              <a:t>Ciudadanos.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24129" y="6093296"/>
            <a:ext cx="341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Manual de Organización de la Contraloría General</a:t>
            </a:r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53" y="3099177"/>
            <a:ext cx="3428963" cy="34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34928" y="2276872"/>
            <a:ext cx="5029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cs typeface="Arial" panose="020B0604020202020204" pitchFamily="34" charset="0"/>
              </a:rPr>
              <a:t>En 2004, se consolidó el marco normativo de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actuación de las y los contralores ciudadanos </a:t>
            </a:r>
            <a:r>
              <a:rPr lang="es-ES" dirty="0">
                <a:cs typeface="Arial" panose="020B0604020202020204" pitchFamily="34" charset="0"/>
              </a:rPr>
              <a:t>que </a:t>
            </a:r>
            <a:r>
              <a:rPr lang="es-ES" dirty="0" smtClean="0">
                <a:cs typeface="Arial" panose="020B0604020202020204" pitchFamily="34" charset="0"/>
              </a:rPr>
              <a:t>participan en </a:t>
            </a:r>
            <a:r>
              <a:rPr lang="es-ES" dirty="0">
                <a:cs typeface="Arial" panose="020B0604020202020204" pitchFamily="34" charset="0"/>
              </a:rPr>
              <a:t>los cuerpos colegiados de la Administración Pública del Gobierno </a:t>
            </a:r>
            <a:r>
              <a:rPr lang="es-ES" dirty="0" smtClean="0">
                <a:cs typeface="Arial" panose="020B0604020202020204" pitchFamily="34" charset="0"/>
              </a:rPr>
              <a:t>de la Ciudad de México y en el año 2011, fueron publicados los derechos y obligaciones de las y los Contralores Ciudadanos.</a:t>
            </a:r>
          </a:p>
          <a:p>
            <a:pPr algn="just"/>
            <a:endParaRPr lang="es-ES" sz="600" dirty="0" smtClean="0">
              <a:cs typeface="Arial" panose="020B0604020202020204" pitchFamily="34" charset="0"/>
            </a:endParaRPr>
          </a:p>
          <a:p>
            <a:pPr algn="just"/>
            <a:r>
              <a:rPr lang="es-ES" sz="1400" i="1" dirty="0">
                <a:cs typeface="Arial" panose="020B0604020202020204" pitchFamily="34" charset="0"/>
              </a:rPr>
              <a:t>(Artículo 65 y 66 de la Ley de Participación Ciudadana del Distrito Federal</a:t>
            </a:r>
            <a:r>
              <a:rPr lang="es-ES" sz="1400" i="1" dirty="0" smtClean="0">
                <a:cs typeface="Arial" panose="020B0604020202020204" pitchFamily="34" charset="0"/>
              </a:rPr>
              <a:t>)</a:t>
            </a:r>
            <a:endParaRPr lang="es-ES" sz="1400" i="1" dirty="0"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98" y="1988840"/>
            <a:ext cx="2817440" cy="2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4929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ANTECEDENTES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27178" y="1484784"/>
            <a:ext cx="7453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30 de marzo de 2009, se </a:t>
            </a:r>
            <a:r>
              <a:rPr lang="es-ES" dirty="0" smtClean="0"/>
              <a:t>publicó </a:t>
            </a:r>
            <a:r>
              <a:rPr lang="es-ES" dirty="0"/>
              <a:t>la reestructuración orgánica de la Contraloría General, </a:t>
            </a:r>
            <a:r>
              <a:rPr lang="es-ES" dirty="0" smtClean="0"/>
              <a:t>que </a:t>
            </a:r>
            <a:r>
              <a:rPr lang="es-ES" dirty="0"/>
              <a:t>en lo referente a la Dirección Ejecutiva Contralorías Ciudadanas</a:t>
            </a:r>
            <a:r>
              <a:rPr lang="es-ES" dirty="0" smtClean="0"/>
              <a:t>, </a:t>
            </a:r>
            <a:r>
              <a:rPr lang="es-ES" b="1" dirty="0">
                <a:solidFill>
                  <a:schemeClr val="accent1"/>
                </a:solidFill>
              </a:rPr>
              <a:t>se transforma a Dirección General de Contralorías Ciudadanas. </a:t>
            </a:r>
            <a:endParaRPr lang="es-ES" b="1" dirty="0" smtClean="0">
              <a:solidFill>
                <a:schemeClr val="accent1"/>
              </a:solidFill>
            </a:endParaRPr>
          </a:p>
          <a:p>
            <a:pPr algn="just"/>
            <a:endParaRPr lang="es-ES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/>
            <a:r>
              <a:rPr lang="es-ES" dirty="0" smtClean="0"/>
              <a:t>Área </a:t>
            </a:r>
            <a:r>
              <a:rPr lang="es-ES" dirty="0"/>
              <a:t>encargada de coordinar y supervisar las acciones que contribuyan a que se </a:t>
            </a:r>
            <a:r>
              <a:rPr lang="es-ES" b="1" dirty="0">
                <a:solidFill>
                  <a:schemeClr val="accent1"/>
                </a:solidFill>
              </a:rPr>
              <a:t>ejerza el derecho ciudadano de participar en la definición, instrumentación, vigilancia, evaluación y control en el manejo de las finanzas públicas, </a:t>
            </a:r>
            <a:r>
              <a:rPr lang="es-ES" dirty="0"/>
              <a:t>en beneficio de la ciudadanía. </a:t>
            </a:r>
          </a:p>
          <a:p>
            <a:pPr algn="just"/>
            <a:endParaRPr lang="es-ES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96137" y="6093296"/>
            <a:ext cx="334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Manual de Organización de la Contraloría General</a:t>
            </a:r>
            <a:endParaRPr lang="es-ES" sz="12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2528121" cy="28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5946" y="312500"/>
            <a:ext cx="8018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MARCO JURÍDICO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noProof="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  <a:endParaRPr kumimoji="0" lang="en-JM" sz="3200" b="0" i="0" u="none" strike="noStrike" kern="1200" cap="none" spc="0" normalizeH="0" baseline="0" noProof="0" dirty="0">
              <a:ln>
                <a:noFill/>
              </a:ln>
              <a:solidFill>
                <a:srgbClr val="D7006D"/>
              </a:solidFill>
              <a:effectLst/>
              <a:uLnTx/>
              <a:uFillTx/>
              <a:latin typeface="PT Sans"/>
              <a:ea typeface="+mj-ea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566208" y="1807944"/>
            <a:ext cx="739016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/>
              <a:t>Constitución Política de los Estados Unidos Mexicanos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/>
              <a:t>Estatuto </a:t>
            </a:r>
            <a:r>
              <a:rPr lang="es-ES" sz="1700" dirty="0"/>
              <a:t>de Gobierno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Ley Federal de Responsabilidades de los Servidores </a:t>
            </a:r>
            <a:r>
              <a:rPr lang="es-ES" sz="1700" dirty="0" smtClean="0"/>
              <a:t>Públicos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Ley de Participación Ciudadana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Ley de Adquisiciones para el Distrito </a:t>
            </a:r>
            <a:r>
              <a:rPr lang="es-ES" sz="1700" dirty="0" smtClean="0"/>
              <a:t>Federal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Ley de Obras Públicas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Ley de Transparencia y Acceso a la Información Pública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/>
              <a:t>Ley de Protección de Datos Personales para el Distrito Federal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 smtClean="0"/>
              <a:t>Ley </a:t>
            </a:r>
            <a:r>
              <a:rPr lang="es-ES" sz="1700" dirty="0"/>
              <a:t>Orgánica de la Administración Pública </a:t>
            </a:r>
            <a:r>
              <a:rPr lang="es-ES" sz="1700" dirty="0" smtClean="0"/>
              <a:t>de la Ciudad de México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Reglamento Interior de la Administración Pública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Reglamento de la Ley de Obras Públicas </a:t>
            </a:r>
            <a:r>
              <a:rPr lang="es-ES" sz="1700" dirty="0" smtClean="0"/>
              <a:t>de la Ciudad de México</a:t>
            </a:r>
            <a:endParaRPr lang="es-ES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Reglamento de la Ley de Adquisiciones para el Distrito </a:t>
            </a:r>
            <a:r>
              <a:rPr lang="es-ES" sz="1700" dirty="0" smtClean="0"/>
              <a:t>Federal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700" dirty="0"/>
              <a:t>Decreto de Presupuesto de Egresos </a:t>
            </a:r>
            <a:r>
              <a:rPr lang="es-ES" sz="1700" dirty="0" smtClean="0"/>
              <a:t>de la Ciudad de México 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42906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05711" y="2393168"/>
            <a:ext cx="1518293" cy="35751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b="1" i="1" cap="none" spc="-15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61779" y="2909843"/>
            <a:ext cx="853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>
                <a:cs typeface="Arial" panose="020B0604020202020204" pitchFamily="34" charset="0"/>
              </a:rPr>
              <a:t>I. Promover los principios de </a:t>
            </a: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transparencia, legalidad, honradez</a:t>
            </a:r>
            <a:r>
              <a:rPr lang="es-MX" dirty="0">
                <a:solidFill>
                  <a:schemeClr val="accent1"/>
                </a:solidFill>
                <a:cs typeface="Arial" panose="020B0604020202020204" pitchFamily="34" charset="0"/>
              </a:rPr>
              <a:t> y </a:t>
            </a:r>
            <a:r>
              <a:rPr lang="es-MX" b="1" dirty="0">
                <a:solidFill>
                  <a:schemeClr val="accent1"/>
                </a:solidFill>
                <a:cs typeface="Arial" panose="020B0604020202020204" pitchFamily="34" charset="0"/>
              </a:rPr>
              <a:t>rendición de cuentas</a:t>
            </a:r>
            <a:r>
              <a:rPr lang="es-MX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s-MX" dirty="0">
                <a:cs typeface="Arial" panose="020B0604020202020204" pitchFamily="34" charset="0"/>
              </a:rPr>
              <a:t>en el ejercicio del gasto público, en la prestación de los servicios públicos, en los programas y acciones de gobierno así como en la actuación y desempeño de los servidores públicos de la Administración </a:t>
            </a:r>
            <a:r>
              <a:rPr lang="es-MX" dirty="0" smtClean="0">
                <a:cs typeface="Arial" panose="020B0604020202020204" pitchFamily="34" charset="0"/>
              </a:rPr>
              <a:t>Pública (…)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34929" y="312500"/>
            <a:ext cx="8018462" cy="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B0F0"/>
                </a:solidFill>
                <a:latin typeface="PT Sans"/>
                <a:ea typeface="PT Sans" pitchFamily="34" charset="0"/>
                <a:cs typeface="PT San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B0F0"/>
                </a:solidFill>
                <a:latin typeface="PT Sans" pitchFamily="34" charset="0"/>
                <a:ea typeface="PT Sans" pitchFamily="34" charset="0"/>
                <a:cs typeface="PT Sans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FACULTADES Y ATRIBUCIONES DE LA DIRECCIÓN 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smtClean="0">
                <a:solidFill>
                  <a:srgbClr val="464D61"/>
                </a:solidFill>
                <a:ea typeface="+mj-ea"/>
              </a:rPr>
              <a:t>GENERAL DE CONTRALORÍAS CIUDADANAS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5126" y="1484784"/>
            <a:ext cx="8367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cs typeface="Arial" panose="020B0604020202020204" pitchFamily="34" charset="0"/>
              </a:rPr>
              <a:t>De acuerdo a los establecido en el 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a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rtículo 112</a:t>
            </a:r>
            <a:r>
              <a:rPr lang="es-ES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del Reglamento Interior de la Administración Pública de la Ciudad de México</a:t>
            </a:r>
            <a:r>
              <a:rPr lang="es-ES" dirty="0" smtClean="0">
                <a:cs typeface="Arial" panose="020B0604020202020204" pitchFamily="34" charset="0"/>
              </a:rPr>
              <a:t>, </a:t>
            </a:r>
            <a:r>
              <a:rPr lang="es-ES" dirty="0">
                <a:cs typeface="Arial" panose="020B0604020202020204" pitchFamily="34" charset="0"/>
              </a:rPr>
              <a:t>c</a:t>
            </a:r>
            <a:r>
              <a:rPr lang="es-ES" dirty="0" smtClean="0">
                <a:cs typeface="Arial" panose="020B0604020202020204" pitchFamily="34" charset="0"/>
              </a:rPr>
              <a:t>orresponde </a:t>
            </a:r>
            <a:r>
              <a:rPr lang="es-ES" dirty="0">
                <a:cs typeface="Arial" panose="020B0604020202020204" pitchFamily="34" charset="0"/>
              </a:rPr>
              <a:t>a la Dirección General de Contralorías Ciudadanas:</a:t>
            </a:r>
          </a:p>
        </p:txBody>
      </p:sp>
    </p:spTree>
    <p:extLst>
      <p:ext uri="{BB962C8B-B14F-4D97-AF65-F5344CB8AC3E}">
        <p14:creationId xmlns:p14="http://schemas.microsoft.com/office/powerpoint/2010/main" val="19707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forme de Gobiern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7006D"/>
      </a:accent1>
      <a:accent2>
        <a:srgbClr val="62269E"/>
      </a:accent2>
      <a:accent3>
        <a:srgbClr val="00B3E3"/>
      </a:accent3>
      <a:accent4>
        <a:srgbClr val="EF7622"/>
      </a:accent4>
      <a:accent5>
        <a:srgbClr val="C4D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uevo Formato" id="{2F90D559-76D1-4D11-BF1B-D62A57892438}" vid="{CB6D14F8-3882-42F8-BD8A-3419406DFBB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forme de Gobiern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D7006D"/>
    </a:accent1>
    <a:accent2>
      <a:srgbClr val="62269E"/>
    </a:accent2>
    <a:accent3>
      <a:srgbClr val="00B3E3"/>
    </a:accent3>
    <a:accent4>
      <a:srgbClr val="EF7622"/>
    </a:accent4>
    <a:accent5>
      <a:srgbClr val="C4D600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Nuevo Formato</Template>
  <TotalTime>1697</TotalTime>
  <Words>2645</Words>
  <Application>Microsoft Office PowerPoint</Application>
  <PresentationFormat>Presentación en pantalla (4:3)</PresentationFormat>
  <Paragraphs>265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Contraloria Interna</dc:creator>
  <cp:lastModifiedBy>Mónica ALm</cp:lastModifiedBy>
  <cp:revision>106</cp:revision>
  <cp:lastPrinted>2016-01-21T18:58:12Z</cp:lastPrinted>
  <dcterms:created xsi:type="dcterms:W3CDTF">2015-10-21T22:55:25Z</dcterms:created>
  <dcterms:modified xsi:type="dcterms:W3CDTF">2016-01-22T18:25:06Z</dcterms:modified>
</cp:coreProperties>
</file>