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28/12/2015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 descr="Hoja Membret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228184" y="5877272"/>
            <a:ext cx="29158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85800" y="764705"/>
            <a:ext cx="777240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Inicio del procedimiento administrativo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331640" y="2708920"/>
            <a:ext cx="6400800" cy="300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MX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5800" y="1997839"/>
            <a:ext cx="77724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300" dirty="0" smtClean="0">
                <a:latin typeface="Arial" pitchFamily="34" charset="0"/>
                <a:cs typeface="Arial" pitchFamily="34" charset="0"/>
              </a:rPr>
              <a:t>Se inicia con la emisión de un acuerdo de </a:t>
            </a:r>
            <a:r>
              <a:rPr lang="es-MX" sz="2300" b="1" dirty="0" smtClean="0">
                <a:latin typeface="Arial" pitchFamily="34" charset="0"/>
                <a:cs typeface="Arial" pitchFamily="34" charset="0"/>
              </a:rPr>
              <a:t>INSTAURACIÓN </a:t>
            </a:r>
            <a:r>
              <a:rPr lang="es-MX" sz="2300" dirty="0" smtClean="0">
                <a:latin typeface="Arial" pitchFamily="34" charset="0"/>
                <a:cs typeface="Arial" pitchFamily="34" charset="0"/>
              </a:rPr>
              <a:t>que se integra básicamente de:</a:t>
            </a: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Preambulo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en el que se detalla la competencia de la autoridad, origen del asunto, datos de identificación del servidor público presuntamente responsable y síntesis de la normatividad infringida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Antecedentes,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narración </a:t>
            </a:r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suscinta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de los hechos que motivaron la investigación y los elementos de convicción con que se sustenten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Falta administrativa: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Detalle de la acción u omisión imputada, con circunstancias de tiempo, modo y lugar, así como transcripción de la normatividad que se vulnera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6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 descr="Hoja Membret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7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228184" y="5877272"/>
            <a:ext cx="29158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1520" y="548681"/>
            <a:ext cx="8206680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331640" y="2708920"/>
            <a:ext cx="6400800" cy="300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MX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34076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ACUERDO,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se ordena el registro del asunto como procedimiento administrativo; se ordena la citación del presunto responsable señalando día y hora para el desahogo de la audiencia de pruebas  alegatos.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2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 descr="Hoja Membret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228184" y="5877272"/>
            <a:ext cx="29158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1520" y="548681"/>
            <a:ext cx="8206680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CITACIÓN AL DESAHOGO DE LA AUDIENCIA DE PRUEBAS Y ALEGATOS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331640" y="2708920"/>
            <a:ext cx="6400800" cy="300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MX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340768"/>
            <a:ext cx="828092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900" dirty="0" smtClean="0">
                <a:latin typeface="Arial" pitchFamily="34" charset="0"/>
                <a:cs typeface="Arial" pitchFamily="34" charset="0"/>
              </a:rPr>
              <a:t>Se emite un citatorio en el que se dan a conocer al instaurado las presuntas faltas administrativas que se le imputan, la normatividad infringida.</a:t>
            </a:r>
          </a:p>
          <a:p>
            <a:pPr algn="just"/>
            <a:r>
              <a:rPr lang="es-MX" sz="1900" dirty="0">
                <a:latin typeface="Arial" pitchFamily="34" charset="0"/>
                <a:cs typeface="Arial" pitchFamily="34" charset="0"/>
              </a:rPr>
              <a:t> </a:t>
            </a:r>
            <a:endParaRPr lang="es-MX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900" dirty="0" smtClean="0">
                <a:latin typeface="Arial" pitchFamily="34" charset="0"/>
                <a:cs typeface="Arial" pitchFamily="34" charset="0"/>
              </a:rPr>
              <a:t>Se señala día y hora hábil para el desahogo de la audiencia de pruebas y alegatos</a:t>
            </a:r>
          </a:p>
          <a:p>
            <a:pPr algn="just"/>
            <a:endParaRPr lang="es-MX" sz="19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900" dirty="0" smtClean="0">
                <a:latin typeface="Arial" pitchFamily="34" charset="0"/>
                <a:cs typeface="Arial" pitchFamily="34" charset="0"/>
              </a:rPr>
              <a:t>Informándose al instaurado que puede comparecer por propio de derecho o asistido por representante legal debidamente acreditado.</a:t>
            </a:r>
          </a:p>
          <a:p>
            <a:pPr algn="just"/>
            <a:endParaRPr lang="es-MX" sz="19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0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 descr="Hoja Membret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228184" y="5877272"/>
            <a:ext cx="29158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1520" y="548681"/>
            <a:ext cx="8206680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AUDIENCIA DE PRUEBAS Y ALEGATOS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331640" y="2708920"/>
            <a:ext cx="6400800" cy="300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MX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340768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Se levanta un acta circunstanciada en la que se hace constar el desahogo de las tres etapas que refiere la Ley, esto es AUDIENCIA, PRUEBAS y ALEGATOS</a:t>
            </a:r>
          </a:p>
          <a:p>
            <a:pPr algn="just"/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De resultar procedente se acuerdan las pruebas y se cierra la instrucción, de lo contrario si quedan pruebas pendientes de desahogar, se acuerda por separado y se cierra hasta que sean desahogadas éstas.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3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 descr="Hoja Membret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228184" y="5877272"/>
            <a:ext cx="29158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1520" y="548681"/>
            <a:ext cx="8206680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RESOLUCIÓN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331640" y="2708920"/>
            <a:ext cx="6400800" cy="300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MX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340768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 smtClean="0">
                <a:latin typeface="Arial" pitchFamily="34" charset="0"/>
                <a:cs typeface="Arial" pitchFamily="34" charset="0"/>
              </a:rPr>
              <a:t>Una vez recabadas y desahogadas todas las pruebas ofertadas, dentro del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termino de 40 días siguientes debe emitirse la resolución correspondiente.</a:t>
            </a: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dirty="0" smtClean="0">
                <a:latin typeface="Arial" pitchFamily="34" charset="0"/>
                <a:cs typeface="Arial" pitchFamily="34" charset="0"/>
              </a:rPr>
              <a:t>La cual deberá ser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notificada  dentro de las 72 horas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siguientes a su emisión.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4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313</Words>
  <Application>Microsoft Office PowerPoint</Application>
  <PresentationFormat>Presentación en pantalla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Responsabilidades de los Servidores Públicos Municipales</dc:title>
  <dc:creator>FRANCISCO RAMIREZ FLORES</dc:creator>
  <cp:lastModifiedBy>Sony</cp:lastModifiedBy>
  <cp:revision>37</cp:revision>
  <dcterms:created xsi:type="dcterms:W3CDTF">2015-12-27T16:46:02Z</dcterms:created>
  <dcterms:modified xsi:type="dcterms:W3CDTF">2015-12-29T03:48:25Z</dcterms:modified>
</cp:coreProperties>
</file>